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938" r:id="rId1"/>
  </p:sldMasterIdLst>
  <p:notesMasterIdLst>
    <p:notesMasterId r:id="rId27"/>
  </p:notesMasterIdLst>
  <p:handoutMasterIdLst>
    <p:handoutMasterId r:id="rId28"/>
  </p:handoutMasterIdLst>
  <p:sldIdLst>
    <p:sldId id="9902" r:id="rId2"/>
    <p:sldId id="10280" r:id="rId3"/>
    <p:sldId id="10276" r:id="rId4"/>
    <p:sldId id="10293" r:id="rId5"/>
    <p:sldId id="10297" r:id="rId6"/>
    <p:sldId id="10299" r:id="rId7"/>
    <p:sldId id="10288" r:id="rId8"/>
    <p:sldId id="10291" r:id="rId9"/>
    <p:sldId id="10277" r:id="rId10"/>
    <p:sldId id="10295" r:id="rId11"/>
    <p:sldId id="10281" r:id="rId12"/>
    <p:sldId id="10284" r:id="rId13"/>
    <p:sldId id="10285" r:id="rId14"/>
    <p:sldId id="10290" r:id="rId15"/>
    <p:sldId id="10278" r:id="rId16"/>
    <p:sldId id="10294" r:id="rId17"/>
    <p:sldId id="10298" r:id="rId18"/>
    <p:sldId id="10282" r:id="rId19"/>
    <p:sldId id="10286" r:id="rId20"/>
    <p:sldId id="10292" r:id="rId21"/>
    <p:sldId id="10279" r:id="rId22"/>
    <p:sldId id="10283" r:id="rId23"/>
    <p:sldId id="10287" r:id="rId24"/>
    <p:sldId id="10289" r:id="rId25"/>
    <p:sldId id="10275" r:id="rId26"/>
  </p:sldIdLst>
  <p:sldSz cx="12858750" cy="7232650"/>
  <p:notesSz cx="6858000" cy="9144000"/>
  <p:custDataLst>
    <p:tags r:id="rId29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3" pos="557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497" userDrawn="1">
          <p15:clr>
            <a:srgbClr val="A4A3A4"/>
          </p15:clr>
        </p15:guide>
        <p15:guide id="7" pos="6908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D8323"/>
    <a:srgbClr val="E92D59"/>
    <a:srgbClr val="FFFFFF"/>
    <a:srgbClr val="E95E76"/>
    <a:srgbClr val="FF720E"/>
    <a:srgbClr val="B9303A"/>
    <a:srgbClr val="2F3D39"/>
    <a:srgbClr val="78754E"/>
    <a:srgbClr val="F0ABAC"/>
    <a:srgbClr val="6F9C8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263" autoAdjust="0"/>
    <p:restoredTop sz="95306" autoAdjust="0"/>
  </p:normalViewPr>
  <p:slideViewPr>
    <p:cSldViewPr>
      <p:cViewPr varScale="1">
        <p:scale>
          <a:sx n="50" d="100"/>
          <a:sy n="50" d="100"/>
        </p:scale>
        <p:origin x="66" y="1248"/>
      </p:cViewPr>
      <p:guideLst>
        <p:guide orient="horz" pos="328"/>
        <p:guide pos="4050"/>
        <p:guide pos="557"/>
        <p:guide orient="horz" pos="4183"/>
        <p:guide pos="7497"/>
        <p:guide pos="6908"/>
      </p:guideLst>
    </p:cSldViewPr>
  </p:slideViewPr>
  <p:outlineViewPr>
    <p:cViewPr>
      <p:scale>
        <a:sx n="100" d="100"/>
        <a:sy n="100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32" d="100"/>
        <a:sy n="132" d="100"/>
      </p:scale>
      <p:origin x="0" y="0"/>
    </p:cViewPr>
  </p:sorterViewPr>
  <p:notesViewPr>
    <p:cSldViewPr>
      <p:cViewPr varScale="1">
        <p:scale>
          <a:sx n="69" d="100"/>
          <a:sy n="69" d="100"/>
        </p:scale>
        <p:origin x="2826" y="4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gs" Target="tags/tag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630DBF-D010-4114-9DE3-41E342A27C18}" type="datetimeFigureOut">
              <a:rPr lang="zh-CN" altLang="en-US" smtClean="0"/>
              <a:t>2020/5/16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D1D107-4CC9-43CA-8CA8-36E1DF70D5F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8666007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2020/5/16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6167825A-42C3-43DF-A9E0-B8B749B3939F}" type="datetime1">
              <a:rPr lang="zh-CN" altLang="en-US" smtClean="0"/>
              <a:pPr/>
              <a:t>2020/5/16</a:t>
            </a:fld>
            <a:endParaRPr lang="zh-CN" altLang="en-US" sz="120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FA0162E-2667-456C-A790-270787271587}" type="slidenum">
              <a:rPr lang="zh-CN" altLang="en-US" smtClean="0"/>
              <a:pPr/>
              <a:t>1</a:t>
            </a:fld>
            <a:endParaRPr lang="zh-CN" altLang="en-US" sz="1200"/>
          </a:p>
        </p:txBody>
      </p:sp>
    </p:spTree>
    <p:extLst>
      <p:ext uri="{BB962C8B-B14F-4D97-AF65-F5344CB8AC3E}">
        <p14:creationId xmlns:p14="http://schemas.microsoft.com/office/powerpoint/2010/main" val="355035986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9524910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9281375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3393592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9747646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4988736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pPr/>
              <a:t>15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69100191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5246574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2802663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6214568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135010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EF2083-0386-4B43-BE3F-5071C6BB4FA7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9806747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2430555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pPr/>
              <a:t>21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284679243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43387742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49798355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60733626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6167825A-42C3-43DF-A9E0-B8B749B3939F}" type="datetime1">
              <a:rPr lang="zh-CN" altLang="en-US" smtClean="0"/>
              <a:pPr/>
              <a:t>2020/5/16</a:t>
            </a:fld>
            <a:endParaRPr lang="zh-CN" altLang="en-US" sz="120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FA0162E-2667-456C-A790-270787271587}" type="slidenum">
              <a:rPr lang="zh-CN" altLang="en-US" smtClean="0"/>
              <a:pPr/>
              <a:t>25</a:t>
            </a:fld>
            <a:endParaRPr lang="zh-CN" altLang="en-US" sz="1200"/>
          </a:p>
        </p:txBody>
      </p:sp>
    </p:spTree>
    <p:extLst>
      <p:ext uri="{BB962C8B-B14F-4D97-AF65-F5344CB8AC3E}">
        <p14:creationId xmlns:p14="http://schemas.microsoft.com/office/powerpoint/2010/main" val="50917258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pPr/>
              <a:t>3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8681836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2615694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5853581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8188810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0177629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4131015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pPr/>
              <a:t>9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1379671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15DFD-8505-4C7B-90FE-F45A3565472F}" type="datetimeFigureOut">
              <a:rPr lang="zh-CN" altLang="en-US" smtClean="0"/>
              <a:t>2020/5/16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406F3C-FA24-4A80-8CD4-EE5698C541F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854497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/>
        </p:nvSpPr>
        <p:spPr>
          <a:xfrm>
            <a:off x="11037887" y="3328293"/>
            <a:ext cx="77513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精美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工作总结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www.1ppt.com/xiazai/zongjie/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工作计划：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www.1ppt.com/xiazai/jihua/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商务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www.1ppt.com/moban/shangwu/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个人简历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www.1ppt.com/xiazai/jianli/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毕业答辩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www.1ppt.com/xiazai/dabian/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工作汇报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www.1ppt.com/xiazai/huibao/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0"/>
          </p:nvPr>
        </p:nvSpPr>
        <p:spPr>
          <a:xfrm>
            <a:off x="923704" y="1456085"/>
            <a:ext cx="1485186" cy="2160240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/>
          <a:lstStyle>
            <a:lvl1pPr marL="0" indent="0">
              <a:buNone/>
              <a:defRPr sz="1055" b="1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5" name="Picture Placeholder 8"/>
          <p:cNvSpPr>
            <a:spLocks noGrp="1"/>
          </p:cNvSpPr>
          <p:nvPr>
            <p:ph type="pic" sz="quarter" idx="11"/>
          </p:nvPr>
        </p:nvSpPr>
        <p:spPr>
          <a:xfrm>
            <a:off x="2841303" y="1456085"/>
            <a:ext cx="1485186" cy="2160240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/>
          <a:lstStyle>
            <a:lvl1pPr marL="0" indent="0">
              <a:buNone/>
              <a:defRPr sz="1055" b="1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6" name="Picture Placeholder 8"/>
          <p:cNvSpPr>
            <a:spLocks noGrp="1"/>
          </p:cNvSpPr>
          <p:nvPr>
            <p:ph type="pic" sz="quarter" idx="12"/>
          </p:nvPr>
        </p:nvSpPr>
        <p:spPr>
          <a:xfrm>
            <a:off x="4758902" y="1456085"/>
            <a:ext cx="1485186" cy="2160240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/>
          <a:lstStyle>
            <a:lvl1pPr marL="0" indent="0">
              <a:buNone/>
              <a:defRPr sz="1055" b="1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7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6676501" y="1456085"/>
            <a:ext cx="1485186" cy="2160240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/>
          <a:lstStyle>
            <a:lvl1pPr marL="0" indent="0">
              <a:buNone/>
              <a:defRPr sz="1055" b="1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9" name="Picture Placeholder 8"/>
          <p:cNvSpPr>
            <a:spLocks noGrp="1"/>
          </p:cNvSpPr>
          <p:nvPr>
            <p:ph type="pic" sz="quarter" idx="14"/>
          </p:nvPr>
        </p:nvSpPr>
        <p:spPr>
          <a:xfrm>
            <a:off x="8594100" y="1456085"/>
            <a:ext cx="1485186" cy="2160240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/>
          <a:lstStyle>
            <a:lvl1pPr marL="0" indent="0">
              <a:buNone/>
              <a:defRPr sz="1055" b="1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0" name="Picture Placeholder 8"/>
          <p:cNvSpPr>
            <a:spLocks noGrp="1"/>
          </p:cNvSpPr>
          <p:nvPr>
            <p:ph type="pic" sz="quarter" idx="15"/>
          </p:nvPr>
        </p:nvSpPr>
        <p:spPr>
          <a:xfrm>
            <a:off x="10427431" y="1456085"/>
            <a:ext cx="1485186" cy="2160240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/>
          <a:lstStyle>
            <a:lvl1pPr marL="0" indent="0">
              <a:buNone/>
              <a:defRPr sz="1055" b="1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64677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 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1123545" y="1744117"/>
            <a:ext cx="1822728" cy="1822628"/>
          </a:xfrm>
          <a:prstGeom prst="foldedCorner">
            <a:avLst/>
          </a:prstGeom>
          <a:solidFill>
            <a:schemeClr val="bg1">
              <a:lumMod val="65000"/>
            </a:schemeClr>
          </a:solidFill>
        </p:spPr>
        <p:txBody>
          <a:bodyPr/>
          <a:lstStyle>
            <a:lvl1pPr marL="0" indent="0">
              <a:buNone/>
              <a:defRPr sz="1055" b="1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3325899" y="2876670"/>
            <a:ext cx="1822728" cy="1822628"/>
          </a:xfrm>
          <a:prstGeom prst="foldedCorner">
            <a:avLst/>
          </a:prstGeom>
          <a:solidFill>
            <a:schemeClr val="bg1">
              <a:lumMod val="65000"/>
            </a:schemeClr>
          </a:solidFill>
        </p:spPr>
        <p:txBody>
          <a:bodyPr/>
          <a:lstStyle>
            <a:lvl1pPr marL="0" indent="0">
              <a:buNone/>
              <a:defRPr sz="1055" b="1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Picture Placeholder 7"/>
          <p:cNvSpPr>
            <a:spLocks noGrp="1"/>
          </p:cNvSpPr>
          <p:nvPr>
            <p:ph type="pic" sz="quarter" idx="12"/>
          </p:nvPr>
        </p:nvSpPr>
        <p:spPr>
          <a:xfrm>
            <a:off x="5528253" y="1744117"/>
            <a:ext cx="1822728" cy="1822628"/>
          </a:xfrm>
          <a:prstGeom prst="foldedCorner">
            <a:avLst/>
          </a:prstGeom>
          <a:solidFill>
            <a:schemeClr val="bg1">
              <a:lumMod val="65000"/>
            </a:schemeClr>
          </a:solidFill>
        </p:spPr>
        <p:txBody>
          <a:bodyPr/>
          <a:lstStyle>
            <a:lvl1pPr marL="0" indent="0">
              <a:buNone/>
              <a:defRPr sz="1055" b="1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7726459" y="2876670"/>
            <a:ext cx="1822728" cy="1822628"/>
          </a:xfrm>
          <a:prstGeom prst="foldedCorner">
            <a:avLst/>
          </a:prstGeom>
          <a:solidFill>
            <a:schemeClr val="bg1">
              <a:lumMod val="65000"/>
            </a:schemeClr>
          </a:solidFill>
        </p:spPr>
        <p:txBody>
          <a:bodyPr/>
          <a:lstStyle>
            <a:lvl1pPr marL="0" indent="0">
              <a:buNone/>
              <a:defRPr sz="1055" b="1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12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9928813" y="1744117"/>
            <a:ext cx="1822728" cy="1822628"/>
          </a:xfrm>
          <a:prstGeom prst="foldedCorner">
            <a:avLst/>
          </a:prstGeom>
          <a:solidFill>
            <a:schemeClr val="bg1">
              <a:lumMod val="65000"/>
            </a:schemeClr>
          </a:solidFill>
        </p:spPr>
        <p:txBody>
          <a:bodyPr/>
          <a:lstStyle>
            <a:lvl1pPr marL="0" indent="0">
              <a:buNone/>
              <a:defRPr sz="1055" b="1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19945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578040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Tm="0"/>
    </mc:Choice>
    <mc:Fallback xmlns="">
      <p:transition advTm="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 3">
    <p:bg>
      <p:bgPr>
        <a:solidFill>
          <a:srgbClr val="FCFCF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875991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0">
        <p:fade/>
      </p:transition>
    </mc:Choice>
    <mc:Fallback xmlns="">
      <p:transition spd="med" advClick="0" advTm="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D26EDC-E73B-4342-9AF4-79CD261E2BB1}" type="datetime1">
              <a:rPr lang="en-US" smtClean="0"/>
              <a:t>5/16/2020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99022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13"/>
          <p:cNvSpPr>
            <a:spLocks noGrp="1"/>
          </p:cNvSpPr>
          <p:nvPr>
            <p:ph type="pic" sz="quarter" idx="13"/>
          </p:nvPr>
        </p:nvSpPr>
        <p:spPr>
          <a:xfrm>
            <a:off x="670659" y="1427403"/>
            <a:ext cx="2729981" cy="2729120"/>
          </a:xfrm>
          <a:prstGeom prst="rect">
            <a:avLst/>
          </a:prstGeom>
          <a:effectLst/>
        </p:spPr>
        <p:txBody>
          <a:bodyPr>
            <a:normAutofit/>
          </a:bodyPr>
          <a:lstStyle>
            <a:lvl1pPr marL="0" indent="0">
              <a:buNone/>
              <a:defRPr sz="1897">
                <a:ln>
                  <a:noFill/>
                </a:ln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8" name="Picture Placeholder 13"/>
          <p:cNvSpPr>
            <a:spLocks noGrp="1"/>
          </p:cNvSpPr>
          <p:nvPr>
            <p:ph type="pic" sz="quarter" idx="15"/>
          </p:nvPr>
        </p:nvSpPr>
        <p:spPr>
          <a:xfrm>
            <a:off x="3590635" y="1427403"/>
            <a:ext cx="2729981" cy="2729120"/>
          </a:xfrm>
          <a:prstGeom prst="rect">
            <a:avLst/>
          </a:prstGeom>
          <a:effectLst/>
        </p:spPr>
        <p:txBody>
          <a:bodyPr>
            <a:normAutofit/>
          </a:bodyPr>
          <a:lstStyle>
            <a:lvl1pPr marL="0" indent="0">
              <a:buNone/>
              <a:defRPr sz="1897">
                <a:ln>
                  <a:noFill/>
                </a:ln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Picture Placeholder 13"/>
          <p:cNvSpPr>
            <a:spLocks noGrp="1"/>
          </p:cNvSpPr>
          <p:nvPr>
            <p:ph type="pic" sz="quarter" idx="16"/>
          </p:nvPr>
        </p:nvSpPr>
        <p:spPr>
          <a:xfrm>
            <a:off x="6510611" y="1427403"/>
            <a:ext cx="2729981" cy="2729120"/>
          </a:xfrm>
          <a:prstGeom prst="rect">
            <a:avLst/>
          </a:prstGeom>
          <a:effectLst/>
        </p:spPr>
        <p:txBody>
          <a:bodyPr>
            <a:normAutofit/>
          </a:bodyPr>
          <a:lstStyle>
            <a:lvl1pPr marL="0" indent="0">
              <a:buNone/>
              <a:defRPr sz="1897">
                <a:ln>
                  <a:noFill/>
                </a:ln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Picture Placeholder 13"/>
          <p:cNvSpPr>
            <a:spLocks noGrp="1"/>
          </p:cNvSpPr>
          <p:nvPr>
            <p:ph type="pic" sz="quarter" idx="17"/>
          </p:nvPr>
        </p:nvSpPr>
        <p:spPr>
          <a:xfrm>
            <a:off x="9430587" y="1427403"/>
            <a:ext cx="2729981" cy="2729120"/>
          </a:xfrm>
          <a:prstGeom prst="rect">
            <a:avLst/>
          </a:prstGeom>
          <a:effectLst/>
        </p:spPr>
        <p:txBody>
          <a:bodyPr>
            <a:normAutofit/>
          </a:bodyPr>
          <a:lstStyle>
            <a:lvl1pPr marL="0" indent="0">
              <a:buNone/>
              <a:defRPr sz="1897">
                <a:ln>
                  <a:noFill/>
                </a:ln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21213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 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icture Placeholder 13"/>
          <p:cNvSpPr>
            <a:spLocks noGrp="1"/>
          </p:cNvSpPr>
          <p:nvPr>
            <p:ph type="pic" sz="quarter" idx="13"/>
          </p:nvPr>
        </p:nvSpPr>
        <p:spPr>
          <a:xfrm>
            <a:off x="653143" y="1444400"/>
            <a:ext cx="5653728" cy="2952386"/>
          </a:xfrm>
          <a:prstGeom prst="rect">
            <a:avLst/>
          </a:prstGeom>
          <a:effectLst/>
        </p:spPr>
        <p:txBody>
          <a:bodyPr>
            <a:normAutofit/>
          </a:bodyPr>
          <a:lstStyle>
            <a:lvl1pPr marL="0" indent="0">
              <a:buNone/>
              <a:defRPr sz="1897">
                <a:ln>
                  <a:noFill/>
                </a:ln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Picture Placeholder 13"/>
          <p:cNvSpPr>
            <a:spLocks noGrp="1"/>
          </p:cNvSpPr>
          <p:nvPr>
            <p:ph type="pic" sz="quarter" idx="14"/>
          </p:nvPr>
        </p:nvSpPr>
        <p:spPr>
          <a:xfrm>
            <a:off x="6531316" y="1456086"/>
            <a:ext cx="5653728" cy="2952386"/>
          </a:xfrm>
          <a:prstGeom prst="rect">
            <a:avLst/>
          </a:prstGeom>
          <a:effectLst/>
        </p:spPr>
        <p:txBody>
          <a:bodyPr>
            <a:normAutofit/>
          </a:bodyPr>
          <a:lstStyle>
            <a:lvl1pPr marL="0" indent="0">
              <a:buNone/>
              <a:defRPr sz="1897">
                <a:ln>
                  <a:noFill/>
                </a:ln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00518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2000">
        <p:fade/>
      </p:transition>
    </mc:Choice>
    <mc:Fallback xmlns="">
      <p:transition spd="med" advClick="0" advTm="200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 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668736" y="1240062"/>
            <a:ext cx="3727140" cy="396044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1055">
                <a:latin typeface="Calibri Light"/>
                <a:cs typeface="Calibri Light"/>
              </a:defRPr>
            </a:lvl1pPr>
          </a:lstStyle>
          <a:p>
            <a:pPr lvl="0"/>
            <a:endParaRPr lang="en-US" noProof="0" dirty="0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4557167" y="1240062"/>
            <a:ext cx="3727140" cy="396044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1055">
                <a:latin typeface="Calibri Light"/>
                <a:cs typeface="Calibri Light"/>
              </a:defRPr>
            </a:lvl1pPr>
          </a:lstStyle>
          <a:p>
            <a:pPr lvl="0"/>
            <a:endParaRPr lang="en-US" noProof="0" dirty="0"/>
          </a:p>
        </p:txBody>
      </p:sp>
      <p:sp>
        <p:nvSpPr>
          <p:cNvPr id="13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8445600" y="1240062"/>
            <a:ext cx="3727140" cy="396044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1055">
                <a:latin typeface="Calibri Light"/>
                <a:cs typeface="Calibri Light"/>
              </a:defRPr>
            </a:lvl1pPr>
          </a:lstStyle>
          <a:p>
            <a:pPr lvl="0"/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7137449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 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 hasCustomPrompt="1"/>
          </p:nvPr>
        </p:nvSpPr>
        <p:spPr>
          <a:xfrm rot="434797">
            <a:off x="1263797" y="1420743"/>
            <a:ext cx="1928813" cy="1928707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/>
          <a:lstStyle>
            <a:lvl1pPr marL="0" indent="0">
              <a:buNone/>
              <a:defRPr sz="1055" b="1">
                <a:solidFill>
                  <a:schemeClr val="bg1"/>
                </a:solidFill>
              </a:defRPr>
            </a:lvl1pPr>
          </a:lstStyle>
          <a:p>
            <a:r>
              <a:rPr lang="en-US"/>
              <a:t>Team</a:t>
            </a:r>
          </a:p>
        </p:txBody>
      </p:sp>
      <p:sp>
        <p:nvSpPr>
          <p:cNvPr id="8" name="Picture Placeholder 6"/>
          <p:cNvSpPr>
            <a:spLocks noGrp="1"/>
          </p:cNvSpPr>
          <p:nvPr>
            <p:ph type="pic" sz="quarter" idx="11" hasCustomPrompt="1"/>
          </p:nvPr>
        </p:nvSpPr>
        <p:spPr>
          <a:xfrm rot="434797">
            <a:off x="6765683" y="1432568"/>
            <a:ext cx="1928813" cy="1928707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/>
          <a:lstStyle>
            <a:lvl1pPr marL="0" indent="0">
              <a:buNone/>
              <a:defRPr sz="1055" b="1">
                <a:solidFill>
                  <a:schemeClr val="bg1"/>
                </a:solidFill>
              </a:defRPr>
            </a:lvl1pPr>
          </a:lstStyle>
          <a:p>
            <a:r>
              <a:rPr lang="en-US"/>
              <a:t>Team</a:t>
            </a:r>
          </a:p>
        </p:txBody>
      </p:sp>
      <p:sp>
        <p:nvSpPr>
          <p:cNvPr id="9" name="Picture Placeholder 6"/>
          <p:cNvSpPr>
            <a:spLocks noGrp="1"/>
          </p:cNvSpPr>
          <p:nvPr>
            <p:ph type="pic" sz="quarter" idx="12" hasCustomPrompt="1"/>
          </p:nvPr>
        </p:nvSpPr>
        <p:spPr>
          <a:xfrm rot="434797">
            <a:off x="1261391" y="3857655"/>
            <a:ext cx="1928813" cy="1928707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/>
          <a:lstStyle>
            <a:lvl1pPr marL="0" indent="0">
              <a:buNone/>
              <a:defRPr sz="1055" b="1">
                <a:solidFill>
                  <a:schemeClr val="bg1"/>
                </a:solidFill>
              </a:defRPr>
            </a:lvl1pPr>
          </a:lstStyle>
          <a:p>
            <a:r>
              <a:rPr lang="en-US"/>
              <a:t>Team</a:t>
            </a:r>
          </a:p>
        </p:txBody>
      </p:sp>
      <p:sp>
        <p:nvSpPr>
          <p:cNvPr id="10" name="Picture Placeholder 6"/>
          <p:cNvSpPr>
            <a:spLocks noGrp="1"/>
          </p:cNvSpPr>
          <p:nvPr>
            <p:ph type="pic" sz="quarter" idx="13" hasCustomPrompt="1"/>
          </p:nvPr>
        </p:nvSpPr>
        <p:spPr>
          <a:xfrm rot="434797">
            <a:off x="6772921" y="3874288"/>
            <a:ext cx="1928813" cy="1928707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/>
          <a:lstStyle>
            <a:lvl1pPr marL="0" indent="0">
              <a:buNone/>
              <a:defRPr sz="1055" b="1">
                <a:solidFill>
                  <a:schemeClr val="bg1"/>
                </a:solidFill>
              </a:defRPr>
            </a:lvl1pPr>
          </a:lstStyle>
          <a:p>
            <a:r>
              <a:rPr lang="en-US"/>
              <a:t>Team</a:t>
            </a:r>
          </a:p>
        </p:txBody>
      </p:sp>
    </p:spTree>
    <p:extLst>
      <p:ext uri="{BB962C8B-B14F-4D97-AF65-F5344CB8AC3E}">
        <p14:creationId xmlns:p14="http://schemas.microsoft.com/office/powerpoint/2010/main" val="16311942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 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/>
          <p:cNvSpPr>
            <a:spLocks noGrp="1"/>
          </p:cNvSpPr>
          <p:nvPr>
            <p:ph type="pic" sz="quarter" idx="10"/>
          </p:nvPr>
        </p:nvSpPr>
        <p:spPr>
          <a:xfrm>
            <a:off x="923704" y="1456085"/>
            <a:ext cx="1485186" cy="2160240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/>
          <a:lstStyle>
            <a:lvl1pPr marL="0" indent="0">
              <a:buNone/>
              <a:defRPr sz="1055" b="1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5" name="Picture Placeholder 8"/>
          <p:cNvSpPr>
            <a:spLocks noGrp="1"/>
          </p:cNvSpPr>
          <p:nvPr>
            <p:ph type="pic" sz="quarter" idx="11"/>
          </p:nvPr>
        </p:nvSpPr>
        <p:spPr>
          <a:xfrm>
            <a:off x="2841303" y="1456085"/>
            <a:ext cx="1485186" cy="2160240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/>
          <a:lstStyle>
            <a:lvl1pPr marL="0" indent="0">
              <a:buNone/>
              <a:defRPr sz="1055" b="1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6" name="Picture Placeholder 8"/>
          <p:cNvSpPr>
            <a:spLocks noGrp="1"/>
          </p:cNvSpPr>
          <p:nvPr>
            <p:ph type="pic" sz="quarter" idx="12"/>
          </p:nvPr>
        </p:nvSpPr>
        <p:spPr>
          <a:xfrm>
            <a:off x="4758902" y="1456085"/>
            <a:ext cx="1485186" cy="2160240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/>
          <a:lstStyle>
            <a:lvl1pPr marL="0" indent="0">
              <a:buNone/>
              <a:defRPr sz="1055" b="1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7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6676501" y="1456085"/>
            <a:ext cx="1485186" cy="2160240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/>
          <a:lstStyle>
            <a:lvl1pPr marL="0" indent="0">
              <a:buNone/>
              <a:defRPr sz="1055" b="1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9" name="Picture Placeholder 8"/>
          <p:cNvSpPr>
            <a:spLocks noGrp="1"/>
          </p:cNvSpPr>
          <p:nvPr>
            <p:ph type="pic" sz="quarter" idx="14"/>
          </p:nvPr>
        </p:nvSpPr>
        <p:spPr>
          <a:xfrm>
            <a:off x="8594100" y="1456085"/>
            <a:ext cx="1485186" cy="2160240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/>
          <a:lstStyle>
            <a:lvl1pPr marL="0" indent="0">
              <a:buNone/>
              <a:defRPr sz="1055" b="1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0" name="Picture Placeholder 8"/>
          <p:cNvSpPr>
            <a:spLocks noGrp="1"/>
          </p:cNvSpPr>
          <p:nvPr>
            <p:ph type="pic" sz="quarter" idx="15"/>
          </p:nvPr>
        </p:nvSpPr>
        <p:spPr>
          <a:xfrm>
            <a:off x="10427431" y="1456085"/>
            <a:ext cx="1485186" cy="2160240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/>
          <a:lstStyle>
            <a:lvl1pPr marL="0" indent="0">
              <a:buNone/>
              <a:defRPr sz="1055" b="1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56916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1"/>
            <a:ext cx="12858751" cy="7232650"/>
          </a:xfrm>
          <a:prstGeom prst="rect">
            <a:avLst/>
          </a:prstGeom>
        </p:spPr>
      </p:pic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r-TR" altLang="zh-CN" dirty="0" smtClean="0"/>
              <a:t>Freepptbackgrounds.net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altLang="zh-CN" dirty="0" smtClean="0"/>
              <a:t>Download free</a:t>
            </a:r>
            <a:endParaRPr lang="tr-TR" altLang="zh-CN" dirty="0" smtClean="0"/>
          </a:p>
          <a:p>
            <a:pPr lvl="1"/>
            <a:r>
              <a:rPr lang="en-US" altLang="zh-CN" dirty="0" err="1" smtClean="0"/>
              <a:t>Powerpoint</a:t>
            </a:r>
            <a:r>
              <a:rPr lang="en-US" altLang="zh-CN" dirty="0" smtClean="0"/>
              <a:t> Template</a:t>
            </a:r>
            <a:endParaRPr lang="tr-TR" altLang="zh-CN" dirty="0" smtClean="0"/>
          </a:p>
          <a:p>
            <a:pPr lvl="2"/>
            <a:r>
              <a:rPr lang="en-US" altLang="zh-CN" dirty="0" smtClean="0"/>
              <a:t>and </a:t>
            </a:r>
            <a:endParaRPr lang="tr-TR" altLang="zh-CN" dirty="0" smtClean="0"/>
          </a:p>
          <a:p>
            <a:pPr lvl="3"/>
            <a:r>
              <a:rPr lang="en-US" altLang="zh-CN" dirty="0" smtClean="0"/>
              <a:t>Google slides</a:t>
            </a:r>
            <a:endParaRPr lang="tr-TR" altLang="zh-CN" dirty="0" smtClean="0"/>
          </a:p>
          <a:p>
            <a:pPr lvl="4"/>
            <a:r>
              <a:rPr lang="en-US" altLang="zh-CN" dirty="0" smtClean="0"/>
              <a:t>Presentation for you.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615DFD-8505-4C7B-90FE-F45A3565472F}" type="datetimeFigureOut">
              <a:rPr lang="zh-CN" altLang="en-US" smtClean="0"/>
              <a:t>2020/5/16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406F3C-FA24-4A80-8CD4-EE5698C541F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329292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45" r:id="rId1"/>
    <p:sldLayoutId id="2147483952" r:id="rId2"/>
    <p:sldLayoutId id="2147483956" r:id="rId3"/>
    <p:sldLayoutId id="2147483957" r:id="rId4"/>
    <p:sldLayoutId id="2147483958" r:id="rId5"/>
    <p:sldLayoutId id="2147483959" r:id="rId6"/>
    <p:sldLayoutId id="2147483960" r:id="rId7"/>
    <p:sldLayoutId id="2147483962" r:id="rId8"/>
    <p:sldLayoutId id="2147483963" r:id="rId9"/>
    <p:sldLayoutId id="2147483965" r:id="rId10"/>
    <p:sldLayoutId id="2147483964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0.jpe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jpeg"/><Relationship Id="rId3" Type="http://schemas.openxmlformats.org/officeDocument/2006/relationships/image" Target="../media/image21.jpeg"/><Relationship Id="rId7" Type="http://schemas.openxmlformats.org/officeDocument/2006/relationships/image" Target="../media/image25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7" Type="http://schemas.openxmlformats.org/officeDocument/2006/relationships/image" Target="../media/image15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12858750" cy="7232650"/>
          </a:xfrm>
          <a:prstGeom prst="rect">
            <a:avLst/>
          </a:prstGeom>
          <a:blipFill dpi="0" rotWithShape="1">
            <a:blip r:embed="rId3" cstate="screen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sharpenSoften amount="25000"/>
                      </a14:imgEffect>
                      <a14:imgEffect>
                        <a14:brightnessContrast contras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7" name="矩形 259"/>
          <p:cNvSpPr>
            <a:spLocks noChangeArrowheads="1"/>
          </p:cNvSpPr>
          <p:nvPr/>
        </p:nvSpPr>
        <p:spPr bwMode="auto">
          <a:xfrm>
            <a:off x="3333031" y="4291735"/>
            <a:ext cx="9032460" cy="1015663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r">
              <a:buNone/>
            </a:pPr>
            <a:r>
              <a:rPr lang="tr-TR" altLang="zh-CN" sz="6600" b="1" kern="5000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ea"/>
                <a:sym typeface="+mn-lt"/>
              </a:rPr>
              <a:t>SHIP TRANSPORTATION</a:t>
            </a:r>
            <a:endParaRPr lang="zh-CN" altLang="en-US" sz="6600" b="1" kern="5000" dirty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8" name="矩形 259"/>
          <p:cNvSpPr>
            <a:spLocks noChangeArrowheads="1"/>
          </p:cNvSpPr>
          <p:nvPr/>
        </p:nvSpPr>
        <p:spPr bwMode="auto">
          <a:xfrm>
            <a:off x="7149455" y="5294575"/>
            <a:ext cx="5216036" cy="553998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r">
              <a:buNone/>
            </a:pPr>
            <a:r>
              <a:rPr lang="tr-TR" altLang="zh-CN" sz="3600" dirty="0" smtClean="0">
                <a:solidFill>
                  <a:schemeClr val="accent1"/>
                </a:solidFill>
                <a:latin typeface="+mn-lt"/>
                <a:ea typeface="+mn-ea"/>
                <a:cs typeface="+mn-ea"/>
                <a:sym typeface="+mn-lt"/>
              </a:rPr>
              <a:t>Presentation </a:t>
            </a:r>
            <a:r>
              <a:rPr lang="tr-TR" altLang="zh-CN" sz="3600" dirty="0" err="1" smtClean="0">
                <a:solidFill>
                  <a:schemeClr val="accent1"/>
                </a:solidFill>
                <a:latin typeface="+mn-lt"/>
                <a:ea typeface="+mn-ea"/>
                <a:cs typeface="+mn-ea"/>
                <a:sym typeface="+mn-lt"/>
              </a:rPr>
              <a:t>Template</a:t>
            </a:r>
            <a:endParaRPr lang="zh-CN" altLang="en-US" sz="3600" dirty="0">
              <a:solidFill>
                <a:schemeClr val="accent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" name="矩形 259"/>
          <p:cNvSpPr>
            <a:spLocks noChangeArrowheads="1"/>
          </p:cNvSpPr>
          <p:nvPr/>
        </p:nvSpPr>
        <p:spPr bwMode="auto">
          <a:xfrm>
            <a:off x="7149455" y="6333796"/>
            <a:ext cx="5216036" cy="276999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r">
              <a:buNone/>
            </a:pPr>
            <a:r>
              <a:rPr lang="en-US" altLang="zh-CN" sz="1800" dirty="0">
                <a:solidFill>
                  <a:schemeClr val="accent1"/>
                </a:solidFill>
                <a:latin typeface="+mn-lt"/>
                <a:ea typeface="+mn-ea"/>
                <a:cs typeface="+mn-ea"/>
                <a:sym typeface="+mn-lt"/>
              </a:rPr>
              <a:t>www.freepptbackgrounds.net</a:t>
            </a:r>
            <a:endParaRPr lang="zh-CN" altLang="en-US" sz="1800" dirty="0">
              <a:solidFill>
                <a:schemeClr val="accent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78995961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crush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 tmFilter="0,0; .5, 1; 1, 1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350"/>
                            </p:stCondLst>
                            <p:childTnLst>
                              <p:par>
                                <p:cTn id="19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0" dur="500" tmFilter="0, 0; .2, .5; .8, .5; 1, 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1" dur="250" autoRev="1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850"/>
                            </p:stCondLst>
                            <p:childTnLst>
                              <p:par>
                                <p:cTn id="23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 tmFilter="0,0; .5, 1; 1, 1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300"/>
                            </p:stCondLst>
                            <p:childTnLst>
                              <p:par>
                                <p:cTn id="31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2" dur="5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3" dur="25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800"/>
                            </p:stCondLst>
                            <p:childTnLst>
                              <p:par>
                                <p:cTn id="3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 tmFilter="0,0; .5, 1; 1, 1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6550"/>
                            </p:stCondLst>
                            <p:childTnLst>
                              <p:par>
                                <p:cTn id="43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44" dur="500" tmFilter="0, 0; .2, .5; .8, .5; 1, 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5" dur="250" autoRev="1" fill="hold"/>
                                        <p:tgtEl>
                                          <p:spTgt spid="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7" grpId="0"/>
      <p:bldP spid="7" grpId="1"/>
      <p:bldP spid="8" grpId="0"/>
      <p:bldP spid="8" grpId="1"/>
      <p:bldP spid="5" grpId="0"/>
      <p:bldP spid="5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Rectangle 92"/>
          <p:cNvSpPr/>
          <p:nvPr/>
        </p:nvSpPr>
        <p:spPr>
          <a:xfrm>
            <a:off x="661760" y="5340897"/>
            <a:ext cx="3765208" cy="113764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>
              <a:latin typeface="+mj-lt"/>
              <a:cs typeface="+mn-ea"/>
              <a:sym typeface="+mn-lt"/>
            </a:endParaRPr>
          </a:p>
        </p:txBody>
      </p:sp>
      <p:sp>
        <p:nvSpPr>
          <p:cNvPr id="94" name="Rectangle 93"/>
          <p:cNvSpPr/>
          <p:nvPr/>
        </p:nvSpPr>
        <p:spPr>
          <a:xfrm>
            <a:off x="4528563" y="5340897"/>
            <a:ext cx="3773506" cy="113764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>
              <a:latin typeface="+mj-lt"/>
              <a:cs typeface="+mn-ea"/>
              <a:sym typeface="+mn-lt"/>
            </a:endParaRPr>
          </a:p>
        </p:txBody>
      </p:sp>
      <p:sp>
        <p:nvSpPr>
          <p:cNvPr id="95" name="Rectangle 94"/>
          <p:cNvSpPr/>
          <p:nvPr/>
        </p:nvSpPr>
        <p:spPr>
          <a:xfrm>
            <a:off x="8445489" y="5340897"/>
            <a:ext cx="3760709" cy="1137644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>
              <a:latin typeface="+mj-lt"/>
              <a:cs typeface="+mn-ea"/>
              <a:sym typeface="+mn-lt"/>
            </a:endParaRPr>
          </a:p>
        </p:txBody>
      </p:sp>
      <p:sp>
        <p:nvSpPr>
          <p:cNvPr id="102" name="TextBox 101"/>
          <p:cNvSpPr txBox="1"/>
          <p:nvPr/>
        </p:nvSpPr>
        <p:spPr>
          <a:xfrm>
            <a:off x="971200" y="5730609"/>
            <a:ext cx="3237170" cy="3696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844" dirty="0">
                <a:solidFill>
                  <a:schemeClr val="bg1"/>
                </a:solidFill>
                <a:latin typeface="+mj-lt"/>
                <a:ea typeface="+mn-ea"/>
                <a:cs typeface="+mn-ea"/>
                <a:sym typeface="+mn-lt"/>
              </a:rPr>
              <a:t>A complex idea can be conveyed with just a single still image, namely making it possible to absorb large amounts of data quickly.</a:t>
            </a:r>
            <a:endParaRPr lang="en-US" altLang="zh-CN" sz="844" dirty="0">
              <a:solidFill>
                <a:schemeClr val="bg1"/>
              </a:solidFill>
              <a:latin typeface="+mj-lt"/>
              <a:ea typeface="+mn-ea"/>
              <a:cs typeface="+mn-ea"/>
              <a:sym typeface="+mn-lt"/>
            </a:endParaRPr>
          </a:p>
        </p:txBody>
      </p:sp>
      <p:sp>
        <p:nvSpPr>
          <p:cNvPr id="103" name="TextBox 102"/>
          <p:cNvSpPr txBox="1"/>
          <p:nvPr/>
        </p:nvSpPr>
        <p:spPr>
          <a:xfrm>
            <a:off x="1437465" y="5438375"/>
            <a:ext cx="2098959" cy="2271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tr-TR" altLang="zh-CN" sz="1476" dirty="0">
                <a:solidFill>
                  <a:schemeClr val="bg1"/>
                </a:solidFill>
                <a:latin typeface="+mj-lt"/>
                <a:ea typeface="+mn-ea"/>
                <a:cs typeface="+mn-ea"/>
                <a:sym typeface="+mn-lt"/>
              </a:rPr>
              <a:t>OPTION HERE</a:t>
            </a:r>
            <a:endParaRPr lang="en-US" sz="1476" dirty="0">
              <a:solidFill>
                <a:schemeClr val="bg1"/>
              </a:solidFill>
              <a:latin typeface="+mj-lt"/>
              <a:ea typeface="+mn-ea"/>
              <a:cs typeface="+mn-ea"/>
              <a:sym typeface="+mn-lt"/>
            </a:endParaRPr>
          </a:p>
        </p:txBody>
      </p:sp>
      <p:sp>
        <p:nvSpPr>
          <p:cNvPr id="104" name="TextBox 103"/>
          <p:cNvSpPr txBox="1"/>
          <p:nvPr/>
        </p:nvSpPr>
        <p:spPr>
          <a:xfrm>
            <a:off x="4801269" y="5730609"/>
            <a:ext cx="3246473" cy="38972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844" dirty="0">
                <a:solidFill>
                  <a:schemeClr val="bg1"/>
                </a:solidFill>
                <a:latin typeface="+mj-lt"/>
                <a:ea typeface="+mn-ea"/>
                <a:cs typeface="+mn-ea"/>
                <a:sym typeface="+mn-lt"/>
              </a:rPr>
              <a:t>A complex idea can be conveyed with just a single still image, namely making it possible to absorb large amounts of data quickly.</a:t>
            </a:r>
            <a:endParaRPr lang="en-US" altLang="zh-CN" sz="844" dirty="0">
              <a:solidFill>
                <a:schemeClr val="bg1"/>
              </a:solidFill>
              <a:latin typeface="+mj-lt"/>
              <a:ea typeface="+mn-ea"/>
              <a:cs typeface="+mn-ea"/>
              <a:sym typeface="+mn-lt"/>
            </a:endParaRPr>
          </a:p>
        </p:txBody>
      </p:sp>
      <p:sp>
        <p:nvSpPr>
          <p:cNvPr id="105" name="TextBox 104"/>
          <p:cNvSpPr txBox="1"/>
          <p:nvPr/>
        </p:nvSpPr>
        <p:spPr>
          <a:xfrm>
            <a:off x="5317130" y="5438375"/>
            <a:ext cx="2190906" cy="2271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tr-TR" altLang="zh-CN" sz="1476" dirty="0">
                <a:solidFill>
                  <a:schemeClr val="bg1"/>
                </a:solidFill>
                <a:latin typeface="+mj-lt"/>
                <a:ea typeface="+mn-ea"/>
                <a:cs typeface="+mn-ea"/>
                <a:sym typeface="+mn-lt"/>
              </a:rPr>
              <a:t>OPTION HERE</a:t>
            </a:r>
            <a:endParaRPr lang="en-US" sz="1476" dirty="0">
              <a:solidFill>
                <a:schemeClr val="bg1"/>
              </a:solidFill>
              <a:latin typeface="+mj-lt"/>
              <a:ea typeface="+mn-ea"/>
              <a:cs typeface="+mn-ea"/>
              <a:sym typeface="+mn-lt"/>
            </a:endParaRPr>
          </a:p>
        </p:txBody>
      </p:sp>
      <p:sp>
        <p:nvSpPr>
          <p:cNvPr id="106" name="TextBox 105"/>
          <p:cNvSpPr txBox="1"/>
          <p:nvPr/>
        </p:nvSpPr>
        <p:spPr>
          <a:xfrm>
            <a:off x="8686622" y="5730609"/>
            <a:ext cx="3260997" cy="38972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844" dirty="0">
                <a:solidFill>
                  <a:schemeClr val="bg1"/>
                </a:solidFill>
                <a:latin typeface="+mj-lt"/>
                <a:ea typeface="+mn-ea"/>
                <a:cs typeface="+mn-ea"/>
                <a:sym typeface="+mn-lt"/>
              </a:rPr>
              <a:t>A complex idea can be conveyed with just a single still image, namely making it possible to absorb large amounts of data quickly.</a:t>
            </a:r>
            <a:endParaRPr lang="en-US" altLang="zh-CN" sz="844" dirty="0">
              <a:solidFill>
                <a:schemeClr val="bg1"/>
              </a:solidFill>
              <a:latin typeface="+mj-lt"/>
              <a:ea typeface="+mn-ea"/>
              <a:cs typeface="+mn-ea"/>
              <a:sym typeface="+mn-lt"/>
            </a:endParaRPr>
          </a:p>
        </p:txBody>
      </p:sp>
      <p:sp>
        <p:nvSpPr>
          <p:cNvPr id="107" name="TextBox 106"/>
          <p:cNvSpPr txBox="1"/>
          <p:nvPr/>
        </p:nvSpPr>
        <p:spPr>
          <a:xfrm>
            <a:off x="9219037" y="5438375"/>
            <a:ext cx="2159127" cy="2271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tr-TR" altLang="zh-CN" sz="1476" dirty="0">
                <a:solidFill>
                  <a:schemeClr val="bg1"/>
                </a:solidFill>
                <a:latin typeface="+mj-lt"/>
                <a:ea typeface="+mn-ea"/>
                <a:cs typeface="+mn-ea"/>
                <a:sym typeface="+mn-lt"/>
              </a:rPr>
              <a:t>OPTION HERE</a:t>
            </a:r>
            <a:endParaRPr lang="en-US" sz="1476" dirty="0">
              <a:solidFill>
                <a:schemeClr val="bg1"/>
              </a:solidFill>
              <a:latin typeface="+mj-lt"/>
              <a:ea typeface="+mn-ea"/>
              <a:cs typeface="+mn-ea"/>
              <a:sym typeface="+mn-lt"/>
            </a:endParaRPr>
          </a:p>
        </p:txBody>
      </p:sp>
      <p:pic>
        <p:nvPicPr>
          <p:cNvPr id="5" name="图片占位符 4"/>
          <p:cNvPicPr>
            <a:picLocks noGrp="1" noChangeAspect="1"/>
          </p:cNvPicPr>
          <p:nvPr>
            <p:ph type="pic" sz="quarter" idx="13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6" name="图片占位符 5"/>
          <p:cNvPicPr>
            <a:picLocks noGrp="1" noChangeAspect="1"/>
          </p:cNvPicPr>
          <p:nvPr>
            <p:ph type="pic" sz="quarter" idx="14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7" name="图片占位符 6"/>
          <p:cNvPicPr>
            <a:picLocks noGrp="1" noChangeAspect="1"/>
          </p:cNvPicPr>
          <p:nvPr>
            <p:ph type="pic" sz="quarter" idx="15"/>
          </p:nvPr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14" name="矩形 13"/>
          <p:cNvSpPr/>
          <p:nvPr/>
        </p:nvSpPr>
        <p:spPr>
          <a:xfrm>
            <a:off x="311169" y="448147"/>
            <a:ext cx="573895" cy="55308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+mj-lt"/>
              <a:cs typeface="+mn-ea"/>
              <a:sym typeface="+mn-lt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165023" y="198"/>
            <a:ext cx="538090" cy="83867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+mj-lt"/>
              <a:cs typeface="+mn-ea"/>
              <a:sym typeface="+mn-lt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1049169" y="284873"/>
            <a:ext cx="2226572" cy="55399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149"/>
            <a:r>
              <a:rPr lang="tr-TR" altLang="zh-CN" sz="3600" b="1" dirty="0">
                <a:solidFill>
                  <a:schemeClr val="bg1">
                    <a:lumMod val="65000"/>
                  </a:schemeClr>
                </a:solidFill>
                <a:latin typeface="+mj-lt"/>
                <a:ea typeface="+mn-ea"/>
                <a:cs typeface="+mn-ea"/>
                <a:sym typeface="+mn-lt"/>
              </a:rPr>
              <a:t>TITLE HERE</a:t>
            </a:r>
            <a:endParaRPr lang="zh-CN" altLang="en-US" sz="3600" b="1" dirty="0">
              <a:solidFill>
                <a:schemeClr val="bg1">
                  <a:lumMod val="65000"/>
                </a:schemeClr>
              </a:solidFill>
              <a:latin typeface="+mj-lt"/>
              <a:ea typeface="+mn-ea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8659458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 xmlns:a14="http://schemas.microsoft.com/office/drawing/2010/main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3" grpId="0" animBg="1"/>
      <p:bldP spid="94" grpId="0" animBg="1"/>
      <p:bldP spid="95" grpId="0" animBg="1"/>
      <p:bldP spid="102" grpId="0"/>
      <p:bldP spid="103" grpId="0"/>
      <p:bldP spid="104" grpId="0"/>
      <p:bldP spid="105" grpId="0"/>
      <p:bldP spid="106" grpId="0"/>
      <p:bldP spid="10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6526329" y="1914044"/>
            <a:ext cx="1988125" cy="1627309"/>
            <a:chOff x="6187932" y="1814896"/>
            <a:chExt cx="1885140" cy="1543015"/>
          </a:xfrm>
        </p:grpSpPr>
        <p:sp>
          <p:nvSpPr>
            <p:cNvPr id="40" name="Rounded Rectangle 39"/>
            <p:cNvSpPr/>
            <p:nvPr/>
          </p:nvSpPr>
          <p:spPr>
            <a:xfrm rot="2700000">
              <a:off x="6530057" y="1814896"/>
              <a:ext cx="1543015" cy="1543015"/>
            </a:xfrm>
            <a:prstGeom prst="roundRect">
              <a:avLst/>
            </a:prstGeom>
            <a:gradFill flip="none" rotWithShape="1">
              <a:gsLst>
                <a:gs pos="0">
                  <a:schemeClr val="accent2"/>
                </a:gs>
                <a:gs pos="50000">
                  <a:schemeClr val="accent2"/>
                </a:gs>
                <a:gs pos="50000">
                  <a:schemeClr val="accent2">
                    <a:lumMod val="75000"/>
                  </a:schemeClr>
                </a:gs>
                <a:gs pos="100000">
                  <a:schemeClr val="accent2">
                    <a:lumMod val="75000"/>
                  </a:schemeClr>
                </a:gs>
              </a:gsLst>
              <a:lin ang="189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 rot="2700000">
              <a:off x="6187932" y="2364493"/>
              <a:ext cx="443881" cy="443881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6207016" y="2380110"/>
              <a:ext cx="418295" cy="35020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vi-VN" b="1" dirty="0">
                  <a:solidFill>
                    <a:schemeClr val="bg1"/>
                  </a:solidFill>
                  <a:latin typeface="+mj-lt"/>
                  <a:ea typeface="+mn-ea"/>
                  <a:cs typeface="+mn-ea"/>
                  <a:sym typeface="+mn-lt"/>
                </a:rPr>
                <a:t>02</a:t>
              </a:r>
              <a:endParaRPr lang="en-US" b="1" dirty="0">
                <a:solidFill>
                  <a:schemeClr val="bg1"/>
                </a:solidFill>
                <a:latin typeface="+mj-lt"/>
                <a:ea typeface="+mn-ea"/>
                <a:cs typeface="+mn-ea"/>
                <a:sym typeface="+mn-lt"/>
              </a:endParaRPr>
            </a:p>
          </p:txBody>
        </p:sp>
        <p:grpSp>
          <p:nvGrpSpPr>
            <p:cNvPr id="18" name="Group 17"/>
            <p:cNvGrpSpPr/>
            <p:nvPr/>
          </p:nvGrpSpPr>
          <p:grpSpPr>
            <a:xfrm>
              <a:off x="7046875" y="1935249"/>
              <a:ext cx="509380" cy="445816"/>
              <a:chOff x="5162550" y="8939213"/>
              <a:chExt cx="928688" cy="812800"/>
            </a:xfrm>
            <a:solidFill>
              <a:schemeClr val="tx1"/>
            </a:solidFill>
          </p:grpSpPr>
          <p:sp>
            <p:nvSpPr>
              <p:cNvPr id="19" name="AutoShape 103"/>
              <p:cNvSpPr>
                <a:spLocks/>
              </p:cNvSpPr>
              <p:nvPr/>
            </p:nvSpPr>
            <p:spPr bwMode="auto">
              <a:xfrm>
                <a:off x="5308600" y="9083675"/>
                <a:ext cx="333375" cy="21907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660" y="0"/>
                    </a:moveTo>
                    <a:cubicBezTo>
                      <a:pt x="9461" y="0"/>
                      <a:pt x="0" y="9233"/>
                      <a:pt x="0" y="20160"/>
                    </a:cubicBezTo>
                    <a:cubicBezTo>
                      <a:pt x="0" y="20954"/>
                      <a:pt x="420" y="21600"/>
                      <a:pt x="939" y="21600"/>
                    </a:cubicBezTo>
                    <a:cubicBezTo>
                      <a:pt x="1457" y="21600"/>
                      <a:pt x="1878" y="20954"/>
                      <a:pt x="1878" y="20160"/>
                    </a:cubicBezTo>
                    <a:cubicBezTo>
                      <a:pt x="1878" y="10956"/>
                      <a:pt x="10655" y="2880"/>
                      <a:pt x="20660" y="2880"/>
                    </a:cubicBezTo>
                    <a:cubicBezTo>
                      <a:pt x="21179" y="2880"/>
                      <a:pt x="21600" y="2234"/>
                      <a:pt x="21600" y="1440"/>
                    </a:cubicBezTo>
                    <a:cubicBezTo>
                      <a:pt x="21600" y="645"/>
                      <a:pt x="21179" y="0"/>
                      <a:pt x="2066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40181" tIns="40181" rIns="40181" bIns="40181" anchor="ctr"/>
              <a:lstStyle/>
              <a:p>
                <a:pPr defTabSz="482163"/>
                <a:endParaRPr lang="en-US" sz="3164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+mj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20" name="AutoShape 104"/>
              <p:cNvSpPr>
                <a:spLocks/>
              </p:cNvSpPr>
              <p:nvPr/>
            </p:nvSpPr>
            <p:spPr bwMode="auto">
              <a:xfrm>
                <a:off x="5162550" y="8939213"/>
                <a:ext cx="928688" cy="812800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16971"/>
                    </a:moveTo>
                    <a:cubicBezTo>
                      <a:pt x="10181" y="16971"/>
                      <a:pt x="9546" y="16918"/>
                      <a:pt x="8912" y="16811"/>
                    </a:cubicBezTo>
                    <a:cubicBezTo>
                      <a:pt x="8847" y="16800"/>
                      <a:pt x="8781" y="16794"/>
                      <a:pt x="8716" y="16794"/>
                    </a:cubicBezTo>
                    <a:cubicBezTo>
                      <a:pt x="8315" y="16794"/>
                      <a:pt x="7931" y="16999"/>
                      <a:pt x="7673" y="17359"/>
                    </a:cubicBezTo>
                    <a:cubicBezTo>
                      <a:pt x="7384" y="17761"/>
                      <a:pt x="6563" y="18657"/>
                      <a:pt x="5591" y="19318"/>
                    </a:cubicBezTo>
                    <a:cubicBezTo>
                      <a:pt x="5854" y="18628"/>
                      <a:pt x="6060" y="17853"/>
                      <a:pt x="6074" y="17056"/>
                    </a:cubicBezTo>
                    <a:cubicBezTo>
                      <a:pt x="6078" y="17006"/>
                      <a:pt x="6080" y="16956"/>
                      <a:pt x="6080" y="16914"/>
                    </a:cubicBezTo>
                    <a:cubicBezTo>
                      <a:pt x="6080" y="16334"/>
                      <a:pt x="5796" y="15803"/>
                      <a:pt x="5344" y="15540"/>
                    </a:cubicBezTo>
                    <a:cubicBezTo>
                      <a:pt x="2843" y="14080"/>
                      <a:pt x="1349" y="11731"/>
                      <a:pt x="1349" y="9257"/>
                    </a:cubicBezTo>
                    <a:cubicBezTo>
                      <a:pt x="1349" y="5003"/>
                      <a:pt x="5588" y="1542"/>
                      <a:pt x="10800" y="1542"/>
                    </a:cubicBezTo>
                    <a:cubicBezTo>
                      <a:pt x="16011" y="1542"/>
                      <a:pt x="20249" y="5003"/>
                      <a:pt x="20249" y="9257"/>
                    </a:cubicBezTo>
                    <a:cubicBezTo>
                      <a:pt x="20249" y="13510"/>
                      <a:pt x="16011" y="16971"/>
                      <a:pt x="10800" y="16971"/>
                    </a:cubicBezTo>
                    <a:moveTo>
                      <a:pt x="10800" y="0"/>
                    </a:moveTo>
                    <a:cubicBezTo>
                      <a:pt x="4835" y="0"/>
                      <a:pt x="0" y="4144"/>
                      <a:pt x="0" y="9257"/>
                    </a:cubicBezTo>
                    <a:cubicBezTo>
                      <a:pt x="0" y="12440"/>
                      <a:pt x="1875" y="15248"/>
                      <a:pt x="4730" y="16914"/>
                    </a:cubicBezTo>
                    <a:cubicBezTo>
                      <a:pt x="4730" y="16935"/>
                      <a:pt x="4724" y="16949"/>
                      <a:pt x="4724" y="16971"/>
                    </a:cubicBezTo>
                    <a:cubicBezTo>
                      <a:pt x="4724" y="18354"/>
                      <a:pt x="3821" y="19843"/>
                      <a:pt x="3423" y="20625"/>
                    </a:cubicBezTo>
                    <a:lnTo>
                      <a:pt x="3425" y="20625"/>
                    </a:lnTo>
                    <a:cubicBezTo>
                      <a:pt x="3393" y="20709"/>
                      <a:pt x="3374" y="20802"/>
                      <a:pt x="3374" y="20900"/>
                    </a:cubicBezTo>
                    <a:cubicBezTo>
                      <a:pt x="3374" y="21287"/>
                      <a:pt x="3648" y="21600"/>
                      <a:pt x="3986" y="21600"/>
                    </a:cubicBezTo>
                    <a:cubicBezTo>
                      <a:pt x="4049" y="21600"/>
                      <a:pt x="4161" y="21580"/>
                      <a:pt x="4158" y="21590"/>
                    </a:cubicBezTo>
                    <a:cubicBezTo>
                      <a:pt x="6268" y="21195"/>
                      <a:pt x="8255" y="18979"/>
                      <a:pt x="8716" y="18338"/>
                    </a:cubicBezTo>
                    <a:cubicBezTo>
                      <a:pt x="9391" y="18451"/>
                      <a:pt x="10086" y="18514"/>
                      <a:pt x="10800" y="18514"/>
                    </a:cubicBezTo>
                    <a:cubicBezTo>
                      <a:pt x="16764" y="18514"/>
                      <a:pt x="21600" y="14369"/>
                      <a:pt x="21600" y="9257"/>
                    </a:cubicBezTo>
                    <a:cubicBezTo>
                      <a:pt x="21600" y="4144"/>
                      <a:pt x="16764" y="0"/>
                      <a:pt x="1080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40181" tIns="40181" rIns="40181" bIns="40181" anchor="ctr"/>
              <a:lstStyle/>
              <a:p>
                <a:pPr defTabSz="482163"/>
                <a:endParaRPr lang="en-US" sz="3164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+mj-lt"/>
                  <a:ea typeface="+mn-ea"/>
                  <a:cs typeface="+mn-ea"/>
                  <a:sym typeface="+mn-lt"/>
                </a:endParaRPr>
              </a:p>
            </p:txBody>
          </p:sp>
        </p:grpSp>
        <p:sp>
          <p:nvSpPr>
            <p:cNvPr id="30" name="Rectangle 29"/>
            <p:cNvSpPr/>
            <p:nvPr/>
          </p:nvSpPr>
          <p:spPr>
            <a:xfrm>
              <a:off x="6861157" y="2457054"/>
              <a:ext cx="837806" cy="57989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sz="1687" dirty="0">
                  <a:solidFill>
                    <a:schemeClr val="bg1"/>
                  </a:solidFill>
                  <a:latin typeface="+mj-lt"/>
                  <a:ea typeface="+mn-ea"/>
                  <a:cs typeface="+mn-ea"/>
                  <a:sym typeface="+mn-lt"/>
                </a:rPr>
                <a:t>Graphic</a:t>
              </a:r>
              <a:endParaRPr lang="vi-VN" sz="1687" dirty="0">
                <a:solidFill>
                  <a:schemeClr val="bg1"/>
                </a:solidFill>
                <a:latin typeface="+mj-lt"/>
                <a:ea typeface="+mn-ea"/>
                <a:cs typeface="+mn-ea"/>
                <a:sym typeface="+mn-lt"/>
              </a:endParaRPr>
            </a:p>
            <a:p>
              <a:pPr algn="ctr"/>
              <a:r>
                <a:rPr lang="en-US" sz="1687" dirty="0">
                  <a:solidFill>
                    <a:schemeClr val="bg1"/>
                  </a:solidFill>
                  <a:latin typeface="+mj-lt"/>
                  <a:ea typeface="+mn-ea"/>
                  <a:cs typeface="+mn-ea"/>
                  <a:sym typeface="+mn-lt"/>
                </a:rPr>
                <a:t>Design</a:t>
              </a: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6526330" y="4522296"/>
            <a:ext cx="1988125" cy="1627309"/>
            <a:chOff x="6187933" y="4288041"/>
            <a:chExt cx="1885140" cy="1543015"/>
          </a:xfrm>
        </p:grpSpPr>
        <p:sp>
          <p:nvSpPr>
            <p:cNvPr id="41" name="Rounded Rectangle 40"/>
            <p:cNvSpPr/>
            <p:nvPr/>
          </p:nvSpPr>
          <p:spPr>
            <a:xfrm rot="2700000">
              <a:off x="6530058" y="4288041"/>
              <a:ext cx="1543015" cy="1543015"/>
            </a:xfrm>
            <a:prstGeom prst="roundRect">
              <a:avLst/>
            </a:prstGeom>
            <a:gradFill flip="none" rotWithShape="1">
              <a:gsLst>
                <a:gs pos="0">
                  <a:schemeClr val="accent1"/>
                </a:gs>
                <a:gs pos="50000">
                  <a:schemeClr val="accent1"/>
                </a:gs>
                <a:gs pos="50000">
                  <a:schemeClr val="accent1">
                    <a:lumMod val="75000"/>
                  </a:schemeClr>
                </a:gs>
                <a:gs pos="100000">
                  <a:schemeClr val="accent1">
                    <a:lumMod val="75000"/>
                  </a:schemeClr>
                </a:gs>
              </a:gsLst>
              <a:lin ang="189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11" name="Rectangle 10"/>
            <p:cNvSpPr/>
            <p:nvPr/>
          </p:nvSpPr>
          <p:spPr>
            <a:xfrm rot="2700000">
              <a:off x="6187933" y="4837636"/>
              <a:ext cx="443881" cy="443881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6207016" y="4859521"/>
              <a:ext cx="418295" cy="35020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vi-VN" b="1" dirty="0">
                  <a:solidFill>
                    <a:schemeClr val="bg1"/>
                  </a:solidFill>
                  <a:latin typeface="+mj-lt"/>
                  <a:ea typeface="+mn-ea"/>
                  <a:cs typeface="+mn-ea"/>
                  <a:sym typeface="+mn-lt"/>
                </a:rPr>
                <a:t>04</a:t>
              </a:r>
              <a:endParaRPr lang="en-US" b="1" dirty="0">
                <a:solidFill>
                  <a:schemeClr val="bg1"/>
                </a:solidFill>
                <a:latin typeface="+mj-lt"/>
                <a:ea typeface="+mn-ea"/>
                <a:cs typeface="+mn-ea"/>
                <a:sym typeface="+mn-lt"/>
              </a:endParaRPr>
            </a:p>
          </p:txBody>
        </p:sp>
        <p:grpSp>
          <p:nvGrpSpPr>
            <p:cNvPr id="27" name="Group 26"/>
            <p:cNvGrpSpPr/>
            <p:nvPr/>
          </p:nvGrpSpPr>
          <p:grpSpPr>
            <a:xfrm>
              <a:off x="7046875" y="4404671"/>
              <a:ext cx="510250" cy="509379"/>
              <a:chOff x="5162550" y="5164138"/>
              <a:chExt cx="930275" cy="928687"/>
            </a:xfrm>
            <a:solidFill>
              <a:schemeClr val="tx1"/>
            </a:solidFill>
          </p:grpSpPr>
          <p:sp>
            <p:nvSpPr>
              <p:cNvPr id="28" name="AutoShape 128"/>
              <p:cNvSpPr>
                <a:spLocks/>
              </p:cNvSpPr>
              <p:nvPr/>
            </p:nvSpPr>
            <p:spPr bwMode="auto">
              <a:xfrm>
                <a:off x="5162550" y="5164138"/>
                <a:ext cx="930275" cy="928687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4850" y="12150"/>
                    </a:moveTo>
                    <a:cubicBezTo>
                      <a:pt x="13851" y="12150"/>
                      <a:pt x="12926" y="11859"/>
                      <a:pt x="12124" y="11386"/>
                    </a:cubicBezTo>
                    <a:lnTo>
                      <a:pt x="11892" y="11618"/>
                    </a:lnTo>
                    <a:lnTo>
                      <a:pt x="11132" y="12377"/>
                    </a:lnTo>
                    <a:lnTo>
                      <a:pt x="9846" y="13663"/>
                    </a:lnTo>
                    <a:cubicBezTo>
                      <a:pt x="9593" y="13916"/>
                      <a:pt x="9451" y="14260"/>
                      <a:pt x="9451" y="14617"/>
                    </a:cubicBezTo>
                    <a:lnTo>
                      <a:pt x="9451" y="16200"/>
                    </a:lnTo>
                    <a:lnTo>
                      <a:pt x="8101" y="16200"/>
                    </a:lnTo>
                    <a:cubicBezTo>
                      <a:pt x="7356" y="16200"/>
                      <a:pt x="6751" y="16804"/>
                      <a:pt x="6751" y="17549"/>
                    </a:cubicBezTo>
                    <a:lnTo>
                      <a:pt x="6751" y="18900"/>
                    </a:lnTo>
                    <a:lnTo>
                      <a:pt x="5170" y="18900"/>
                    </a:lnTo>
                    <a:cubicBezTo>
                      <a:pt x="4812" y="18900"/>
                      <a:pt x="4469" y="19042"/>
                      <a:pt x="4216" y="19295"/>
                    </a:cubicBezTo>
                    <a:lnTo>
                      <a:pt x="3259" y="20252"/>
                    </a:lnTo>
                    <a:lnTo>
                      <a:pt x="1352" y="20249"/>
                    </a:lnTo>
                    <a:lnTo>
                      <a:pt x="1350" y="18326"/>
                    </a:lnTo>
                    <a:lnTo>
                      <a:pt x="9223" y="10467"/>
                    </a:lnTo>
                    <a:cubicBezTo>
                      <a:pt x="9223" y="10467"/>
                      <a:pt x="9223" y="10467"/>
                      <a:pt x="9224" y="10468"/>
                    </a:cubicBezTo>
                    <a:lnTo>
                      <a:pt x="10215" y="9477"/>
                    </a:lnTo>
                    <a:cubicBezTo>
                      <a:pt x="9741" y="8674"/>
                      <a:pt x="9451" y="7748"/>
                      <a:pt x="9451" y="6750"/>
                    </a:cubicBezTo>
                    <a:cubicBezTo>
                      <a:pt x="9451" y="3767"/>
                      <a:pt x="11869" y="1350"/>
                      <a:pt x="14850" y="1350"/>
                    </a:cubicBezTo>
                    <a:cubicBezTo>
                      <a:pt x="17832" y="1350"/>
                      <a:pt x="20250" y="3767"/>
                      <a:pt x="20250" y="6750"/>
                    </a:cubicBezTo>
                    <a:cubicBezTo>
                      <a:pt x="20250" y="9732"/>
                      <a:pt x="17832" y="12150"/>
                      <a:pt x="14850" y="12150"/>
                    </a:cubicBezTo>
                    <a:moveTo>
                      <a:pt x="14850" y="0"/>
                    </a:moveTo>
                    <a:cubicBezTo>
                      <a:pt x="11123" y="0"/>
                      <a:pt x="8101" y="3022"/>
                      <a:pt x="8101" y="6750"/>
                    </a:cubicBezTo>
                    <a:cubicBezTo>
                      <a:pt x="8101" y="7617"/>
                      <a:pt x="8283" y="8438"/>
                      <a:pt x="8582" y="9199"/>
                    </a:cubicBezTo>
                    <a:lnTo>
                      <a:pt x="383" y="17400"/>
                    </a:lnTo>
                    <a:cubicBezTo>
                      <a:pt x="146" y="17637"/>
                      <a:pt x="0" y="17863"/>
                      <a:pt x="0" y="18225"/>
                    </a:cubicBezTo>
                    <a:lnTo>
                      <a:pt x="0" y="20249"/>
                    </a:lnTo>
                    <a:cubicBezTo>
                      <a:pt x="0" y="20972"/>
                      <a:pt x="626" y="21599"/>
                      <a:pt x="1349" y="21599"/>
                    </a:cubicBezTo>
                    <a:lnTo>
                      <a:pt x="3374" y="21599"/>
                    </a:lnTo>
                    <a:cubicBezTo>
                      <a:pt x="3736" y="21599"/>
                      <a:pt x="3965" y="21455"/>
                      <a:pt x="4202" y="21219"/>
                    </a:cubicBezTo>
                    <a:lnTo>
                      <a:pt x="5170" y="20249"/>
                    </a:lnTo>
                    <a:lnTo>
                      <a:pt x="6751" y="20249"/>
                    </a:lnTo>
                    <a:cubicBezTo>
                      <a:pt x="7496" y="20249"/>
                      <a:pt x="8101" y="19645"/>
                      <a:pt x="8101" y="18900"/>
                    </a:cubicBezTo>
                    <a:lnTo>
                      <a:pt x="8101" y="17549"/>
                    </a:lnTo>
                    <a:lnTo>
                      <a:pt x="9451" y="17549"/>
                    </a:lnTo>
                    <a:cubicBezTo>
                      <a:pt x="10196" y="17549"/>
                      <a:pt x="10801" y="16945"/>
                      <a:pt x="10801" y="16200"/>
                    </a:cubicBezTo>
                    <a:lnTo>
                      <a:pt x="10801" y="14617"/>
                    </a:lnTo>
                    <a:lnTo>
                      <a:pt x="12400" y="13018"/>
                    </a:lnTo>
                    <a:cubicBezTo>
                      <a:pt x="13162" y="13317"/>
                      <a:pt x="13982" y="13500"/>
                      <a:pt x="14850" y="13500"/>
                    </a:cubicBezTo>
                    <a:cubicBezTo>
                      <a:pt x="18577" y="13500"/>
                      <a:pt x="21599" y="10477"/>
                      <a:pt x="21599" y="6750"/>
                    </a:cubicBezTo>
                    <a:cubicBezTo>
                      <a:pt x="21599" y="3022"/>
                      <a:pt x="18577" y="0"/>
                      <a:pt x="1485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40181" tIns="40181" rIns="40181" bIns="40181" anchor="ctr"/>
              <a:lstStyle/>
              <a:p>
                <a:pPr defTabSz="482163"/>
                <a:endParaRPr lang="en-US" sz="3164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+mj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29" name="AutoShape 129"/>
              <p:cNvSpPr>
                <a:spLocks/>
              </p:cNvSpPr>
              <p:nvPr/>
            </p:nvSpPr>
            <p:spPr bwMode="auto">
              <a:xfrm>
                <a:off x="5743575" y="5280025"/>
                <a:ext cx="231775" cy="231775"/>
              </a:xfrm>
              <a:custGeom>
                <a:avLst/>
                <a:gdLst>
                  <a:gd name="T0" fmla="*/ 10800 w 21600"/>
                  <a:gd name="T1" fmla="+- 0 10800 134"/>
                  <a:gd name="T2" fmla="*/ 10800 h 21333"/>
                  <a:gd name="T3" fmla="*/ 10800 w 21600"/>
                  <a:gd name="T4" fmla="+- 0 10800 134"/>
                  <a:gd name="T5" fmla="*/ 10800 h 21333"/>
                  <a:gd name="T6" fmla="*/ 10800 w 21600"/>
                  <a:gd name="T7" fmla="+- 0 10800 134"/>
                  <a:gd name="T8" fmla="*/ 10800 h 21333"/>
                  <a:gd name="T9" fmla="*/ 10800 w 21600"/>
                  <a:gd name="T10" fmla="+- 0 10800 134"/>
                  <a:gd name="T11" fmla="*/ 10800 h 21333"/>
                </a:gdLst>
                <a:ahLst/>
                <a:cxnLst>
                  <a:cxn ang="0">
                    <a:pos x="T0" y="T2"/>
                  </a:cxn>
                  <a:cxn ang="0">
                    <a:pos x="T3" y="T5"/>
                  </a:cxn>
                  <a:cxn ang="0">
                    <a:pos x="T6" y="T8"/>
                  </a:cxn>
                  <a:cxn ang="0">
                    <a:pos x="T9" y="T11"/>
                  </a:cxn>
                </a:cxnLst>
                <a:rect l="0" t="0" r="r" b="b"/>
                <a:pathLst>
                  <a:path w="21600" h="21333">
                    <a:moveTo>
                      <a:pt x="13008" y="18684"/>
                    </a:moveTo>
                    <a:cubicBezTo>
                      <a:pt x="9017" y="15850"/>
                      <a:pt x="5542" y="12415"/>
                      <a:pt x="2694" y="8570"/>
                    </a:cubicBezTo>
                    <a:cubicBezTo>
                      <a:pt x="3736" y="5628"/>
                      <a:pt x="5693" y="3697"/>
                      <a:pt x="8585" y="2647"/>
                    </a:cubicBezTo>
                    <a:cubicBezTo>
                      <a:pt x="12578" y="5489"/>
                      <a:pt x="16048" y="8911"/>
                      <a:pt x="18889" y="12809"/>
                    </a:cubicBezTo>
                    <a:cubicBezTo>
                      <a:pt x="17836" y="15730"/>
                      <a:pt x="15883" y="17647"/>
                      <a:pt x="13008" y="18684"/>
                    </a:cubicBezTo>
                    <a:moveTo>
                      <a:pt x="21110" y="11295"/>
                    </a:moveTo>
                    <a:cubicBezTo>
                      <a:pt x="18081" y="7130"/>
                      <a:pt x="14396" y="3496"/>
                      <a:pt x="10161" y="484"/>
                    </a:cubicBezTo>
                    <a:cubicBezTo>
                      <a:pt x="9468" y="-8"/>
                      <a:pt x="8579" y="-134"/>
                      <a:pt x="7778" y="145"/>
                    </a:cubicBezTo>
                    <a:cubicBezTo>
                      <a:pt x="4027" y="1450"/>
                      <a:pt x="1463" y="3983"/>
                      <a:pt x="145" y="7687"/>
                    </a:cubicBezTo>
                    <a:cubicBezTo>
                      <a:pt x="46" y="7962"/>
                      <a:pt x="0" y="8252"/>
                      <a:pt x="0" y="8537"/>
                    </a:cubicBezTo>
                    <a:cubicBezTo>
                      <a:pt x="0" y="9071"/>
                      <a:pt x="167" y="9596"/>
                      <a:pt x="487" y="10041"/>
                    </a:cubicBezTo>
                    <a:cubicBezTo>
                      <a:pt x="3525" y="14213"/>
                      <a:pt x="7211" y="17850"/>
                      <a:pt x="11431" y="20850"/>
                    </a:cubicBezTo>
                    <a:cubicBezTo>
                      <a:pt x="12122" y="21338"/>
                      <a:pt x="13010" y="21466"/>
                      <a:pt x="13812" y="21188"/>
                    </a:cubicBezTo>
                    <a:cubicBezTo>
                      <a:pt x="17563" y="19893"/>
                      <a:pt x="20133" y="17356"/>
                      <a:pt x="21451" y="13647"/>
                    </a:cubicBezTo>
                    <a:cubicBezTo>
                      <a:pt x="21551" y="13372"/>
                      <a:pt x="21600" y="13081"/>
                      <a:pt x="21600" y="12796"/>
                    </a:cubicBezTo>
                    <a:cubicBezTo>
                      <a:pt x="21600" y="12265"/>
                      <a:pt x="21429" y="11740"/>
                      <a:pt x="21110" y="11295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40181" tIns="40181" rIns="40181" bIns="40181" anchor="ctr"/>
              <a:lstStyle/>
              <a:p>
                <a:pPr defTabSz="482163"/>
                <a:endParaRPr lang="en-US" sz="3164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+mj-lt"/>
                  <a:ea typeface="+mn-ea"/>
                  <a:cs typeface="+mn-ea"/>
                  <a:sym typeface="+mn-lt"/>
                </a:endParaRPr>
              </a:p>
            </p:txBody>
          </p:sp>
        </p:grpSp>
        <p:sp>
          <p:nvSpPr>
            <p:cNvPr id="31" name="Rectangle 30"/>
            <p:cNvSpPr/>
            <p:nvPr/>
          </p:nvSpPr>
          <p:spPr>
            <a:xfrm>
              <a:off x="6960178" y="4977613"/>
              <a:ext cx="764847" cy="57989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sz="1687" dirty="0">
                  <a:solidFill>
                    <a:schemeClr val="bg1"/>
                  </a:solidFill>
                  <a:latin typeface="+mj-lt"/>
                  <a:ea typeface="+mn-ea"/>
                  <a:cs typeface="+mn-ea"/>
                  <a:sym typeface="+mn-lt"/>
                </a:rPr>
                <a:t>Web </a:t>
              </a:r>
              <a:endParaRPr lang="vi-VN" sz="1687" dirty="0">
                <a:solidFill>
                  <a:schemeClr val="bg1"/>
                </a:solidFill>
                <a:latin typeface="+mj-lt"/>
                <a:ea typeface="+mn-ea"/>
                <a:cs typeface="+mn-ea"/>
                <a:sym typeface="+mn-lt"/>
              </a:endParaRPr>
            </a:p>
            <a:p>
              <a:pPr algn="ctr"/>
              <a:r>
                <a:rPr lang="en-US" sz="1687" dirty="0">
                  <a:solidFill>
                    <a:schemeClr val="bg1"/>
                  </a:solidFill>
                  <a:latin typeface="+mj-lt"/>
                  <a:ea typeface="+mn-ea"/>
                  <a:cs typeface="+mn-ea"/>
                  <a:sym typeface="+mn-lt"/>
                </a:rPr>
                <a:t>Design</a:t>
              </a: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3850591" y="4522296"/>
            <a:ext cx="1991621" cy="1627309"/>
            <a:chOff x="3650796" y="4288041"/>
            <a:chExt cx="1888455" cy="1543015"/>
          </a:xfrm>
        </p:grpSpPr>
        <p:sp>
          <p:nvSpPr>
            <p:cNvPr id="42" name="Rounded Rectangle 41"/>
            <p:cNvSpPr/>
            <p:nvPr/>
          </p:nvSpPr>
          <p:spPr>
            <a:xfrm rot="2700000">
              <a:off x="3996236" y="4288041"/>
              <a:ext cx="1543015" cy="1543015"/>
            </a:xfrm>
            <a:prstGeom prst="roundRect">
              <a:avLst/>
            </a:prstGeom>
            <a:gradFill flip="none" rotWithShape="1">
              <a:gsLst>
                <a:gs pos="0">
                  <a:schemeClr val="accent5"/>
                </a:gs>
                <a:gs pos="50000">
                  <a:schemeClr val="accent5"/>
                </a:gs>
                <a:gs pos="50000">
                  <a:schemeClr val="accent5">
                    <a:lumMod val="75000"/>
                  </a:schemeClr>
                </a:gs>
                <a:gs pos="100000">
                  <a:schemeClr val="accent5">
                    <a:lumMod val="75000"/>
                  </a:schemeClr>
                </a:gs>
              </a:gsLst>
              <a:lin ang="189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12" name="Rectangle 11"/>
            <p:cNvSpPr/>
            <p:nvPr/>
          </p:nvSpPr>
          <p:spPr>
            <a:xfrm rot="2700000">
              <a:off x="3650796" y="4837636"/>
              <a:ext cx="443881" cy="443881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3660715" y="4859521"/>
              <a:ext cx="418295" cy="35020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vi-VN" b="1" dirty="0">
                  <a:solidFill>
                    <a:schemeClr val="bg1"/>
                  </a:solidFill>
                  <a:latin typeface="+mj-lt"/>
                  <a:ea typeface="+mn-ea"/>
                  <a:cs typeface="+mn-ea"/>
                  <a:sym typeface="+mn-lt"/>
                </a:rPr>
                <a:t>03</a:t>
              </a:r>
              <a:endParaRPr lang="en-US" b="1" dirty="0">
                <a:solidFill>
                  <a:schemeClr val="bg1"/>
                </a:solidFill>
                <a:latin typeface="+mj-lt"/>
                <a:ea typeface="+mn-ea"/>
                <a:cs typeface="+mn-ea"/>
                <a:sym typeface="+mn-lt"/>
              </a:endParaRPr>
            </a:p>
          </p:txBody>
        </p:sp>
        <p:grpSp>
          <p:nvGrpSpPr>
            <p:cNvPr id="21" name="Group 20"/>
            <p:cNvGrpSpPr/>
            <p:nvPr/>
          </p:nvGrpSpPr>
          <p:grpSpPr>
            <a:xfrm>
              <a:off x="4572696" y="4490580"/>
              <a:ext cx="350035" cy="510250"/>
              <a:chOff x="7165975" y="7021513"/>
              <a:chExt cx="638175" cy="930275"/>
            </a:xfrm>
            <a:solidFill>
              <a:schemeClr val="tx1"/>
            </a:solidFill>
          </p:grpSpPr>
          <p:sp>
            <p:nvSpPr>
              <p:cNvPr id="22" name="AutoShape 113"/>
              <p:cNvSpPr>
                <a:spLocks/>
              </p:cNvSpPr>
              <p:nvPr/>
            </p:nvSpPr>
            <p:spPr bwMode="auto">
              <a:xfrm>
                <a:off x="7165975" y="7021513"/>
                <a:ext cx="638175" cy="93027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5386" y="14175"/>
                    </a:moveTo>
                    <a:lnTo>
                      <a:pt x="6223" y="14175"/>
                    </a:lnTo>
                    <a:cubicBezTo>
                      <a:pt x="5734" y="13446"/>
                      <a:pt x="5147" y="12716"/>
                      <a:pt x="4568" y="12003"/>
                    </a:cubicBezTo>
                    <a:cubicBezTo>
                      <a:pt x="3287" y="10427"/>
                      <a:pt x="1963" y="8797"/>
                      <a:pt x="1963" y="7425"/>
                    </a:cubicBezTo>
                    <a:cubicBezTo>
                      <a:pt x="1963" y="4075"/>
                      <a:pt x="5927" y="1350"/>
                      <a:pt x="10800" y="1350"/>
                    </a:cubicBezTo>
                    <a:cubicBezTo>
                      <a:pt x="15672" y="1350"/>
                      <a:pt x="19636" y="4075"/>
                      <a:pt x="19636" y="7425"/>
                    </a:cubicBezTo>
                    <a:cubicBezTo>
                      <a:pt x="19636" y="8787"/>
                      <a:pt x="18312" y="10425"/>
                      <a:pt x="17029" y="12011"/>
                    </a:cubicBezTo>
                    <a:cubicBezTo>
                      <a:pt x="16455" y="12723"/>
                      <a:pt x="15873" y="13449"/>
                      <a:pt x="15386" y="14175"/>
                    </a:cubicBezTo>
                    <a:moveTo>
                      <a:pt x="10800" y="20249"/>
                    </a:moveTo>
                    <a:cubicBezTo>
                      <a:pt x="9805" y="20249"/>
                      <a:pt x="9347" y="20171"/>
                      <a:pt x="8839" y="19406"/>
                    </a:cubicBezTo>
                    <a:lnTo>
                      <a:pt x="13000" y="19048"/>
                    </a:lnTo>
                    <a:cubicBezTo>
                      <a:pt x="12398" y="20164"/>
                      <a:pt x="11959" y="20249"/>
                      <a:pt x="10800" y="20249"/>
                    </a:cubicBezTo>
                    <a:moveTo>
                      <a:pt x="7595" y="16813"/>
                    </a:moveTo>
                    <a:cubicBezTo>
                      <a:pt x="7417" y="16407"/>
                      <a:pt x="7215" y="15978"/>
                      <a:pt x="6991" y="15525"/>
                    </a:cubicBezTo>
                    <a:lnTo>
                      <a:pt x="14616" y="15525"/>
                    </a:lnTo>
                    <a:cubicBezTo>
                      <a:pt x="14496" y="15767"/>
                      <a:pt x="14375" y="16010"/>
                      <a:pt x="14270" y="16239"/>
                    </a:cubicBezTo>
                    <a:cubicBezTo>
                      <a:pt x="14270" y="16239"/>
                      <a:pt x="7595" y="16813"/>
                      <a:pt x="7595" y="16813"/>
                    </a:cubicBezTo>
                    <a:close/>
                    <a:moveTo>
                      <a:pt x="13345" y="18343"/>
                    </a:moveTo>
                    <a:lnTo>
                      <a:pt x="8476" y="18762"/>
                    </a:lnTo>
                    <a:cubicBezTo>
                      <a:pt x="8303" y="18416"/>
                      <a:pt x="8116" y="18011"/>
                      <a:pt x="7890" y="17483"/>
                    </a:cubicBezTo>
                    <a:cubicBezTo>
                      <a:pt x="7887" y="17477"/>
                      <a:pt x="7883" y="17469"/>
                      <a:pt x="7881" y="17462"/>
                    </a:cubicBezTo>
                    <a:lnTo>
                      <a:pt x="13957" y="16941"/>
                    </a:lnTo>
                    <a:cubicBezTo>
                      <a:pt x="13871" y="17140"/>
                      <a:pt x="13778" y="17350"/>
                      <a:pt x="13698" y="17537"/>
                    </a:cubicBezTo>
                    <a:cubicBezTo>
                      <a:pt x="13569" y="17841"/>
                      <a:pt x="13453" y="18104"/>
                      <a:pt x="13345" y="18343"/>
                    </a:cubicBezTo>
                    <a:moveTo>
                      <a:pt x="10800" y="0"/>
                    </a:moveTo>
                    <a:cubicBezTo>
                      <a:pt x="4835" y="0"/>
                      <a:pt x="0" y="3324"/>
                      <a:pt x="0" y="7425"/>
                    </a:cubicBezTo>
                    <a:cubicBezTo>
                      <a:pt x="0" y="10146"/>
                      <a:pt x="3621" y="13029"/>
                      <a:pt x="4939" y="15562"/>
                    </a:cubicBezTo>
                    <a:cubicBezTo>
                      <a:pt x="6906" y="19339"/>
                      <a:pt x="6688" y="21599"/>
                      <a:pt x="10800" y="21599"/>
                    </a:cubicBezTo>
                    <a:cubicBezTo>
                      <a:pt x="14972" y="21599"/>
                      <a:pt x="14692" y="19349"/>
                      <a:pt x="16660" y="15577"/>
                    </a:cubicBezTo>
                    <a:cubicBezTo>
                      <a:pt x="17983" y="13039"/>
                      <a:pt x="21600" y="10124"/>
                      <a:pt x="21600" y="7425"/>
                    </a:cubicBezTo>
                    <a:cubicBezTo>
                      <a:pt x="21600" y="3324"/>
                      <a:pt x="16764" y="0"/>
                      <a:pt x="1080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40181" tIns="40181" rIns="40181" bIns="40181" anchor="ctr"/>
              <a:lstStyle/>
              <a:p>
                <a:pPr defTabSz="482163"/>
                <a:endParaRPr lang="en-US" sz="3164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+mj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23" name="AutoShape 114"/>
              <p:cNvSpPr>
                <a:spLocks/>
              </p:cNvSpPr>
              <p:nvPr/>
            </p:nvSpPr>
            <p:spPr bwMode="auto">
              <a:xfrm>
                <a:off x="7310438" y="7167563"/>
                <a:ext cx="188912" cy="188912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938" y="0"/>
                    </a:moveTo>
                    <a:cubicBezTo>
                      <a:pt x="8943" y="0"/>
                      <a:pt x="0" y="8942"/>
                      <a:pt x="0" y="19938"/>
                    </a:cubicBezTo>
                    <a:cubicBezTo>
                      <a:pt x="0" y="20855"/>
                      <a:pt x="743" y="21600"/>
                      <a:pt x="1661" y="21600"/>
                    </a:cubicBezTo>
                    <a:cubicBezTo>
                      <a:pt x="2579" y="21600"/>
                      <a:pt x="3323" y="20855"/>
                      <a:pt x="3323" y="19938"/>
                    </a:cubicBezTo>
                    <a:cubicBezTo>
                      <a:pt x="3323" y="10777"/>
                      <a:pt x="10777" y="3323"/>
                      <a:pt x="19938" y="3323"/>
                    </a:cubicBezTo>
                    <a:cubicBezTo>
                      <a:pt x="20856" y="3323"/>
                      <a:pt x="21600" y="2578"/>
                      <a:pt x="21600" y="1661"/>
                    </a:cubicBezTo>
                    <a:cubicBezTo>
                      <a:pt x="21600" y="744"/>
                      <a:pt x="20856" y="0"/>
                      <a:pt x="19938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40181" tIns="40181" rIns="40181" bIns="40181" anchor="ctr"/>
              <a:lstStyle/>
              <a:p>
                <a:pPr defTabSz="482163"/>
                <a:endParaRPr lang="en-US" sz="3164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+mj-lt"/>
                  <a:ea typeface="+mn-ea"/>
                  <a:cs typeface="+mn-ea"/>
                  <a:sym typeface="+mn-lt"/>
                </a:endParaRPr>
              </a:p>
            </p:txBody>
          </p:sp>
        </p:grpSp>
        <p:sp>
          <p:nvSpPr>
            <p:cNvPr id="32" name="Rectangle 31"/>
            <p:cNvSpPr/>
            <p:nvPr/>
          </p:nvSpPr>
          <p:spPr>
            <a:xfrm>
              <a:off x="4206685" y="5081060"/>
              <a:ext cx="1073401" cy="57989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sz="1687" dirty="0">
                  <a:solidFill>
                    <a:schemeClr val="bg1"/>
                  </a:solidFill>
                  <a:latin typeface="+mj-lt"/>
                  <a:ea typeface="+mn-ea"/>
                  <a:cs typeface="+mn-ea"/>
                  <a:sym typeface="+mn-lt"/>
                </a:rPr>
                <a:t>Affiliate </a:t>
              </a:r>
              <a:endParaRPr lang="vi-VN" sz="1687" dirty="0">
                <a:solidFill>
                  <a:schemeClr val="bg1"/>
                </a:solidFill>
                <a:latin typeface="+mj-lt"/>
                <a:ea typeface="+mn-ea"/>
                <a:cs typeface="+mn-ea"/>
                <a:sym typeface="+mn-lt"/>
              </a:endParaRPr>
            </a:p>
            <a:p>
              <a:pPr algn="ctr"/>
              <a:r>
                <a:rPr lang="en-US" sz="1687" dirty="0">
                  <a:solidFill>
                    <a:schemeClr val="bg1"/>
                  </a:solidFill>
                  <a:latin typeface="+mj-lt"/>
                  <a:ea typeface="+mn-ea"/>
                  <a:cs typeface="+mn-ea"/>
                  <a:sym typeface="+mn-lt"/>
                </a:rPr>
                <a:t>Marketing</a:t>
              </a:r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3850592" y="1914080"/>
            <a:ext cx="1987810" cy="1627309"/>
            <a:chOff x="3650797" y="1814930"/>
            <a:chExt cx="1884841" cy="1543015"/>
          </a:xfrm>
        </p:grpSpPr>
        <p:sp>
          <p:nvSpPr>
            <p:cNvPr id="8" name="Rounded Rectangle 7"/>
            <p:cNvSpPr/>
            <p:nvPr/>
          </p:nvSpPr>
          <p:spPr>
            <a:xfrm rot="2700000">
              <a:off x="3992623" y="1814930"/>
              <a:ext cx="1543015" cy="1543015"/>
            </a:xfrm>
            <a:prstGeom prst="roundRect">
              <a:avLst/>
            </a:prstGeom>
            <a:gradFill flip="none" rotWithShape="1">
              <a:gsLst>
                <a:gs pos="0">
                  <a:schemeClr val="accent3"/>
                </a:gs>
                <a:gs pos="50000">
                  <a:schemeClr val="accent3"/>
                </a:gs>
                <a:gs pos="50000">
                  <a:schemeClr val="accent3">
                    <a:lumMod val="75000"/>
                  </a:schemeClr>
                </a:gs>
                <a:gs pos="100000">
                  <a:schemeClr val="accent3">
                    <a:lumMod val="75000"/>
                  </a:schemeClr>
                </a:gs>
              </a:gsLst>
              <a:lin ang="189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13" name="Rectangle 12"/>
            <p:cNvSpPr/>
            <p:nvPr/>
          </p:nvSpPr>
          <p:spPr>
            <a:xfrm rot="2700000">
              <a:off x="3650797" y="2364493"/>
              <a:ext cx="443881" cy="443881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3660715" y="2380110"/>
              <a:ext cx="418295" cy="35020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vi-VN" b="1" dirty="0">
                  <a:solidFill>
                    <a:schemeClr val="bg1"/>
                  </a:solidFill>
                  <a:latin typeface="+mj-lt"/>
                  <a:ea typeface="+mn-ea"/>
                  <a:cs typeface="+mn-ea"/>
                  <a:sym typeface="+mn-lt"/>
                </a:rPr>
                <a:t>01</a:t>
              </a:r>
              <a:endParaRPr lang="en-US" b="1" dirty="0">
                <a:solidFill>
                  <a:schemeClr val="bg1"/>
                </a:solidFill>
                <a:latin typeface="+mj-lt"/>
                <a:ea typeface="+mn-ea"/>
                <a:cs typeface="+mn-ea"/>
                <a:sym typeface="+mn-lt"/>
              </a:endParaRPr>
            </a:p>
          </p:txBody>
        </p:sp>
        <p:grpSp>
          <p:nvGrpSpPr>
            <p:cNvPr id="24" name="Group 23"/>
            <p:cNvGrpSpPr/>
            <p:nvPr/>
          </p:nvGrpSpPr>
          <p:grpSpPr>
            <a:xfrm>
              <a:off x="4476942" y="1870731"/>
              <a:ext cx="509379" cy="509379"/>
              <a:chOff x="7021513" y="5164138"/>
              <a:chExt cx="928687" cy="928687"/>
            </a:xfrm>
            <a:solidFill>
              <a:schemeClr val="tx1"/>
            </a:solidFill>
          </p:grpSpPr>
          <p:sp>
            <p:nvSpPr>
              <p:cNvPr id="25" name="AutoShape 126"/>
              <p:cNvSpPr>
                <a:spLocks/>
              </p:cNvSpPr>
              <p:nvPr/>
            </p:nvSpPr>
            <p:spPr bwMode="auto">
              <a:xfrm>
                <a:off x="7021513" y="5164138"/>
                <a:ext cx="928687" cy="928687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3499" y="14850"/>
                    </a:moveTo>
                    <a:cubicBezTo>
                      <a:pt x="9772" y="14850"/>
                      <a:pt x="6749" y="11827"/>
                      <a:pt x="6749" y="8100"/>
                    </a:cubicBezTo>
                    <a:cubicBezTo>
                      <a:pt x="6749" y="4372"/>
                      <a:pt x="9772" y="1350"/>
                      <a:pt x="13499" y="1350"/>
                    </a:cubicBezTo>
                    <a:cubicBezTo>
                      <a:pt x="17227" y="1350"/>
                      <a:pt x="20249" y="4372"/>
                      <a:pt x="20249" y="8100"/>
                    </a:cubicBezTo>
                    <a:cubicBezTo>
                      <a:pt x="20249" y="11827"/>
                      <a:pt x="17227" y="14850"/>
                      <a:pt x="13499" y="14850"/>
                    </a:cubicBezTo>
                    <a:moveTo>
                      <a:pt x="3236" y="20042"/>
                    </a:moveTo>
                    <a:cubicBezTo>
                      <a:pt x="3019" y="20266"/>
                      <a:pt x="2718" y="20408"/>
                      <a:pt x="2382" y="20408"/>
                    </a:cubicBezTo>
                    <a:cubicBezTo>
                      <a:pt x="1724" y="20408"/>
                      <a:pt x="1191" y="19875"/>
                      <a:pt x="1191" y="19218"/>
                    </a:cubicBezTo>
                    <a:cubicBezTo>
                      <a:pt x="1191" y="18881"/>
                      <a:pt x="1332" y="18580"/>
                      <a:pt x="1557" y="18363"/>
                    </a:cubicBezTo>
                    <a:lnTo>
                      <a:pt x="1551" y="18358"/>
                    </a:lnTo>
                    <a:lnTo>
                      <a:pt x="6996" y="12913"/>
                    </a:lnTo>
                    <a:cubicBezTo>
                      <a:pt x="7472" y="13555"/>
                      <a:pt x="8039" y="14122"/>
                      <a:pt x="8680" y="14599"/>
                    </a:cubicBezTo>
                    <a:cubicBezTo>
                      <a:pt x="8680" y="14599"/>
                      <a:pt x="3236" y="20042"/>
                      <a:pt x="3236" y="20042"/>
                    </a:cubicBezTo>
                    <a:close/>
                    <a:moveTo>
                      <a:pt x="13499" y="0"/>
                    </a:moveTo>
                    <a:cubicBezTo>
                      <a:pt x="9026" y="0"/>
                      <a:pt x="5399" y="3626"/>
                      <a:pt x="5399" y="8100"/>
                    </a:cubicBezTo>
                    <a:cubicBezTo>
                      <a:pt x="5399" y="9467"/>
                      <a:pt x="5742" y="10754"/>
                      <a:pt x="6341" y="11884"/>
                    </a:cubicBezTo>
                    <a:lnTo>
                      <a:pt x="709" y="17515"/>
                    </a:lnTo>
                    <a:lnTo>
                      <a:pt x="713" y="17520"/>
                    </a:lnTo>
                    <a:cubicBezTo>
                      <a:pt x="274" y="17953"/>
                      <a:pt x="0" y="18552"/>
                      <a:pt x="0" y="19218"/>
                    </a:cubicBezTo>
                    <a:cubicBezTo>
                      <a:pt x="0" y="20533"/>
                      <a:pt x="1066" y="21599"/>
                      <a:pt x="2382" y="21599"/>
                    </a:cubicBezTo>
                    <a:cubicBezTo>
                      <a:pt x="3047" y="21599"/>
                      <a:pt x="3647" y="21326"/>
                      <a:pt x="4079" y="20885"/>
                    </a:cubicBezTo>
                    <a:lnTo>
                      <a:pt x="4078" y="20884"/>
                    </a:lnTo>
                    <a:lnTo>
                      <a:pt x="9708" y="15255"/>
                    </a:lnTo>
                    <a:cubicBezTo>
                      <a:pt x="10839" y="15856"/>
                      <a:pt x="12128" y="16200"/>
                      <a:pt x="13499" y="16200"/>
                    </a:cubicBezTo>
                    <a:cubicBezTo>
                      <a:pt x="17973" y="16200"/>
                      <a:pt x="21600" y="12573"/>
                      <a:pt x="21600" y="8100"/>
                    </a:cubicBezTo>
                    <a:cubicBezTo>
                      <a:pt x="21600" y="3626"/>
                      <a:pt x="17973" y="0"/>
                      <a:pt x="13499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40181" tIns="40181" rIns="40181" bIns="40181" anchor="ctr"/>
              <a:lstStyle/>
              <a:p>
                <a:pPr defTabSz="482163"/>
                <a:endParaRPr lang="en-US" sz="3164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+mj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26" name="AutoShape 127"/>
              <p:cNvSpPr>
                <a:spLocks/>
              </p:cNvSpPr>
              <p:nvPr/>
            </p:nvSpPr>
            <p:spPr bwMode="auto">
              <a:xfrm>
                <a:off x="7397750" y="5308600"/>
                <a:ext cx="219075" cy="2174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160" y="0"/>
                    </a:moveTo>
                    <a:cubicBezTo>
                      <a:pt x="9025" y="0"/>
                      <a:pt x="0" y="9025"/>
                      <a:pt x="0" y="20160"/>
                    </a:cubicBezTo>
                    <a:cubicBezTo>
                      <a:pt x="0" y="20954"/>
                      <a:pt x="644" y="21600"/>
                      <a:pt x="1440" y="21600"/>
                    </a:cubicBezTo>
                    <a:cubicBezTo>
                      <a:pt x="2235" y="21600"/>
                      <a:pt x="2880" y="20954"/>
                      <a:pt x="2880" y="20160"/>
                    </a:cubicBezTo>
                    <a:cubicBezTo>
                      <a:pt x="2880" y="10618"/>
                      <a:pt x="10617" y="2880"/>
                      <a:pt x="20160" y="2880"/>
                    </a:cubicBezTo>
                    <a:cubicBezTo>
                      <a:pt x="20955" y="2880"/>
                      <a:pt x="21599" y="2234"/>
                      <a:pt x="21599" y="1440"/>
                    </a:cubicBezTo>
                    <a:cubicBezTo>
                      <a:pt x="21599" y="645"/>
                      <a:pt x="20955" y="0"/>
                      <a:pt x="2016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40181" tIns="40181" rIns="40181" bIns="40181" anchor="ctr"/>
              <a:lstStyle/>
              <a:p>
                <a:pPr defTabSz="482163"/>
                <a:endParaRPr lang="en-US" sz="3164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+mj-lt"/>
                  <a:ea typeface="+mn-ea"/>
                  <a:cs typeface="+mn-ea"/>
                  <a:sym typeface="+mn-lt"/>
                </a:endParaRPr>
              </a:p>
            </p:txBody>
          </p:sp>
        </p:grpSp>
        <p:sp>
          <p:nvSpPr>
            <p:cNvPr id="33" name="Rectangle 32"/>
            <p:cNvSpPr/>
            <p:nvPr/>
          </p:nvSpPr>
          <p:spPr>
            <a:xfrm>
              <a:off x="4365166" y="2485876"/>
              <a:ext cx="732928" cy="57989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sz="1687" dirty="0">
                  <a:solidFill>
                    <a:schemeClr val="bg1"/>
                  </a:solidFill>
                  <a:latin typeface="+mj-lt"/>
                  <a:ea typeface="+mn-ea"/>
                  <a:cs typeface="+mn-ea"/>
                  <a:sym typeface="+mn-lt"/>
                </a:rPr>
                <a:t>Social</a:t>
              </a:r>
              <a:endParaRPr lang="vi-VN" sz="1687" dirty="0">
                <a:solidFill>
                  <a:schemeClr val="bg1"/>
                </a:solidFill>
                <a:latin typeface="+mj-lt"/>
                <a:ea typeface="+mn-ea"/>
                <a:cs typeface="+mn-ea"/>
                <a:sym typeface="+mn-lt"/>
              </a:endParaRPr>
            </a:p>
            <a:p>
              <a:pPr algn="ctr"/>
              <a:r>
                <a:rPr lang="en-US" sz="1687" dirty="0">
                  <a:solidFill>
                    <a:schemeClr val="bg1"/>
                  </a:solidFill>
                  <a:latin typeface="+mj-lt"/>
                  <a:ea typeface="+mn-ea"/>
                  <a:cs typeface="+mn-ea"/>
                  <a:sym typeface="+mn-lt"/>
                </a:rPr>
                <a:t>Media</a:t>
              </a:r>
            </a:p>
          </p:txBody>
        </p:sp>
      </p:grpSp>
      <p:grpSp>
        <p:nvGrpSpPr>
          <p:cNvPr id="34" name="Group 33"/>
          <p:cNvGrpSpPr/>
          <p:nvPr/>
        </p:nvGrpSpPr>
        <p:grpSpPr>
          <a:xfrm>
            <a:off x="5583689" y="3218204"/>
            <a:ext cx="1627309" cy="1627309"/>
            <a:chOff x="5294120" y="3051501"/>
            <a:chExt cx="1543015" cy="1543015"/>
          </a:xfrm>
        </p:grpSpPr>
        <p:sp>
          <p:nvSpPr>
            <p:cNvPr id="5" name="Rounded Rectangle 4"/>
            <p:cNvSpPr/>
            <p:nvPr/>
          </p:nvSpPr>
          <p:spPr>
            <a:xfrm rot="2726101">
              <a:off x="5294120" y="3051501"/>
              <a:ext cx="1543015" cy="1543015"/>
            </a:xfrm>
            <a:prstGeom prst="round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35" name="AutoShape 139"/>
            <p:cNvSpPr>
              <a:spLocks/>
            </p:cNvSpPr>
            <p:nvPr/>
          </p:nvSpPr>
          <p:spPr bwMode="auto">
            <a:xfrm>
              <a:off x="5708769" y="3436691"/>
              <a:ext cx="797155" cy="772627"/>
            </a:xfrm>
            <a:custGeom>
              <a:avLst/>
              <a:gdLst>
                <a:gd name="T0" fmla="+- 0 10800 104"/>
                <a:gd name="T1" fmla="*/ T0 w 21392"/>
                <a:gd name="T2" fmla="*/ 10800 h 21600"/>
                <a:gd name="T3" fmla="+- 0 10800 104"/>
                <a:gd name="T4" fmla="*/ T3 w 21392"/>
                <a:gd name="T5" fmla="*/ 10800 h 21600"/>
                <a:gd name="T6" fmla="+- 0 10800 104"/>
                <a:gd name="T7" fmla="*/ T6 w 21392"/>
                <a:gd name="T8" fmla="*/ 10800 h 21600"/>
                <a:gd name="T9" fmla="+- 0 10800 104"/>
                <a:gd name="T10" fmla="*/ T9 w 21392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392" h="21600">
                  <a:moveTo>
                    <a:pt x="15768" y="12794"/>
                  </a:moveTo>
                  <a:cubicBezTo>
                    <a:pt x="15426" y="13150"/>
                    <a:pt x="15271" y="13651"/>
                    <a:pt x="15350" y="14142"/>
                  </a:cubicBezTo>
                  <a:lnTo>
                    <a:pt x="16296" y="20031"/>
                  </a:lnTo>
                  <a:lnTo>
                    <a:pt x="11443" y="17309"/>
                  </a:lnTo>
                  <a:cubicBezTo>
                    <a:pt x="11210" y="17178"/>
                    <a:pt x="10953" y="17112"/>
                    <a:pt x="10696" y="17112"/>
                  </a:cubicBezTo>
                  <a:cubicBezTo>
                    <a:pt x="10439" y="17112"/>
                    <a:pt x="10182" y="17178"/>
                    <a:pt x="9949" y="17309"/>
                  </a:cubicBezTo>
                  <a:lnTo>
                    <a:pt x="5095" y="20031"/>
                  </a:lnTo>
                  <a:lnTo>
                    <a:pt x="6042" y="14142"/>
                  </a:lnTo>
                  <a:cubicBezTo>
                    <a:pt x="6121" y="13651"/>
                    <a:pt x="5966" y="13150"/>
                    <a:pt x="5624" y="12794"/>
                  </a:cubicBezTo>
                  <a:lnTo>
                    <a:pt x="1545" y="8550"/>
                  </a:lnTo>
                  <a:lnTo>
                    <a:pt x="7111" y="7685"/>
                  </a:lnTo>
                  <a:cubicBezTo>
                    <a:pt x="7619" y="7607"/>
                    <a:pt x="8057" y="7275"/>
                    <a:pt x="8276" y="6802"/>
                  </a:cubicBezTo>
                  <a:lnTo>
                    <a:pt x="10696" y="1568"/>
                  </a:lnTo>
                  <a:lnTo>
                    <a:pt x="13116" y="6802"/>
                  </a:lnTo>
                  <a:cubicBezTo>
                    <a:pt x="13334" y="7275"/>
                    <a:pt x="13772" y="7607"/>
                    <a:pt x="14280" y="7685"/>
                  </a:cubicBezTo>
                  <a:lnTo>
                    <a:pt x="19847" y="8550"/>
                  </a:lnTo>
                  <a:cubicBezTo>
                    <a:pt x="19847" y="8550"/>
                    <a:pt x="15768" y="12794"/>
                    <a:pt x="15768" y="12794"/>
                  </a:cubicBezTo>
                  <a:close/>
                  <a:moveTo>
                    <a:pt x="21312" y="8051"/>
                  </a:moveTo>
                  <a:cubicBezTo>
                    <a:pt x="21127" y="7495"/>
                    <a:pt x="20652" y="7088"/>
                    <a:pt x="20080" y="6999"/>
                  </a:cubicBezTo>
                  <a:lnTo>
                    <a:pt x="14514" y="6136"/>
                  </a:lnTo>
                  <a:lnTo>
                    <a:pt x="12094" y="901"/>
                  </a:lnTo>
                  <a:cubicBezTo>
                    <a:pt x="11840" y="351"/>
                    <a:pt x="11295" y="0"/>
                    <a:pt x="10696" y="0"/>
                  </a:cubicBezTo>
                  <a:cubicBezTo>
                    <a:pt x="10097" y="0"/>
                    <a:pt x="9552" y="351"/>
                    <a:pt x="9297" y="901"/>
                  </a:cubicBezTo>
                  <a:lnTo>
                    <a:pt x="6878" y="6136"/>
                  </a:lnTo>
                  <a:lnTo>
                    <a:pt x="1311" y="6999"/>
                  </a:lnTo>
                  <a:cubicBezTo>
                    <a:pt x="739" y="7088"/>
                    <a:pt x="264" y="7495"/>
                    <a:pt x="80" y="8051"/>
                  </a:cubicBezTo>
                  <a:cubicBezTo>
                    <a:pt x="-104" y="8609"/>
                    <a:pt x="35" y="9224"/>
                    <a:pt x="439" y="9644"/>
                  </a:cubicBezTo>
                  <a:lnTo>
                    <a:pt x="4518" y="13889"/>
                  </a:lnTo>
                  <a:lnTo>
                    <a:pt x="3572" y="19777"/>
                  </a:lnTo>
                  <a:cubicBezTo>
                    <a:pt x="3476" y="20370"/>
                    <a:pt x="3722" y="20966"/>
                    <a:pt x="4206" y="21313"/>
                  </a:cubicBezTo>
                  <a:cubicBezTo>
                    <a:pt x="4471" y="21503"/>
                    <a:pt x="4783" y="21600"/>
                    <a:pt x="5095" y="21600"/>
                  </a:cubicBezTo>
                  <a:cubicBezTo>
                    <a:pt x="5352" y="21600"/>
                    <a:pt x="5609" y="21534"/>
                    <a:pt x="5843" y="21404"/>
                  </a:cubicBezTo>
                  <a:lnTo>
                    <a:pt x="10696" y="18681"/>
                  </a:lnTo>
                  <a:lnTo>
                    <a:pt x="15549" y="21404"/>
                  </a:lnTo>
                  <a:cubicBezTo>
                    <a:pt x="15782" y="21534"/>
                    <a:pt x="16040" y="21600"/>
                    <a:pt x="16296" y="21600"/>
                  </a:cubicBezTo>
                  <a:cubicBezTo>
                    <a:pt x="16608" y="21600"/>
                    <a:pt x="16920" y="21503"/>
                    <a:pt x="17186" y="21313"/>
                  </a:cubicBezTo>
                  <a:cubicBezTo>
                    <a:pt x="17669" y="20966"/>
                    <a:pt x="17915" y="20370"/>
                    <a:pt x="17820" y="19777"/>
                  </a:cubicBezTo>
                  <a:lnTo>
                    <a:pt x="16873" y="13889"/>
                  </a:lnTo>
                  <a:lnTo>
                    <a:pt x="20953" y="9644"/>
                  </a:lnTo>
                  <a:cubicBezTo>
                    <a:pt x="21357" y="9224"/>
                    <a:pt x="21496" y="8609"/>
                    <a:pt x="21312" y="8051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40181" tIns="40181" rIns="40181" bIns="40181" anchor="ctr"/>
            <a:lstStyle/>
            <a:p>
              <a:pPr defTabSz="482163"/>
              <a:endParaRPr lang="en-US" sz="3164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n-ea"/>
                <a:cs typeface="+mn-ea"/>
                <a:sym typeface="+mn-lt"/>
              </a:endParaRPr>
            </a:p>
          </p:txBody>
        </p:sp>
      </p:grpSp>
      <p:sp>
        <p:nvSpPr>
          <p:cNvPr id="36" name="TextBox 35"/>
          <p:cNvSpPr txBox="1"/>
          <p:nvPr/>
        </p:nvSpPr>
        <p:spPr>
          <a:xfrm>
            <a:off x="8583029" y="3043463"/>
            <a:ext cx="3391378" cy="9361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71" b="1" i="1" dirty="0">
                <a:solidFill>
                  <a:schemeClr val="accent2"/>
                </a:solidFill>
                <a:latin typeface="+mj-lt"/>
                <a:ea typeface="+mn-ea"/>
                <a:cs typeface="+mn-ea"/>
                <a:sym typeface="+mn-lt"/>
              </a:rPr>
              <a:t>DESCRIPTION </a:t>
            </a:r>
            <a:r>
              <a:rPr lang="en-US" sz="1371" b="1" i="1" dirty="0" smtClean="0">
                <a:solidFill>
                  <a:schemeClr val="accent2"/>
                </a:solidFill>
                <a:latin typeface="+mj-lt"/>
                <a:ea typeface="+mn-ea"/>
                <a:cs typeface="+mn-ea"/>
                <a:sym typeface="+mn-lt"/>
              </a:rPr>
              <a:t>HERE</a:t>
            </a:r>
            <a:endParaRPr lang="tr-TR" sz="1371" b="1" i="1" dirty="0" smtClean="0">
              <a:solidFill>
                <a:schemeClr val="accent2"/>
              </a:solidFill>
              <a:latin typeface="+mj-lt"/>
              <a:ea typeface="+mn-ea"/>
              <a:cs typeface="+mn-ea"/>
              <a:sym typeface="+mn-lt"/>
            </a:endParaRPr>
          </a:p>
          <a:p>
            <a:r>
              <a:rPr lang="en-US" sz="1371" dirty="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  <a:ea typeface="+mn-ea"/>
                <a:cs typeface="+mn-ea"/>
                <a:sym typeface="+mn-lt"/>
              </a:rPr>
              <a:t>A complex idea can be conveyed with just a single still image, namely making it possible to absorb large amounts of data quickly.</a:t>
            </a:r>
            <a:endParaRPr lang="en-US" sz="1371" dirty="0">
              <a:solidFill>
                <a:schemeClr val="tx2">
                  <a:lumMod val="75000"/>
                  <a:lumOff val="25000"/>
                </a:schemeClr>
              </a:solidFill>
              <a:latin typeface="+mj-lt"/>
              <a:ea typeface="+mn-ea"/>
              <a:cs typeface="+mn-ea"/>
              <a:sym typeface="+mn-lt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8837715" y="4676452"/>
            <a:ext cx="3391378" cy="9361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71" b="1" i="1" dirty="0">
                <a:solidFill>
                  <a:schemeClr val="accent1"/>
                </a:solidFill>
                <a:latin typeface="+mj-lt"/>
                <a:ea typeface="+mn-ea"/>
                <a:cs typeface="+mn-ea"/>
                <a:sym typeface="+mn-lt"/>
              </a:rPr>
              <a:t>DESCRIPTION </a:t>
            </a:r>
            <a:r>
              <a:rPr lang="en-US" sz="1371" b="1" i="1" dirty="0" smtClean="0">
                <a:solidFill>
                  <a:schemeClr val="accent1"/>
                </a:solidFill>
                <a:latin typeface="+mj-lt"/>
                <a:ea typeface="+mn-ea"/>
                <a:cs typeface="+mn-ea"/>
                <a:sym typeface="+mn-lt"/>
              </a:rPr>
              <a:t>HERE</a:t>
            </a:r>
            <a:endParaRPr lang="tr-TR" sz="1371" b="1" i="1" dirty="0" smtClean="0">
              <a:solidFill>
                <a:schemeClr val="accent1"/>
              </a:solidFill>
              <a:latin typeface="+mj-lt"/>
              <a:ea typeface="+mn-ea"/>
              <a:cs typeface="+mn-ea"/>
              <a:sym typeface="+mn-lt"/>
            </a:endParaRPr>
          </a:p>
          <a:p>
            <a:r>
              <a:rPr lang="en-US" sz="1371" dirty="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  <a:ea typeface="+mn-ea"/>
                <a:cs typeface="+mn-ea"/>
                <a:sym typeface="+mn-lt"/>
              </a:rPr>
              <a:t>A complex idea can be conveyed with just a single still image, namely making it possible to absorb large amounts of data quickly.</a:t>
            </a:r>
            <a:endParaRPr lang="en-US" sz="1371" dirty="0">
              <a:solidFill>
                <a:schemeClr val="tx2">
                  <a:lumMod val="75000"/>
                  <a:lumOff val="25000"/>
                </a:schemeClr>
              </a:solidFill>
              <a:latin typeface="+mj-lt"/>
              <a:ea typeface="+mn-ea"/>
              <a:cs typeface="+mn-ea"/>
              <a:sym typeface="+mn-lt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703113" y="3043463"/>
            <a:ext cx="3391378" cy="9361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371" b="1" i="1" dirty="0">
                <a:solidFill>
                  <a:schemeClr val="accent3"/>
                </a:solidFill>
                <a:latin typeface="+mj-lt"/>
                <a:ea typeface="+mn-ea"/>
                <a:cs typeface="+mn-ea"/>
                <a:sym typeface="+mn-lt"/>
              </a:rPr>
              <a:t>DESCRIPTION </a:t>
            </a:r>
            <a:r>
              <a:rPr lang="en-US" sz="1371" b="1" i="1" dirty="0" smtClean="0">
                <a:solidFill>
                  <a:schemeClr val="accent3"/>
                </a:solidFill>
                <a:latin typeface="+mj-lt"/>
                <a:ea typeface="+mn-ea"/>
                <a:cs typeface="+mn-ea"/>
                <a:sym typeface="+mn-lt"/>
              </a:rPr>
              <a:t>HERE</a:t>
            </a:r>
            <a:endParaRPr lang="tr-TR" sz="1371" b="1" i="1" dirty="0" smtClean="0">
              <a:solidFill>
                <a:schemeClr val="accent3"/>
              </a:solidFill>
              <a:latin typeface="+mj-lt"/>
              <a:ea typeface="+mn-ea"/>
              <a:cs typeface="+mn-ea"/>
              <a:sym typeface="+mn-lt"/>
            </a:endParaRPr>
          </a:p>
          <a:p>
            <a:pPr algn="r"/>
            <a:r>
              <a:rPr lang="en-US" sz="1371" dirty="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  <a:ea typeface="+mn-ea"/>
                <a:cs typeface="+mn-ea"/>
                <a:sym typeface="+mn-lt"/>
              </a:rPr>
              <a:t>A complex idea can be conveyed with just a single still image, namely making it possible to absorb large amounts of data quickly.</a:t>
            </a:r>
            <a:endParaRPr lang="en-US" sz="1371" dirty="0">
              <a:solidFill>
                <a:schemeClr val="tx2">
                  <a:lumMod val="75000"/>
                  <a:lumOff val="25000"/>
                </a:schemeClr>
              </a:solidFill>
              <a:latin typeface="+mj-lt"/>
              <a:ea typeface="+mn-ea"/>
              <a:cs typeface="+mn-ea"/>
              <a:sym typeface="+mn-lt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533728" y="5492220"/>
            <a:ext cx="3391378" cy="9361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371" b="1" i="1" dirty="0">
                <a:solidFill>
                  <a:schemeClr val="accent5"/>
                </a:solidFill>
                <a:latin typeface="+mj-lt"/>
                <a:ea typeface="+mn-ea"/>
                <a:cs typeface="+mn-ea"/>
                <a:sym typeface="+mn-lt"/>
              </a:rPr>
              <a:t>DESCRIPTION </a:t>
            </a:r>
            <a:r>
              <a:rPr lang="en-US" sz="1371" b="1" i="1" dirty="0" smtClean="0">
                <a:solidFill>
                  <a:schemeClr val="accent5"/>
                </a:solidFill>
                <a:latin typeface="+mj-lt"/>
                <a:ea typeface="+mn-ea"/>
                <a:cs typeface="+mn-ea"/>
                <a:sym typeface="+mn-lt"/>
              </a:rPr>
              <a:t>HERE</a:t>
            </a:r>
            <a:endParaRPr lang="tr-TR" sz="1371" b="1" i="1" dirty="0" smtClean="0">
              <a:solidFill>
                <a:schemeClr val="accent5"/>
              </a:solidFill>
              <a:latin typeface="+mj-lt"/>
              <a:ea typeface="+mn-ea"/>
              <a:cs typeface="+mn-ea"/>
              <a:sym typeface="+mn-lt"/>
            </a:endParaRPr>
          </a:p>
          <a:p>
            <a:pPr algn="r"/>
            <a:r>
              <a:rPr lang="en-US" sz="1371" dirty="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  <a:ea typeface="+mn-ea"/>
                <a:cs typeface="+mn-ea"/>
                <a:sym typeface="+mn-lt"/>
              </a:rPr>
              <a:t>A complex idea can be conveyed with just a single still image, namely making it possible to absorb large amounts of data quickly.</a:t>
            </a:r>
            <a:endParaRPr lang="en-US" sz="1371" dirty="0">
              <a:solidFill>
                <a:schemeClr val="tx2">
                  <a:lumMod val="75000"/>
                  <a:lumOff val="25000"/>
                </a:schemeClr>
              </a:solidFill>
              <a:latin typeface="+mj-lt"/>
              <a:ea typeface="+mn-ea"/>
              <a:cs typeface="+mn-ea"/>
              <a:sym typeface="+mn-lt"/>
            </a:endParaRPr>
          </a:p>
        </p:txBody>
      </p:sp>
      <p:sp>
        <p:nvSpPr>
          <p:cNvPr id="43" name="矩形 42"/>
          <p:cNvSpPr/>
          <p:nvPr/>
        </p:nvSpPr>
        <p:spPr>
          <a:xfrm>
            <a:off x="311169" y="448147"/>
            <a:ext cx="573895" cy="55308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+mj-lt"/>
              <a:cs typeface="+mn-ea"/>
              <a:sym typeface="+mn-lt"/>
            </a:endParaRPr>
          </a:p>
        </p:txBody>
      </p:sp>
      <p:sp>
        <p:nvSpPr>
          <p:cNvPr id="44" name="矩形 43"/>
          <p:cNvSpPr/>
          <p:nvPr/>
        </p:nvSpPr>
        <p:spPr>
          <a:xfrm>
            <a:off x="165023" y="198"/>
            <a:ext cx="538090" cy="83867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+mj-lt"/>
              <a:cs typeface="+mn-ea"/>
              <a:sym typeface="+mn-lt"/>
            </a:endParaRPr>
          </a:p>
        </p:txBody>
      </p:sp>
      <p:sp>
        <p:nvSpPr>
          <p:cNvPr id="47" name="文本框 17"/>
          <p:cNvSpPr txBox="1"/>
          <p:nvPr/>
        </p:nvSpPr>
        <p:spPr>
          <a:xfrm>
            <a:off x="1049169" y="284873"/>
            <a:ext cx="2226572" cy="55399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149"/>
            <a:r>
              <a:rPr lang="tr-TR" altLang="zh-CN" sz="3600" b="1" dirty="0">
                <a:solidFill>
                  <a:schemeClr val="bg1">
                    <a:lumMod val="65000"/>
                  </a:schemeClr>
                </a:solidFill>
                <a:latin typeface="+mj-lt"/>
                <a:ea typeface="+mn-ea"/>
                <a:cs typeface="+mn-ea"/>
                <a:sym typeface="+mn-lt"/>
              </a:rPr>
              <a:t>TITLE HERE</a:t>
            </a:r>
            <a:endParaRPr lang="zh-CN" altLang="en-US" sz="3600" b="1" dirty="0">
              <a:solidFill>
                <a:schemeClr val="bg1">
                  <a:lumMod val="65000"/>
                </a:schemeClr>
              </a:solidFill>
              <a:latin typeface="+mj-lt"/>
              <a:ea typeface="+mn-ea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8163945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 xmlns:a14="http://schemas.microsoft.com/office/drawing/2010/main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500"/>
                            </p:stCondLst>
                            <p:childTnLst>
                              <p:par>
                                <p:cTn id="4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000"/>
                            </p:stCondLst>
                            <p:childTnLst>
                              <p:par>
                                <p:cTn id="5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/>
      <p:bldP spid="37" grpId="0"/>
      <p:bldP spid="38" grpId="0"/>
      <p:bldP spid="3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Freeform 25"/>
          <p:cNvSpPr>
            <a:spLocks/>
          </p:cNvSpPr>
          <p:nvPr/>
        </p:nvSpPr>
        <p:spPr bwMode="auto">
          <a:xfrm rot="3979990">
            <a:off x="4675168" y="1449003"/>
            <a:ext cx="3616164" cy="3496179"/>
          </a:xfrm>
          <a:custGeom>
            <a:avLst/>
            <a:gdLst>
              <a:gd name="T0" fmla="*/ 517 w 1287"/>
              <a:gd name="T1" fmla="*/ 1040 h 1244"/>
              <a:gd name="T2" fmla="*/ 527 w 1287"/>
              <a:gd name="T3" fmla="*/ 993 h 1244"/>
              <a:gd name="T4" fmla="*/ 751 w 1287"/>
              <a:gd name="T5" fmla="*/ 836 h 1244"/>
              <a:gd name="T6" fmla="*/ 751 w 1287"/>
              <a:gd name="T7" fmla="*/ 836 h 1244"/>
              <a:gd name="T8" fmla="*/ 1220 w 1287"/>
              <a:gd name="T9" fmla="*/ 567 h 1244"/>
              <a:gd name="T10" fmla="*/ 961 w 1287"/>
              <a:gd name="T11" fmla="*/ 67 h 1244"/>
              <a:gd name="T12" fmla="*/ 460 w 1287"/>
              <a:gd name="T13" fmla="*/ 326 h 1244"/>
              <a:gd name="T14" fmla="*/ 446 w 1287"/>
              <a:gd name="T15" fmla="*/ 506 h 1244"/>
              <a:gd name="T16" fmla="*/ 271 w 1287"/>
              <a:gd name="T17" fmla="*/ 715 h 1244"/>
              <a:gd name="T18" fmla="*/ 41 w 1287"/>
              <a:gd name="T19" fmla="*/ 889 h 1244"/>
              <a:gd name="T20" fmla="*/ 204 w 1287"/>
              <a:gd name="T21" fmla="*/ 1202 h 1244"/>
              <a:gd name="T22" fmla="*/ 517 w 1287"/>
              <a:gd name="T23" fmla="*/ 1040 h 12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287" h="1244">
                <a:moveTo>
                  <a:pt x="517" y="1040"/>
                </a:moveTo>
                <a:cubicBezTo>
                  <a:pt x="522" y="1024"/>
                  <a:pt x="525" y="1008"/>
                  <a:pt x="527" y="993"/>
                </a:cubicBezTo>
                <a:cubicBezTo>
                  <a:pt x="541" y="884"/>
                  <a:pt x="645" y="811"/>
                  <a:pt x="751" y="836"/>
                </a:cubicBezTo>
                <a:cubicBezTo>
                  <a:pt x="751" y="836"/>
                  <a:pt x="751" y="836"/>
                  <a:pt x="751" y="836"/>
                </a:cubicBezTo>
                <a:cubicBezTo>
                  <a:pt x="951" y="881"/>
                  <a:pt x="1157" y="767"/>
                  <a:pt x="1220" y="567"/>
                </a:cubicBezTo>
                <a:cubicBezTo>
                  <a:pt x="1287" y="358"/>
                  <a:pt x="1170" y="133"/>
                  <a:pt x="961" y="67"/>
                </a:cubicBezTo>
                <a:cubicBezTo>
                  <a:pt x="751" y="0"/>
                  <a:pt x="527" y="116"/>
                  <a:pt x="460" y="326"/>
                </a:cubicBezTo>
                <a:cubicBezTo>
                  <a:pt x="441" y="386"/>
                  <a:pt x="437" y="448"/>
                  <a:pt x="446" y="506"/>
                </a:cubicBezTo>
                <a:cubicBezTo>
                  <a:pt x="460" y="613"/>
                  <a:pt x="379" y="710"/>
                  <a:pt x="271" y="715"/>
                </a:cubicBezTo>
                <a:cubicBezTo>
                  <a:pt x="168" y="718"/>
                  <a:pt x="74" y="785"/>
                  <a:pt x="41" y="889"/>
                </a:cubicBezTo>
                <a:cubicBezTo>
                  <a:pt x="0" y="1020"/>
                  <a:pt x="72" y="1160"/>
                  <a:pt x="204" y="1202"/>
                </a:cubicBezTo>
                <a:cubicBezTo>
                  <a:pt x="335" y="1244"/>
                  <a:pt x="475" y="1171"/>
                  <a:pt x="517" y="104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</p:spPr>
        <p:txBody>
          <a:bodyPr vert="horz" wrap="square" lIns="96435" tIns="48218" rIns="96435" bIns="48218" numCol="1" anchor="t" anchorCtr="0" compatLnSpc="1">
            <a:prstTxWarp prst="textNoShape">
              <a:avLst/>
            </a:prstTxWarp>
          </a:bodyPr>
          <a:lstStyle/>
          <a:p>
            <a:pPr defTabSz="964326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898" kern="0">
              <a:solidFill>
                <a:prstClr val="black"/>
              </a:solidFill>
              <a:latin typeface="+mj-lt"/>
              <a:ea typeface="+mn-ea"/>
              <a:cs typeface="+mn-ea"/>
              <a:sym typeface="+mn-lt"/>
            </a:endParaRPr>
          </a:p>
        </p:txBody>
      </p:sp>
      <p:sp>
        <p:nvSpPr>
          <p:cNvPr id="30" name="Freeform 23"/>
          <p:cNvSpPr>
            <a:spLocks/>
          </p:cNvSpPr>
          <p:nvPr/>
        </p:nvSpPr>
        <p:spPr bwMode="auto">
          <a:xfrm rot="2814246">
            <a:off x="8994823" y="1182266"/>
            <a:ext cx="1618011" cy="3679125"/>
          </a:xfrm>
          <a:custGeom>
            <a:avLst/>
            <a:gdLst>
              <a:gd name="T0" fmla="*/ 430 w 576"/>
              <a:gd name="T1" fmla="*/ 830 h 1309"/>
              <a:gd name="T2" fmla="*/ 430 w 576"/>
              <a:gd name="T3" fmla="*/ 830 h 1309"/>
              <a:gd name="T4" fmla="*/ 407 w 576"/>
              <a:gd name="T5" fmla="*/ 487 h 1309"/>
              <a:gd name="T6" fmla="*/ 407 w 576"/>
              <a:gd name="T7" fmla="*/ 487 h 1309"/>
              <a:gd name="T8" fmla="*/ 529 w 576"/>
              <a:gd name="T9" fmla="*/ 264 h 1309"/>
              <a:gd name="T10" fmla="*/ 264 w 576"/>
              <a:gd name="T11" fmla="*/ 0 h 1309"/>
              <a:gd name="T12" fmla="*/ 0 w 576"/>
              <a:gd name="T13" fmla="*/ 264 h 1309"/>
              <a:gd name="T14" fmla="*/ 157 w 576"/>
              <a:gd name="T15" fmla="*/ 506 h 1309"/>
              <a:gd name="T16" fmla="*/ 157 w 576"/>
              <a:gd name="T17" fmla="*/ 506 h 1309"/>
              <a:gd name="T18" fmla="*/ 186 w 576"/>
              <a:gd name="T19" fmla="*/ 849 h 1309"/>
              <a:gd name="T20" fmla="*/ 186 w 576"/>
              <a:gd name="T21" fmla="*/ 849 h 1309"/>
              <a:gd name="T22" fmla="*/ 74 w 576"/>
              <a:gd name="T23" fmla="*/ 1058 h 1309"/>
              <a:gd name="T24" fmla="*/ 325 w 576"/>
              <a:gd name="T25" fmla="*/ 1309 h 1309"/>
              <a:gd name="T26" fmla="*/ 576 w 576"/>
              <a:gd name="T27" fmla="*/ 1058 h 1309"/>
              <a:gd name="T28" fmla="*/ 430 w 576"/>
              <a:gd name="T29" fmla="*/ 830 h 13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576" h="1309">
                <a:moveTo>
                  <a:pt x="430" y="830"/>
                </a:moveTo>
                <a:cubicBezTo>
                  <a:pt x="430" y="830"/>
                  <a:pt x="430" y="830"/>
                  <a:pt x="430" y="830"/>
                </a:cubicBezTo>
                <a:cubicBezTo>
                  <a:pt x="290" y="765"/>
                  <a:pt x="277" y="571"/>
                  <a:pt x="407" y="487"/>
                </a:cubicBezTo>
                <a:cubicBezTo>
                  <a:pt x="407" y="487"/>
                  <a:pt x="407" y="487"/>
                  <a:pt x="407" y="487"/>
                </a:cubicBezTo>
                <a:cubicBezTo>
                  <a:pt x="480" y="440"/>
                  <a:pt x="529" y="358"/>
                  <a:pt x="529" y="264"/>
                </a:cubicBezTo>
                <a:cubicBezTo>
                  <a:pt x="529" y="118"/>
                  <a:pt x="410" y="0"/>
                  <a:pt x="264" y="0"/>
                </a:cubicBezTo>
                <a:cubicBezTo>
                  <a:pt x="118" y="0"/>
                  <a:pt x="0" y="118"/>
                  <a:pt x="0" y="264"/>
                </a:cubicBezTo>
                <a:cubicBezTo>
                  <a:pt x="0" y="372"/>
                  <a:pt x="64" y="465"/>
                  <a:pt x="157" y="506"/>
                </a:cubicBezTo>
                <a:cubicBezTo>
                  <a:pt x="157" y="506"/>
                  <a:pt x="157" y="506"/>
                  <a:pt x="157" y="506"/>
                </a:cubicBezTo>
                <a:cubicBezTo>
                  <a:pt x="298" y="569"/>
                  <a:pt x="315" y="763"/>
                  <a:pt x="186" y="849"/>
                </a:cubicBezTo>
                <a:cubicBezTo>
                  <a:pt x="186" y="849"/>
                  <a:pt x="186" y="849"/>
                  <a:pt x="186" y="849"/>
                </a:cubicBezTo>
                <a:cubicBezTo>
                  <a:pt x="118" y="894"/>
                  <a:pt x="74" y="971"/>
                  <a:pt x="74" y="1058"/>
                </a:cubicBezTo>
                <a:cubicBezTo>
                  <a:pt x="74" y="1196"/>
                  <a:pt x="186" y="1309"/>
                  <a:pt x="325" y="1309"/>
                </a:cubicBezTo>
                <a:cubicBezTo>
                  <a:pt x="463" y="1309"/>
                  <a:pt x="576" y="1196"/>
                  <a:pt x="576" y="1058"/>
                </a:cubicBezTo>
                <a:cubicBezTo>
                  <a:pt x="576" y="957"/>
                  <a:pt x="516" y="870"/>
                  <a:pt x="430" y="830"/>
                </a:cubicBez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  <a:effectLst/>
        </p:spPr>
        <p:txBody>
          <a:bodyPr vert="horz" wrap="square" lIns="96435" tIns="48218" rIns="96435" bIns="48218" numCol="1" anchor="t" anchorCtr="0" compatLnSpc="1">
            <a:prstTxWarp prst="textNoShape">
              <a:avLst/>
            </a:prstTxWarp>
          </a:bodyPr>
          <a:lstStyle/>
          <a:p>
            <a:pPr defTabSz="964326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898" kern="0">
              <a:solidFill>
                <a:prstClr val="black"/>
              </a:solidFill>
              <a:latin typeface="+mj-lt"/>
              <a:ea typeface="+mn-ea"/>
              <a:cs typeface="+mn-ea"/>
              <a:sym typeface="+mn-lt"/>
            </a:endParaRPr>
          </a:p>
        </p:txBody>
      </p:sp>
      <p:sp>
        <p:nvSpPr>
          <p:cNvPr id="14" name="Freeform 33"/>
          <p:cNvSpPr>
            <a:spLocks/>
          </p:cNvSpPr>
          <p:nvPr/>
        </p:nvSpPr>
        <p:spPr bwMode="auto">
          <a:xfrm rot="20271379">
            <a:off x="6653725" y="4715465"/>
            <a:ext cx="2596892" cy="1623947"/>
          </a:xfrm>
          <a:custGeom>
            <a:avLst/>
            <a:gdLst>
              <a:gd name="T0" fmla="*/ 153 w 924"/>
              <a:gd name="T1" fmla="*/ 90 h 578"/>
              <a:gd name="T2" fmla="*/ 70 w 924"/>
              <a:gd name="T3" fmla="*/ 425 h 578"/>
              <a:gd name="T4" fmla="*/ 405 w 924"/>
              <a:gd name="T5" fmla="*/ 508 h 578"/>
              <a:gd name="T6" fmla="*/ 523 w 924"/>
              <a:gd name="T7" fmla="*/ 301 h 578"/>
              <a:gd name="T8" fmla="*/ 523 w 924"/>
              <a:gd name="T9" fmla="*/ 301 h 578"/>
              <a:gd name="T10" fmla="*/ 657 w 924"/>
              <a:gd name="T11" fmla="*/ 253 h 578"/>
              <a:gd name="T12" fmla="*/ 657 w 924"/>
              <a:gd name="T13" fmla="*/ 253 h 578"/>
              <a:gd name="T14" fmla="*/ 836 w 924"/>
              <a:gd name="T15" fmla="*/ 281 h 578"/>
              <a:gd name="T16" fmla="*/ 884 w 924"/>
              <a:gd name="T17" fmla="*/ 88 h 578"/>
              <a:gd name="T18" fmla="*/ 691 w 924"/>
              <a:gd name="T19" fmla="*/ 40 h 578"/>
              <a:gd name="T20" fmla="*/ 624 w 924"/>
              <a:gd name="T21" fmla="*/ 139 h 578"/>
              <a:gd name="T22" fmla="*/ 624 w 924"/>
              <a:gd name="T23" fmla="*/ 139 h 578"/>
              <a:gd name="T24" fmla="*/ 485 w 924"/>
              <a:gd name="T25" fmla="*/ 168 h 578"/>
              <a:gd name="T26" fmla="*/ 485 w 924"/>
              <a:gd name="T27" fmla="*/ 168 h 578"/>
              <a:gd name="T28" fmla="*/ 153 w 924"/>
              <a:gd name="T29" fmla="*/ 90 h 5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924" h="578">
                <a:moveTo>
                  <a:pt x="153" y="90"/>
                </a:moveTo>
                <a:cubicBezTo>
                  <a:pt x="38" y="160"/>
                  <a:pt x="0" y="310"/>
                  <a:pt x="70" y="425"/>
                </a:cubicBezTo>
                <a:cubicBezTo>
                  <a:pt x="140" y="541"/>
                  <a:pt x="290" y="578"/>
                  <a:pt x="405" y="508"/>
                </a:cubicBezTo>
                <a:cubicBezTo>
                  <a:pt x="481" y="463"/>
                  <a:pt x="523" y="383"/>
                  <a:pt x="523" y="301"/>
                </a:cubicBezTo>
                <a:cubicBezTo>
                  <a:pt x="523" y="301"/>
                  <a:pt x="523" y="301"/>
                  <a:pt x="523" y="301"/>
                </a:cubicBezTo>
                <a:cubicBezTo>
                  <a:pt x="524" y="231"/>
                  <a:pt x="611" y="200"/>
                  <a:pt x="657" y="253"/>
                </a:cubicBezTo>
                <a:cubicBezTo>
                  <a:pt x="657" y="253"/>
                  <a:pt x="657" y="253"/>
                  <a:pt x="657" y="253"/>
                </a:cubicBezTo>
                <a:cubicBezTo>
                  <a:pt x="701" y="304"/>
                  <a:pt x="776" y="317"/>
                  <a:pt x="836" y="281"/>
                </a:cubicBezTo>
                <a:cubicBezTo>
                  <a:pt x="903" y="241"/>
                  <a:pt x="924" y="154"/>
                  <a:pt x="884" y="88"/>
                </a:cubicBezTo>
                <a:cubicBezTo>
                  <a:pt x="844" y="21"/>
                  <a:pt x="757" y="0"/>
                  <a:pt x="691" y="40"/>
                </a:cubicBezTo>
                <a:cubicBezTo>
                  <a:pt x="653" y="63"/>
                  <a:pt x="630" y="99"/>
                  <a:pt x="624" y="139"/>
                </a:cubicBezTo>
                <a:cubicBezTo>
                  <a:pt x="624" y="139"/>
                  <a:pt x="624" y="139"/>
                  <a:pt x="624" y="139"/>
                </a:cubicBezTo>
                <a:cubicBezTo>
                  <a:pt x="613" y="208"/>
                  <a:pt x="523" y="227"/>
                  <a:pt x="485" y="168"/>
                </a:cubicBezTo>
                <a:cubicBezTo>
                  <a:pt x="485" y="168"/>
                  <a:pt x="485" y="168"/>
                  <a:pt x="485" y="168"/>
                </a:cubicBezTo>
                <a:cubicBezTo>
                  <a:pt x="414" y="57"/>
                  <a:pt x="267" y="21"/>
                  <a:pt x="153" y="90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  <a:effectLst/>
        </p:spPr>
        <p:txBody>
          <a:bodyPr vert="horz" wrap="square" lIns="96435" tIns="48218" rIns="96435" bIns="48218" numCol="1" anchor="t" anchorCtr="0" compatLnSpc="1">
            <a:prstTxWarp prst="textNoShape">
              <a:avLst/>
            </a:prstTxWarp>
          </a:bodyPr>
          <a:lstStyle/>
          <a:p>
            <a:pPr defTabSz="964326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898" kern="0">
              <a:solidFill>
                <a:prstClr val="black"/>
              </a:solidFill>
              <a:latin typeface="+mj-lt"/>
              <a:ea typeface="+mn-ea"/>
              <a:cs typeface="+mn-ea"/>
              <a:sym typeface="+mn-lt"/>
            </a:endParaRPr>
          </a:p>
        </p:txBody>
      </p:sp>
      <p:sp>
        <p:nvSpPr>
          <p:cNvPr id="8" name="Freeform 29"/>
          <p:cNvSpPr>
            <a:spLocks/>
          </p:cNvSpPr>
          <p:nvPr/>
        </p:nvSpPr>
        <p:spPr bwMode="auto">
          <a:xfrm rot="8579475">
            <a:off x="4115801" y="3351662"/>
            <a:ext cx="1686910" cy="2846364"/>
          </a:xfrm>
          <a:custGeom>
            <a:avLst/>
            <a:gdLst>
              <a:gd name="T0" fmla="*/ 600 w 600"/>
              <a:gd name="T1" fmla="*/ 284 h 1013"/>
              <a:gd name="T2" fmla="*/ 316 w 600"/>
              <a:gd name="T3" fmla="*/ 0 h 1013"/>
              <a:gd name="T4" fmla="*/ 32 w 600"/>
              <a:gd name="T5" fmla="*/ 284 h 1013"/>
              <a:gd name="T6" fmla="*/ 167 w 600"/>
              <a:gd name="T7" fmla="*/ 526 h 1013"/>
              <a:gd name="T8" fmla="*/ 167 w 600"/>
              <a:gd name="T9" fmla="*/ 526 h 1013"/>
              <a:gd name="T10" fmla="*/ 136 w 600"/>
              <a:gd name="T11" fmla="*/ 688 h 1013"/>
              <a:gd name="T12" fmla="*/ 136 w 600"/>
              <a:gd name="T13" fmla="*/ 688 h 1013"/>
              <a:gd name="T14" fmla="*/ 0 w 600"/>
              <a:gd name="T15" fmla="*/ 849 h 1013"/>
              <a:gd name="T16" fmla="*/ 163 w 600"/>
              <a:gd name="T17" fmla="*/ 1013 h 1013"/>
              <a:gd name="T18" fmla="*/ 327 w 600"/>
              <a:gd name="T19" fmla="*/ 849 h 1013"/>
              <a:gd name="T20" fmla="*/ 268 w 600"/>
              <a:gd name="T21" fmla="*/ 724 h 1013"/>
              <a:gd name="T22" fmla="*/ 268 w 600"/>
              <a:gd name="T23" fmla="*/ 724 h 1013"/>
              <a:gd name="T24" fmla="*/ 323 w 600"/>
              <a:gd name="T25" fmla="*/ 568 h 1013"/>
              <a:gd name="T26" fmla="*/ 323 w 600"/>
              <a:gd name="T27" fmla="*/ 568 h 1013"/>
              <a:gd name="T28" fmla="*/ 600 w 600"/>
              <a:gd name="T29" fmla="*/ 284 h 10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600" h="1013">
                <a:moveTo>
                  <a:pt x="600" y="284"/>
                </a:moveTo>
                <a:cubicBezTo>
                  <a:pt x="600" y="127"/>
                  <a:pt x="473" y="0"/>
                  <a:pt x="316" y="0"/>
                </a:cubicBezTo>
                <a:cubicBezTo>
                  <a:pt x="159" y="0"/>
                  <a:pt x="32" y="127"/>
                  <a:pt x="32" y="284"/>
                </a:cubicBezTo>
                <a:cubicBezTo>
                  <a:pt x="32" y="386"/>
                  <a:pt x="86" y="476"/>
                  <a:pt x="167" y="526"/>
                </a:cubicBezTo>
                <a:cubicBezTo>
                  <a:pt x="167" y="526"/>
                  <a:pt x="167" y="526"/>
                  <a:pt x="167" y="526"/>
                </a:cubicBezTo>
                <a:cubicBezTo>
                  <a:pt x="237" y="569"/>
                  <a:pt x="216" y="674"/>
                  <a:pt x="136" y="688"/>
                </a:cubicBezTo>
                <a:cubicBezTo>
                  <a:pt x="136" y="688"/>
                  <a:pt x="136" y="688"/>
                  <a:pt x="136" y="688"/>
                </a:cubicBezTo>
                <a:cubicBezTo>
                  <a:pt x="59" y="701"/>
                  <a:pt x="0" y="768"/>
                  <a:pt x="0" y="849"/>
                </a:cubicBezTo>
                <a:cubicBezTo>
                  <a:pt x="0" y="940"/>
                  <a:pt x="73" y="1013"/>
                  <a:pt x="163" y="1013"/>
                </a:cubicBezTo>
                <a:cubicBezTo>
                  <a:pt x="254" y="1013"/>
                  <a:pt x="327" y="940"/>
                  <a:pt x="327" y="849"/>
                </a:cubicBezTo>
                <a:cubicBezTo>
                  <a:pt x="327" y="799"/>
                  <a:pt x="304" y="754"/>
                  <a:pt x="268" y="724"/>
                </a:cubicBezTo>
                <a:cubicBezTo>
                  <a:pt x="268" y="724"/>
                  <a:pt x="268" y="724"/>
                  <a:pt x="268" y="724"/>
                </a:cubicBezTo>
                <a:cubicBezTo>
                  <a:pt x="206" y="671"/>
                  <a:pt x="242" y="570"/>
                  <a:pt x="323" y="568"/>
                </a:cubicBezTo>
                <a:cubicBezTo>
                  <a:pt x="323" y="568"/>
                  <a:pt x="323" y="568"/>
                  <a:pt x="323" y="568"/>
                </a:cubicBezTo>
                <a:cubicBezTo>
                  <a:pt x="476" y="565"/>
                  <a:pt x="600" y="439"/>
                  <a:pt x="600" y="284"/>
                </a:cubicBez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  <a:effectLst/>
        </p:spPr>
        <p:txBody>
          <a:bodyPr vert="horz" wrap="square" lIns="96435" tIns="48218" rIns="96435" bIns="48218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  <a:latin typeface="+mj-lt"/>
              <a:ea typeface="+mn-ea"/>
              <a:cs typeface="+mn-ea"/>
              <a:sym typeface="+mn-lt"/>
            </a:endParaRPr>
          </a:p>
        </p:txBody>
      </p:sp>
      <p:sp>
        <p:nvSpPr>
          <p:cNvPr id="25" name="Freeform 31"/>
          <p:cNvSpPr>
            <a:spLocks/>
          </p:cNvSpPr>
          <p:nvPr/>
        </p:nvSpPr>
        <p:spPr bwMode="auto">
          <a:xfrm rot="14416468">
            <a:off x="4050156" y="1987662"/>
            <a:ext cx="1872233" cy="2094383"/>
          </a:xfrm>
          <a:custGeom>
            <a:avLst/>
            <a:gdLst>
              <a:gd name="T0" fmla="*/ 103 w 666"/>
              <a:gd name="T1" fmla="*/ 285 h 745"/>
              <a:gd name="T2" fmla="*/ 129 w 666"/>
              <a:gd name="T3" fmla="*/ 293 h 745"/>
              <a:gd name="T4" fmla="*/ 204 w 666"/>
              <a:gd name="T5" fmla="*/ 425 h 745"/>
              <a:gd name="T6" fmla="*/ 204 w 666"/>
              <a:gd name="T7" fmla="*/ 425 h 745"/>
              <a:gd name="T8" fmla="*/ 328 w 666"/>
              <a:gd name="T9" fmla="*/ 697 h 745"/>
              <a:gd name="T10" fmla="*/ 618 w 666"/>
              <a:gd name="T11" fmla="*/ 580 h 745"/>
              <a:gd name="T12" fmla="*/ 500 w 666"/>
              <a:gd name="T13" fmla="*/ 290 h 745"/>
              <a:gd name="T14" fmla="*/ 402 w 666"/>
              <a:gd name="T15" fmla="*/ 273 h 745"/>
              <a:gd name="T16" fmla="*/ 296 w 666"/>
              <a:gd name="T17" fmla="*/ 166 h 745"/>
              <a:gd name="T18" fmla="*/ 211 w 666"/>
              <a:gd name="T19" fmla="*/ 30 h 745"/>
              <a:gd name="T20" fmla="*/ 30 w 666"/>
              <a:gd name="T21" fmla="*/ 103 h 745"/>
              <a:gd name="T22" fmla="*/ 103 w 666"/>
              <a:gd name="T23" fmla="*/ 285 h 7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666" h="745">
                <a:moveTo>
                  <a:pt x="103" y="285"/>
                </a:moveTo>
                <a:cubicBezTo>
                  <a:pt x="112" y="288"/>
                  <a:pt x="120" y="291"/>
                  <a:pt x="129" y="293"/>
                </a:cubicBezTo>
                <a:cubicBezTo>
                  <a:pt x="188" y="306"/>
                  <a:pt x="223" y="367"/>
                  <a:pt x="204" y="425"/>
                </a:cubicBezTo>
                <a:cubicBezTo>
                  <a:pt x="204" y="425"/>
                  <a:pt x="204" y="425"/>
                  <a:pt x="204" y="425"/>
                </a:cubicBezTo>
                <a:cubicBezTo>
                  <a:pt x="168" y="533"/>
                  <a:pt x="221" y="652"/>
                  <a:pt x="328" y="697"/>
                </a:cubicBezTo>
                <a:cubicBezTo>
                  <a:pt x="440" y="745"/>
                  <a:pt x="570" y="693"/>
                  <a:pt x="618" y="580"/>
                </a:cubicBezTo>
                <a:cubicBezTo>
                  <a:pt x="666" y="468"/>
                  <a:pt x="613" y="338"/>
                  <a:pt x="500" y="290"/>
                </a:cubicBezTo>
                <a:cubicBezTo>
                  <a:pt x="468" y="276"/>
                  <a:pt x="435" y="271"/>
                  <a:pt x="402" y="273"/>
                </a:cubicBezTo>
                <a:cubicBezTo>
                  <a:pt x="342" y="275"/>
                  <a:pt x="293" y="226"/>
                  <a:pt x="296" y="166"/>
                </a:cubicBezTo>
                <a:cubicBezTo>
                  <a:pt x="299" y="109"/>
                  <a:pt x="267" y="53"/>
                  <a:pt x="211" y="30"/>
                </a:cubicBezTo>
                <a:cubicBezTo>
                  <a:pt x="141" y="0"/>
                  <a:pt x="60" y="33"/>
                  <a:pt x="30" y="103"/>
                </a:cubicBezTo>
                <a:cubicBezTo>
                  <a:pt x="0" y="174"/>
                  <a:pt x="33" y="255"/>
                  <a:pt x="103" y="285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</p:spPr>
        <p:txBody>
          <a:bodyPr vert="horz" wrap="square" lIns="96435" tIns="48218" rIns="96435" bIns="48218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  <a:latin typeface="+mj-lt"/>
              <a:ea typeface="+mn-ea"/>
              <a:cs typeface="+mn-ea"/>
              <a:sym typeface="+mn-lt"/>
            </a:endParaRPr>
          </a:p>
        </p:txBody>
      </p:sp>
      <p:sp>
        <p:nvSpPr>
          <p:cNvPr id="35" name="Freeform 43"/>
          <p:cNvSpPr>
            <a:spLocks/>
          </p:cNvSpPr>
          <p:nvPr/>
        </p:nvSpPr>
        <p:spPr bwMode="auto">
          <a:xfrm rot="20488519">
            <a:off x="6253380" y="2300509"/>
            <a:ext cx="3215822" cy="2552938"/>
          </a:xfrm>
          <a:custGeom>
            <a:avLst/>
            <a:gdLst>
              <a:gd name="T0" fmla="*/ 927 w 1143"/>
              <a:gd name="T1" fmla="*/ 470 h 907"/>
              <a:gd name="T2" fmla="*/ 885 w 1143"/>
              <a:gd name="T3" fmla="*/ 473 h 907"/>
              <a:gd name="T4" fmla="*/ 697 w 1143"/>
              <a:gd name="T5" fmla="*/ 326 h 907"/>
              <a:gd name="T6" fmla="*/ 697 w 1143"/>
              <a:gd name="T7" fmla="*/ 326 h 907"/>
              <a:gd name="T8" fmla="*/ 355 w 1143"/>
              <a:gd name="T9" fmla="*/ 3 h 907"/>
              <a:gd name="T10" fmla="*/ 3 w 1143"/>
              <a:gd name="T11" fmla="*/ 345 h 907"/>
              <a:gd name="T12" fmla="*/ 346 w 1143"/>
              <a:gd name="T13" fmla="*/ 698 h 907"/>
              <a:gd name="T14" fmla="*/ 500 w 1143"/>
              <a:gd name="T15" fmla="*/ 664 h 907"/>
              <a:gd name="T16" fmla="*/ 718 w 1143"/>
              <a:gd name="T17" fmla="*/ 757 h 907"/>
              <a:gd name="T18" fmla="*/ 921 w 1143"/>
              <a:gd name="T19" fmla="*/ 905 h 907"/>
              <a:gd name="T20" fmla="*/ 1142 w 1143"/>
              <a:gd name="T21" fmla="*/ 691 h 907"/>
              <a:gd name="T22" fmla="*/ 927 w 1143"/>
              <a:gd name="T23" fmla="*/ 470 h 9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143" h="907">
                <a:moveTo>
                  <a:pt x="927" y="470"/>
                </a:moveTo>
                <a:cubicBezTo>
                  <a:pt x="913" y="470"/>
                  <a:pt x="899" y="471"/>
                  <a:pt x="885" y="473"/>
                </a:cubicBezTo>
                <a:cubicBezTo>
                  <a:pt x="791" y="489"/>
                  <a:pt x="704" y="421"/>
                  <a:pt x="697" y="326"/>
                </a:cubicBezTo>
                <a:cubicBezTo>
                  <a:pt x="697" y="326"/>
                  <a:pt x="697" y="326"/>
                  <a:pt x="697" y="326"/>
                </a:cubicBezTo>
                <a:cubicBezTo>
                  <a:pt x="685" y="147"/>
                  <a:pt x="538" y="5"/>
                  <a:pt x="355" y="3"/>
                </a:cubicBezTo>
                <a:cubicBezTo>
                  <a:pt x="164" y="0"/>
                  <a:pt x="6" y="153"/>
                  <a:pt x="3" y="345"/>
                </a:cubicBezTo>
                <a:cubicBezTo>
                  <a:pt x="0" y="537"/>
                  <a:pt x="154" y="695"/>
                  <a:pt x="346" y="698"/>
                </a:cubicBezTo>
                <a:cubicBezTo>
                  <a:pt x="401" y="698"/>
                  <a:pt x="453" y="686"/>
                  <a:pt x="500" y="664"/>
                </a:cubicBezTo>
                <a:cubicBezTo>
                  <a:pt x="585" y="625"/>
                  <a:pt x="686" y="668"/>
                  <a:pt x="718" y="757"/>
                </a:cubicBezTo>
                <a:cubicBezTo>
                  <a:pt x="746" y="842"/>
                  <a:pt x="826" y="904"/>
                  <a:pt x="921" y="905"/>
                </a:cubicBezTo>
                <a:cubicBezTo>
                  <a:pt x="1041" y="907"/>
                  <a:pt x="1140" y="811"/>
                  <a:pt x="1142" y="691"/>
                </a:cubicBezTo>
                <a:cubicBezTo>
                  <a:pt x="1143" y="570"/>
                  <a:pt x="1047" y="472"/>
                  <a:pt x="927" y="47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</p:spPr>
        <p:txBody>
          <a:bodyPr vert="horz" wrap="square" lIns="96435" tIns="48218" rIns="96435" bIns="48218" numCol="1" anchor="t" anchorCtr="0" compatLnSpc="1">
            <a:prstTxWarp prst="textNoShape">
              <a:avLst/>
            </a:prstTxWarp>
          </a:bodyPr>
          <a:lstStyle/>
          <a:p>
            <a:pPr defTabSz="964326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898" kern="0">
              <a:solidFill>
                <a:prstClr val="black"/>
              </a:solidFill>
              <a:latin typeface="+mj-lt"/>
              <a:ea typeface="+mn-ea"/>
              <a:cs typeface="+mn-ea"/>
              <a:sym typeface="+mn-lt"/>
            </a:endParaRPr>
          </a:p>
        </p:txBody>
      </p:sp>
      <p:sp>
        <p:nvSpPr>
          <p:cNvPr id="39" name="Freeform 35"/>
          <p:cNvSpPr>
            <a:spLocks/>
          </p:cNvSpPr>
          <p:nvPr/>
        </p:nvSpPr>
        <p:spPr bwMode="auto">
          <a:xfrm>
            <a:off x="8263885" y="3342707"/>
            <a:ext cx="1318640" cy="1856788"/>
          </a:xfrm>
          <a:custGeom>
            <a:avLst/>
            <a:gdLst>
              <a:gd name="T0" fmla="*/ 242 w 469"/>
              <a:gd name="T1" fmla="*/ 522 h 661"/>
              <a:gd name="T2" fmla="*/ 238 w 469"/>
              <a:gd name="T3" fmla="*/ 500 h 661"/>
              <a:gd name="T4" fmla="*/ 305 w 469"/>
              <a:gd name="T5" fmla="*/ 388 h 661"/>
              <a:gd name="T6" fmla="*/ 305 w 469"/>
              <a:gd name="T7" fmla="*/ 388 h 661"/>
              <a:gd name="T8" fmla="*/ 458 w 469"/>
              <a:gd name="T9" fmla="*/ 180 h 661"/>
              <a:gd name="T10" fmla="*/ 248 w 469"/>
              <a:gd name="T11" fmla="*/ 12 h 661"/>
              <a:gd name="T12" fmla="*/ 80 w 469"/>
              <a:gd name="T13" fmla="*/ 222 h 661"/>
              <a:gd name="T14" fmla="*/ 108 w 469"/>
              <a:gd name="T15" fmla="*/ 303 h 661"/>
              <a:gd name="T16" fmla="*/ 72 w 469"/>
              <a:gd name="T17" fmla="*/ 428 h 661"/>
              <a:gd name="T18" fmla="*/ 5 w 469"/>
              <a:gd name="T19" fmla="*/ 548 h 661"/>
              <a:gd name="T20" fmla="*/ 137 w 469"/>
              <a:gd name="T21" fmla="*/ 654 h 661"/>
              <a:gd name="T22" fmla="*/ 242 w 469"/>
              <a:gd name="T23" fmla="*/ 522 h 6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469" h="661">
                <a:moveTo>
                  <a:pt x="242" y="522"/>
                </a:moveTo>
                <a:cubicBezTo>
                  <a:pt x="242" y="515"/>
                  <a:pt x="240" y="507"/>
                  <a:pt x="238" y="500"/>
                </a:cubicBezTo>
                <a:cubicBezTo>
                  <a:pt x="223" y="450"/>
                  <a:pt x="254" y="398"/>
                  <a:pt x="305" y="388"/>
                </a:cubicBezTo>
                <a:cubicBezTo>
                  <a:pt x="305" y="388"/>
                  <a:pt x="305" y="388"/>
                  <a:pt x="305" y="388"/>
                </a:cubicBezTo>
                <a:cubicBezTo>
                  <a:pt x="402" y="369"/>
                  <a:pt x="469" y="280"/>
                  <a:pt x="458" y="180"/>
                </a:cubicBezTo>
                <a:cubicBezTo>
                  <a:pt x="447" y="76"/>
                  <a:pt x="353" y="0"/>
                  <a:pt x="248" y="12"/>
                </a:cubicBezTo>
                <a:cubicBezTo>
                  <a:pt x="144" y="23"/>
                  <a:pt x="68" y="117"/>
                  <a:pt x="80" y="222"/>
                </a:cubicBezTo>
                <a:cubicBezTo>
                  <a:pt x="83" y="252"/>
                  <a:pt x="93" y="279"/>
                  <a:pt x="108" y="303"/>
                </a:cubicBezTo>
                <a:cubicBezTo>
                  <a:pt x="135" y="347"/>
                  <a:pt x="118" y="405"/>
                  <a:pt x="72" y="428"/>
                </a:cubicBezTo>
                <a:cubicBezTo>
                  <a:pt x="28" y="449"/>
                  <a:pt x="0" y="497"/>
                  <a:pt x="5" y="548"/>
                </a:cubicBezTo>
                <a:cubicBezTo>
                  <a:pt x="12" y="614"/>
                  <a:pt x="71" y="661"/>
                  <a:pt x="137" y="654"/>
                </a:cubicBezTo>
                <a:cubicBezTo>
                  <a:pt x="202" y="647"/>
                  <a:pt x="250" y="588"/>
                  <a:pt x="242" y="522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</p:spPr>
        <p:txBody>
          <a:bodyPr vert="horz" wrap="square" lIns="96435" tIns="48218" rIns="96435" bIns="48218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  <a:latin typeface="+mj-lt"/>
              <a:ea typeface="+mn-ea"/>
              <a:cs typeface="+mn-ea"/>
              <a:sym typeface="+mn-lt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4743535" y="2210352"/>
            <a:ext cx="845103" cy="806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vi-VN" sz="4640" b="1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  <a:ea typeface="+mn-ea"/>
                <a:cs typeface="+mn-ea"/>
                <a:sym typeface="+mn-lt"/>
              </a:rPr>
              <a:t>01</a:t>
            </a:r>
            <a:endParaRPr lang="en-US" sz="4640" b="1">
              <a:solidFill>
                <a:schemeClr val="tx2">
                  <a:lumMod val="75000"/>
                  <a:lumOff val="25000"/>
                </a:schemeClr>
              </a:solidFill>
              <a:latin typeface="+mj-lt"/>
              <a:ea typeface="+mn-ea"/>
              <a:cs typeface="+mn-ea"/>
              <a:sym typeface="+mn-lt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8644408" y="3474455"/>
            <a:ext cx="845103" cy="806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vi-VN" sz="4640" b="1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  <a:ea typeface="+mn-ea"/>
                <a:cs typeface="+mn-ea"/>
                <a:sym typeface="+mn-lt"/>
              </a:rPr>
              <a:t>02</a:t>
            </a:r>
            <a:endParaRPr lang="en-US" sz="4640" b="1">
              <a:solidFill>
                <a:schemeClr val="tx2">
                  <a:lumMod val="75000"/>
                  <a:lumOff val="25000"/>
                </a:schemeClr>
              </a:solidFill>
              <a:latin typeface="+mj-lt"/>
              <a:ea typeface="+mn-ea"/>
              <a:cs typeface="+mn-ea"/>
              <a:sym typeface="+mn-lt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8338771" y="4610519"/>
            <a:ext cx="546945" cy="4817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vi-VN" sz="2531" b="1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  <a:ea typeface="+mn-ea"/>
                <a:cs typeface="+mn-ea"/>
                <a:sym typeface="+mn-lt"/>
              </a:rPr>
              <a:t>04</a:t>
            </a:r>
            <a:endParaRPr lang="en-US" sz="2531" b="1">
              <a:solidFill>
                <a:schemeClr val="tx2">
                  <a:lumMod val="75000"/>
                  <a:lumOff val="25000"/>
                </a:schemeClr>
              </a:solidFill>
              <a:latin typeface="+mj-lt"/>
              <a:ea typeface="+mn-ea"/>
              <a:cs typeface="+mn-ea"/>
              <a:sym typeface="+mn-lt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4370239" y="3474454"/>
            <a:ext cx="665567" cy="61170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vi-VN" sz="3375" b="1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  <a:ea typeface="+mn-ea"/>
                <a:cs typeface="+mn-ea"/>
                <a:sym typeface="+mn-lt"/>
              </a:rPr>
              <a:t>03</a:t>
            </a:r>
            <a:endParaRPr lang="en-US" sz="3375" b="1">
              <a:solidFill>
                <a:schemeClr val="tx2">
                  <a:lumMod val="75000"/>
                  <a:lumOff val="25000"/>
                </a:schemeClr>
              </a:solidFill>
              <a:latin typeface="+mj-lt"/>
              <a:ea typeface="+mn-ea"/>
              <a:cs typeface="+mn-ea"/>
              <a:sym typeface="+mn-lt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9910419" y="2110834"/>
            <a:ext cx="1299395" cy="3194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76" dirty="0">
                <a:solidFill>
                  <a:schemeClr val="bg1"/>
                </a:solidFill>
                <a:latin typeface="+mj-lt"/>
                <a:ea typeface="+mn-ea"/>
                <a:cs typeface="+mn-ea"/>
                <a:sym typeface="+mn-lt"/>
              </a:rPr>
              <a:t>STEP HERE</a:t>
            </a:r>
            <a:endParaRPr lang="en-US" sz="1476" dirty="0">
              <a:solidFill>
                <a:schemeClr val="bg1"/>
              </a:solidFill>
              <a:latin typeface="+mj-lt"/>
              <a:ea typeface="+mn-ea"/>
              <a:cs typeface="+mn-ea"/>
              <a:sym typeface="+mn-lt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6851334" y="5586207"/>
            <a:ext cx="1299395" cy="28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66" dirty="0">
                <a:solidFill>
                  <a:schemeClr val="bg1"/>
                </a:solidFill>
                <a:latin typeface="+mj-lt"/>
                <a:ea typeface="+mn-ea"/>
                <a:cs typeface="+mn-ea"/>
                <a:sym typeface="+mn-lt"/>
              </a:rPr>
              <a:t>STEP HERE</a:t>
            </a:r>
            <a:endParaRPr lang="en-US" sz="1266" dirty="0">
              <a:solidFill>
                <a:schemeClr val="bg1"/>
              </a:solidFill>
              <a:latin typeface="+mj-lt"/>
              <a:ea typeface="+mn-ea"/>
              <a:cs typeface="+mn-ea"/>
              <a:sym typeface="+mn-lt"/>
            </a:endParaRPr>
          </a:p>
        </p:txBody>
      </p:sp>
      <p:cxnSp>
        <p:nvCxnSpPr>
          <p:cNvPr id="64" name="Straight Connector 63"/>
          <p:cNvCxnSpPr/>
          <p:nvPr/>
        </p:nvCxnSpPr>
        <p:spPr>
          <a:xfrm>
            <a:off x="4765214" y="5121989"/>
            <a:ext cx="977936" cy="0"/>
          </a:xfrm>
          <a:prstGeom prst="line">
            <a:avLst/>
          </a:prstGeom>
          <a:ln w="66675" cmpd="thickThin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TextBox 64"/>
          <p:cNvSpPr txBox="1"/>
          <p:nvPr/>
        </p:nvSpPr>
        <p:spPr>
          <a:xfrm>
            <a:off x="4724611" y="4761341"/>
            <a:ext cx="1037463" cy="31944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vi-VN" sz="1476" b="1" dirty="0">
                <a:solidFill>
                  <a:schemeClr val="bg1"/>
                </a:solidFill>
                <a:latin typeface="+mj-lt"/>
                <a:ea typeface="+mn-ea"/>
                <a:cs typeface="+mn-ea"/>
                <a:sym typeface="+mn-lt"/>
              </a:rPr>
              <a:t>OPTIONS</a:t>
            </a:r>
            <a:endParaRPr lang="en-US" sz="1476" b="1" dirty="0">
              <a:solidFill>
                <a:schemeClr val="bg1"/>
              </a:solidFill>
              <a:latin typeface="+mj-lt"/>
              <a:ea typeface="+mn-ea"/>
              <a:cs typeface="+mn-ea"/>
              <a:sym typeface="+mn-lt"/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4625785" y="5363747"/>
            <a:ext cx="1299395" cy="28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66" dirty="0">
                <a:solidFill>
                  <a:schemeClr val="bg1"/>
                </a:solidFill>
                <a:latin typeface="+mj-lt"/>
                <a:ea typeface="+mn-ea"/>
                <a:cs typeface="+mn-ea"/>
                <a:sym typeface="+mn-lt"/>
              </a:rPr>
              <a:t>STEP HERE</a:t>
            </a:r>
            <a:endParaRPr lang="en-US" sz="1266" dirty="0">
              <a:solidFill>
                <a:schemeClr val="bg1"/>
              </a:solidFill>
              <a:latin typeface="+mj-lt"/>
              <a:ea typeface="+mn-ea"/>
              <a:cs typeface="+mn-ea"/>
              <a:sym typeface="+mn-lt"/>
            </a:endParaRPr>
          </a:p>
        </p:txBody>
      </p:sp>
      <p:cxnSp>
        <p:nvCxnSpPr>
          <p:cNvPr id="67" name="Straight Connector 66"/>
          <p:cNvCxnSpPr/>
          <p:nvPr/>
        </p:nvCxnSpPr>
        <p:spPr>
          <a:xfrm>
            <a:off x="10071147" y="1830036"/>
            <a:ext cx="977936" cy="0"/>
          </a:xfrm>
          <a:prstGeom prst="line">
            <a:avLst/>
          </a:prstGeom>
          <a:ln w="66675" cmpd="thickThin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Connector 67"/>
          <p:cNvCxnSpPr/>
          <p:nvPr/>
        </p:nvCxnSpPr>
        <p:spPr>
          <a:xfrm>
            <a:off x="6549125" y="3371298"/>
            <a:ext cx="1233491" cy="0"/>
          </a:xfrm>
          <a:prstGeom prst="line">
            <a:avLst/>
          </a:prstGeom>
          <a:ln w="66675" cmpd="thickThin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1" name="Group 70"/>
          <p:cNvGrpSpPr/>
          <p:nvPr/>
        </p:nvGrpSpPr>
        <p:grpSpPr>
          <a:xfrm>
            <a:off x="6946600" y="2753213"/>
            <a:ext cx="438543" cy="438545"/>
            <a:chOff x="8878888" y="3305175"/>
            <a:chExt cx="928687" cy="928688"/>
          </a:xfrm>
          <a:solidFill>
            <a:schemeClr val="accent1">
              <a:lumMod val="60000"/>
              <a:lumOff val="40000"/>
            </a:schemeClr>
          </a:solidFill>
        </p:grpSpPr>
        <p:sp>
          <p:nvSpPr>
            <p:cNvPr id="72" name="AutoShape 136"/>
            <p:cNvSpPr>
              <a:spLocks/>
            </p:cNvSpPr>
            <p:nvPr/>
          </p:nvSpPr>
          <p:spPr bwMode="auto">
            <a:xfrm>
              <a:off x="9372600" y="3421063"/>
              <a:ext cx="304800" cy="30480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538" y="20579"/>
                  </a:moveTo>
                  <a:lnTo>
                    <a:pt x="19542" y="20579"/>
                  </a:lnTo>
                  <a:cubicBezTo>
                    <a:pt x="19546" y="21142"/>
                    <a:pt x="20004" y="21600"/>
                    <a:pt x="20571" y="21600"/>
                  </a:cubicBezTo>
                  <a:cubicBezTo>
                    <a:pt x="21137" y="21600"/>
                    <a:pt x="21599" y="21138"/>
                    <a:pt x="21599" y="20571"/>
                  </a:cubicBezTo>
                  <a:cubicBezTo>
                    <a:pt x="21599" y="20565"/>
                    <a:pt x="21595" y="20561"/>
                    <a:pt x="21595" y="20555"/>
                  </a:cubicBezTo>
                  <a:cubicBezTo>
                    <a:pt x="21583" y="9221"/>
                    <a:pt x="12411" y="41"/>
                    <a:pt x="1080" y="12"/>
                  </a:cubicBezTo>
                  <a:cubicBezTo>
                    <a:pt x="1064" y="10"/>
                    <a:pt x="1048" y="0"/>
                    <a:pt x="1028" y="0"/>
                  </a:cubicBezTo>
                  <a:cubicBezTo>
                    <a:pt x="458" y="0"/>
                    <a:pt x="0" y="461"/>
                    <a:pt x="0" y="1028"/>
                  </a:cubicBezTo>
                  <a:cubicBezTo>
                    <a:pt x="0" y="1594"/>
                    <a:pt x="458" y="2055"/>
                    <a:pt x="1024" y="2057"/>
                  </a:cubicBezTo>
                  <a:lnTo>
                    <a:pt x="1024" y="2065"/>
                  </a:lnTo>
                  <a:cubicBezTo>
                    <a:pt x="11233" y="2065"/>
                    <a:pt x="19538" y="10370"/>
                    <a:pt x="19538" y="2057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40181" tIns="40181" rIns="40181" bIns="40181" anchor="ctr"/>
            <a:lstStyle/>
            <a:p>
              <a:pPr defTabSz="482163"/>
              <a:endParaRPr lang="en-US" sz="3164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73" name="AutoShape 137"/>
            <p:cNvSpPr>
              <a:spLocks/>
            </p:cNvSpPr>
            <p:nvPr/>
          </p:nvSpPr>
          <p:spPr bwMode="auto">
            <a:xfrm>
              <a:off x="8878888" y="3305175"/>
              <a:ext cx="928687" cy="928688"/>
            </a:xfrm>
            <a:custGeom>
              <a:avLst/>
              <a:gdLst>
                <a:gd name="T0" fmla="+- 0 10819 195"/>
                <a:gd name="T1" fmla="*/ T0 w 21248"/>
                <a:gd name="T2" fmla="*/ 10800 h 21600"/>
                <a:gd name="T3" fmla="+- 0 10819 195"/>
                <a:gd name="T4" fmla="*/ T3 w 21248"/>
                <a:gd name="T5" fmla="*/ 10800 h 21600"/>
                <a:gd name="T6" fmla="+- 0 10819 195"/>
                <a:gd name="T7" fmla="*/ T6 w 21248"/>
                <a:gd name="T8" fmla="*/ 10800 h 21600"/>
                <a:gd name="T9" fmla="+- 0 10819 195"/>
                <a:gd name="T10" fmla="*/ T9 w 21248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248" h="21600">
                  <a:moveTo>
                    <a:pt x="19868" y="17133"/>
                  </a:moveTo>
                  <a:cubicBezTo>
                    <a:pt x="19766" y="17386"/>
                    <a:pt x="19525" y="17549"/>
                    <a:pt x="19255" y="17549"/>
                  </a:cubicBezTo>
                  <a:lnTo>
                    <a:pt x="19058" y="17549"/>
                  </a:lnTo>
                  <a:lnTo>
                    <a:pt x="3983" y="2226"/>
                  </a:lnTo>
                  <a:lnTo>
                    <a:pt x="3983" y="2025"/>
                  </a:lnTo>
                  <a:cubicBezTo>
                    <a:pt x="3983" y="1750"/>
                    <a:pt x="4144" y="1506"/>
                    <a:pt x="4393" y="1401"/>
                  </a:cubicBezTo>
                  <a:cubicBezTo>
                    <a:pt x="4475" y="1367"/>
                    <a:pt x="4560" y="1350"/>
                    <a:pt x="4647" y="1350"/>
                  </a:cubicBezTo>
                  <a:cubicBezTo>
                    <a:pt x="4824" y="1350"/>
                    <a:pt x="4991" y="1420"/>
                    <a:pt x="5116" y="1547"/>
                  </a:cubicBezTo>
                  <a:lnTo>
                    <a:pt x="19724" y="16397"/>
                  </a:lnTo>
                  <a:cubicBezTo>
                    <a:pt x="19915" y="16591"/>
                    <a:pt x="19972" y="16880"/>
                    <a:pt x="19868" y="17133"/>
                  </a:cubicBezTo>
                  <a:moveTo>
                    <a:pt x="10121" y="17549"/>
                  </a:moveTo>
                  <a:cubicBezTo>
                    <a:pt x="10017" y="17549"/>
                    <a:pt x="9922" y="17586"/>
                    <a:pt x="9824" y="17609"/>
                  </a:cubicBezTo>
                  <a:lnTo>
                    <a:pt x="3923" y="11612"/>
                  </a:lnTo>
                  <a:cubicBezTo>
                    <a:pt x="3946" y="11512"/>
                    <a:pt x="3982" y="11415"/>
                    <a:pt x="3982" y="11311"/>
                  </a:cubicBezTo>
                  <a:lnTo>
                    <a:pt x="3983" y="3180"/>
                  </a:lnTo>
                  <a:lnTo>
                    <a:pt x="18119" y="17549"/>
                  </a:lnTo>
                  <a:cubicBezTo>
                    <a:pt x="18119" y="17549"/>
                    <a:pt x="10121" y="17549"/>
                    <a:pt x="10121" y="17549"/>
                  </a:cubicBezTo>
                  <a:close/>
                  <a:moveTo>
                    <a:pt x="9182" y="17945"/>
                  </a:moveTo>
                  <a:lnTo>
                    <a:pt x="7109" y="20052"/>
                  </a:lnTo>
                  <a:cubicBezTo>
                    <a:pt x="6939" y="20224"/>
                    <a:pt x="6742" y="20249"/>
                    <a:pt x="6640" y="20249"/>
                  </a:cubicBezTo>
                  <a:cubicBezTo>
                    <a:pt x="6537" y="20249"/>
                    <a:pt x="6339" y="20224"/>
                    <a:pt x="6170" y="20052"/>
                  </a:cubicBezTo>
                  <a:lnTo>
                    <a:pt x="1522" y="15327"/>
                  </a:lnTo>
                  <a:cubicBezTo>
                    <a:pt x="1352" y="15154"/>
                    <a:pt x="1327" y="14953"/>
                    <a:pt x="1327" y="14850"/>
                  </a:cubicBezTo>
                  <a:cubicBezTo>
                    <a:pt x="1327" y="14745"/>
                    <a:pt x="1352" y="14544"/>
                    <a:pt x="1522" y="14373"/>
                  </a:cubicBezTo>
                  <a:lnTo>
                    <a:pt x="3593" y="12266"/>
                  </a:lnTo>
                  <a:cubicBezTo>
                    <a:pt x="3599" y="12260"/>
                    <a:pt x="3601" y="12251"/>
                    <a:pt x="3607" y="12245"/>
                  </a:cubicBezTo>
                  <a:lnTo>
                    <a:pt x="9202" y="17932"/>
                  </a:lnTo>
                  <a:cubicBezTo>
                    <a:pt x="9196" y="17937"/>
                    <a:pt x="9187" y="17939"/>
                    <a:pt x="9182" y="17945"/>
                  </a:cubicBezTo>
                  <a:moveTo>
                    <a:pt x="6056" y="593"/>
                  </a:moveTo>
                  <a:cubicBezTo>
                    <a:pt x="5675" y="205"/>
                    <a:pt x="5165" y="0"/>
                    <a:pt x="4647" y="0"/>
                  </a:cubicBezTo>
                  <a:cubicBezTo>
                    <a:pt x="4390" y="0"/>
                    <a:pt x="4132" y="49"/>
                    <a:pt x="3885" y="154"/>
                  </a:cubicBezTo>
                  <a:cubicBezTo>
                    <a:pt x="3141" y="467"/>
                    <a:pt x="2655" y="1205"/>
                    <a:pt x="2655" y="2025"/>
                  </a:cubicBezTo>
                  <a:lnTo>
                    <a:pt x="2654" y="11311"/>
                  </a:lnTo>
                  <a:lnTo>
                    <a:pt x="583" y="13418"/>
                  </a:lnTo>
                  <a:cubicBezTo>
                    <a:pt x="-195" y="14208"/>
                    <a:pt x="-195" y="15491"/>
                    <a:pt x="583" y="16281"/>
                  </a:cubicBezTo>
                  <a:lnTo>
                    <a:pt x="5231" y="21006"/>
                  </a:lnTo>
                  <a:cubicBezTo>
                    <a:pt x="5620" y="21402"/>
                    <a:pt x="6131" y="21599"/>
                    <a:pt x="6640" y="21599"/>
                  </a:cubicBezTo>
                  <a:cubicBezTo>
                    <a:pt x="7150" y="21599"/>
                    <a:pt x="7659" y="21402"/>
                    <a:pt x="8048" y="21006"/>
                  </a:cubicBezTo>
                  <a:lnTo>
                    <a:pt x="10121" y="18900"/>
                  </a:lnTo>
                  <a:lnTo>
                    <a:pt x="19255" y="18900"/>
                  </a:lnTo>
                  <a:cubicBezTo>
                    <a:pt x="20062" y="18900"/>
                    <a:pt x="20788" y="18407"/>
                    <a:pt x="21095" y="17650"/>
                  </a:cubicBezTo>
                  <a:cubicBezTo>
                    <a:pt x="21405" y="16893"/>
                    <a:pt x="21234" y="16022"/>
                    <a:pt x="20663" y="15443"/>
                  </a:cubicBezTo>
                  <a:cubicBezTo>
                    <a:pt x="20663" y="15443"/>
                    <a:pt x="6056" y="593"/>
                    <a:pt x="6056" y="593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40181" tIns="40181" rIns="40181" bIns="40181" anchor="ctr"/>
            <a:lstStyle/>
            <a:p>
              <a:pPr defTabSz="482163"/>
              <a:endParaRPr lang="en-US" sz="3164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74" name="AutoShape 138"/>
            <p:cNvSpPr>
              <a:spLocks/>
            </p:cNvSpPr>
            <p:nvPr/>
          </p:nvSpPr>
          <p:spPr bwMode="auto">
            <a:xfrm>
              <a:off x="9372600" y="3305175"/>
              <a:ext cx="434975" cy="4349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437" y="2880"/>
                  </a:moveTo>
                  <a:lnTo>
                    <a:pt x="1437" y="2885"/>
                  </a:lnTo>
                  <a:cubicBezTo>
                    <a:pt x="10965" y="2885"/>
                    <a:pt x="18717" y="10637"/>
                    <a:pt x="18717" y="20165"/>
                  </a:cubicBezTo>
                  <a:lnTo>
                    <a:pt x="18720" y="20165"/>
                  </a:lnTo>
                  <a:cubicBezTo>
                    <a:pt x="18722" y="20959"/>
                    <a:pt x="19366" y="21600"/>
                    <a:pt x="20160" y="21600"/>
                  </a:cubicBezTo>
                  <a:cubicBezTo>
                    <a:pt x="20955" y="21600"/>
                    <a:pt x="21599" y="20956"/>
                    <a:pt x="21599" y="20160"/>
                  </a:cubicBezTo>
                  <a:cubicBezTo>
                    <a:pt x="21599" y="20155"/>
                    <a:pt x="21597" y="20152"/>
                    <a:pt x="21597" y="20148"/>
                  </a:cubicBezTo>
                  <a:cubicBezTo>
                    <a:pt x="21588" y="9034"/>
                    <a:pt x="12588" y="28"/>
                    <a:pt x="1476" y="8"/>
                  </a:cubicBezTo>
                  <a:cubicBezTo>
                    <a:pt x="1465" y="7"/>
                    <a:pt x="1454" y="0"/>
                    <a:pt x="1440" y="0"/>
                  </a:cubicBezTo>
                  <a:cubicBezTo>
                    <a:pt x="644" y="0"/>
                    <a:pt x="0" y="644"/>
                    <a:pt x="0" y="1440"/>
                  </a:cubicBezTo>
                  <a:cubicBezTo>
                    <a:pt x="0" y="2234"/>
                    <a:pt x="644" y="2878"/>
                    <a:pt x="1437" y="288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40181" tIns="40181" rIns="40181" bIns="40181" anchor="ctr"/>
            <a:lstStyle/>
            <a:p>
              <a:pPr defTabSz="482163"/>
              <a:endParaRPr lang="en-US" sz="3164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n-ea"/>
                <a:cs typeface="+mn-ea"/>
                <a:sym typeface="+mn-lt"/>
              </a:endParaRPr>
            </a:p>
          </p:txBody>
        </p:sp>
      </p:grpSp>
      <p:sp>
        <p:nvSpPr>
          <p:cNvPr id="75" name="TextBox 74"/>
          <p:cNvSpPr txBox="1"/>
          <p:nvPr/>
        </p:nvSpPr>
        <p:spPr>
          <a:xfrm>
            <a:off x="6158368" y="3477469"/>
            <a:ext cx="2000683" cy="5465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76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  <a:ea typeface="+mn-ea"/>
                <a:cs typeface="+mn-ea"/>
                <a:sym typeface="+mn-lt"/>
              </a:rPr>
              <a:t>Lorem ipsum dolor sit amet consectetur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1302879" y="4582663"/>
            <a:ext cx="2980070" cy="1147109"/>
            <a:chOff x="1235055" y="4345281"/>
            <a:chExt cx="2825703" cy="1087689"/>
          </a:xfrm>
        </p:grpSpPr>
        <p:sp>
          <p:nvSpPr>
            <p:cNvPr id="76" name="Rectangle 75"/>
            <p:cNvSpPr/>
            <p:nvPr/>
          </p:nvSpPr>
          <p:spPr>
            <a:xfrm>
              <a:off x="3553631" y="4457522"/>
              <a:ext cx="507127" cy="507127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vi-VN" dirty="0">
                  <a:solidFill>
                    <a:schemeClr val="bg1"/>
                  </a:solidFill>
                  <a:latin typeface="+mj-lt"/>
                  <a:cs typeface="+mn-ea"/>
                  <a:sym typeface="+mn-lt"/>
                </a:rPr>
                <a:t>03</a:t>
              </a:r>
              <a:endParaRPr lang="en-US" dirty="0">
                <a:solidFill>
                  <a:schemeClr val="bg1"/>
                </a:solidFill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77" name="TextBox 76"/>
            <p:cNvSpPr txBox="1"/>
            <p:nvPr/>
          </p:nvSpPr>
          <p:spPr>
            <a:xfrm>
              <a:off x="1235055" y="4345281"/>
              <a:ext cx="2178730" cy="108768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371" b="1" i="1" dirty="0">
                  <a:solidFill>
                    <a:schemeClr val="accent4"/>
                  </a:solidFill>
                  <a:latin typeface="+mj-lt"/>
                  <a:ea typeface="+mn-ea"/>
                  <a:cs typeface="+mn-ea"/>
                  <a:sym typeface="+mn-lt"/>
                </a:rPr>
                <a:t>A complex idea can be conveyed with just a single still image, namely making it possible to absorb large amounts of data quickly.</a:t>
              </a:r>
              <a:endParaRPr lang="en-US" sz="1371" b="1" i="1" dirty="0">
                <a:solidFill>
                  <a:schemeClr val="accent4"/>
                </a:solidFill>
                <a:latin typeface="+mj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884343" y="2259595"/>
            <a:ext cx="3192322" cy="1531237"/>
            <a:chOff x="838200" y="2142548"/>
            <a:chExt cx="3026960" cy="1451919"/>
          </a:xfrm>
        </p:grpSpPr>
        <p:sp>
          <p:nvSpPr>
            <p:cNvPr id="78" name="Rectangle 77"/>
            <p:cNvSpPr/>
            <p:nvPr/>
          </p:nvSpPr>
          <p:spPr>
            <a:xfrm>
              <a:off x="3276139" y="2142548"/>
              <a:ext cx="507127" cy="507127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vi-VN" dirty="0">
                  <a:solidFill>
                    <a:schemeClr val="bg1"/>
                  </a:solidFill>
                  <a:latin typeface="+mj-lt"/>
                  <a:cs typeface="+mn-ea"/>
                  <a:sym typeface="+mn-lt"/>
                </a:rPr>
                <a:t>01</a:t>
              </a:r>
              <a:endParaRPr lang="en-US" dirty="0">
                <a:solidFill>
                  <a:schemeClr val="bg1"/>
                </a:solidFill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79" name="TextBox 78"/>
            <p:cNvSpPr txBox="1"/>
            <p:nvPr/>
          </p:nvSpPr>
          <p:spPr>
            <a:xfrm>
              <a:off x="838200" y="2706806"/>
              <a:ext cx="3026960" cy="88766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371" b="1" i="1" dirty="0">
                  <a:solidFill>
                    <a:schemeClr val="accent3"/>
                  </a:solidFill>
                  <a:latin typeface="+mj-lt"/>
                  <a:ea typeface="+mn-ea"/>
                  <a:cs typeface="+mn-ea"/>
                  <a:sym typeface="+mn-lt"/>
                </a:rPr>
                <a:t>A complex idea can be conveyed with just a single still image, namely making it possible to absorb large amounts of data quickly.</a:t>
              </a:r>
              <a:endParaRPr lang="en-US" sz="1371" b="1" i="1" dirty="0">
                <a:solidFill>
                  <a:schemeClr val="accent3"/>
                </a:solidFill>
                <a:latin typeface="+mj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8354355" y="5578959"/>
            <a:ext cx="3656271" cy="936154"/>
            <a:chOff x="7921266" y="5289970"/>
            <a:chExt cx="3466877" cy="887662"/>
          </a:xfrm>
        </p:grpSpPr>
        <p:sp>
          <p:nvSpPr>
            <p:cNvPr id="80" name="Rectangle 79"/>
            <p:cNvSpPr/>
            <p:nvPr/>
          </p:nvSpPr>
          <p:spPr>
            <a:xfrm>
              <a:off x="7921266" y="5291057"/>
              <a:ext cx="507127" cy="5071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vi-VN" dirty="0">
                  <a:solidFill>
                    <a:schemeClr val="bg1"/>
                  </a:solidFill>
                  <a:latin typeface="+mj-lt"/>
                  <a:cs typeface="+mn-ea"/>
                  <a:sym typeface="+mn-lt"/>
                </a:rPr>
                <a:t>04</a:t>
              </a:r>
              <a:endParaRPr lang="en-US" dirty="0">
                <a:solidFill>
                  <a:schemeClr val="bg1"/>
                </a:solidFill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81" name="TextBox 80"/>
            <p:cNvSpPr txBox="1"/>
            <p:nvPr/>
          </p:nvSpPr>
          <p:spPr>
            <a:xfrm>
              <a:off x="8432135" y="5289970"/>
              <a:ext cx="2956008" cy="88766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371" b="1" i="1" dirty="0">
                  <a:solidFill>
                    <a:schemeClr val="accent1"/>
                  </a:solidFill>
                  <a:latin typeface="+mj-lt"/>
                  <a:ea typeface="+mn-ea"/>
                  <a:cs typeface="+mn-ea"/>
                  <a:sym typeface="+mn-lt"/>
                </a:rPr>
                <a:t>A complex idea can be conveyed with just a single still image, namely making it possible to absorb large amounts of data quickly.</a:t>
              </a:r>
              <a:endParaRPr lang="en-US" sz="1371" b="1" i="1" dirty="0">
                <a:solidFill>
                  <a:schemeClr val="accent1"/>
                </a:solidFill>
                <a:latin typeface="+mj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6342024" y="1079229"/>
            <a:ext cx="3645530" cy="936154"/>
            <a:chOff x="6013174" y="1023325"/>
            <a:chExt cx="3456692" cy="887661"/>
          </a:xfrm>
        </p:grpSpPr>
        <p:sp>
          <p:nvSpPr>
            <p:cNvPr id="82" name="Rectangle 81"/>
            <p:cNvSpPr/>
            <p:nvPr/>
          </p:nvSpPr>
          <p:spPr>
            <a:xfrm>
              <a:off x="8962739" y="1094950"/>
              <a:ext cx="507127" cy="507127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vi-VN" dirty="0">
                  <a:solidFill>
                    <a:schemeClr val="bg1"/>
                  </a:solidFill>
                  <a:latin typeface="+mj-lt"/>
                  <a:cs typeface="+mn-ea"/>
                  <a:sym typeface="+mn-lt"/>
                </a:rPr>
                <a:t>03</a:t>
              </a:r>
              <a:endParaRPr lang="en-US" dirty="0">
                <a:solidFill>
                  <a:schemeClr val="bg1"/>
                </a:solidFill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83" name="TextBox 82"/>
            <p:cNvSpPr txBox="1"/>
            <p:nvPr/>
          </p:nvSpPr>
          <p:spPr>
            <a:xfrm>
              <a:off x="6013174" y="1023325"/>
              <a:ext cx="2832738" cy="88766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371" b="1" i="1" dirty="0">
                  <a:solidFill>
                    <a:schemeClr val="accent2"/>
                  </a:solidFill>
                  <a:latin typeface="+mj-lt"/>
                  <a:ea typeface="+mn-ea"/>
                  <a:cs typeface="+mn-ea"/>
                  <a:sym typeface="+mn-lt"/>
                </a:rPr>
                <a:t>A complex idea can be conveyed with just a single still image, namely making it possible to absorb large amounts of data quickly.</a:t>
              </a:r>
              <a:endParaRPr lang="en-US" sz="1371" b="1" i="1" dirty="0">
                <a:solidFill>
                  <a:schemeClr val="accent2"/>
                </a:solidFill>
                <a:latin typeface="+mj-lt"/>
                <a:ea typeface="+mn-ea"/>
                <a:cs typeface="+mn-ea"/>
                <a:sym typeface="+mn-lt"/>
              </a:endParaRPr>
            </a:p>
          </p:txBody>
        </p:sp>
      </p:grpSp>
      <p:sp>
        <p:nvSpPr>
          <p:cNvPr id="37" name="矩形 36"/>
          <p:cNvSpPr/>
          <p:nvPr/>
        </p:nvSpPr>
        <p:spPr>
          <a:xfrm>
            <a:off x="311169" y="448147"/>
            <a:ext cx="573895" cy="55308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+mj-lt"/>
              <a:cs typeface="+mn-ea"/>
              <a:sym typeface="+mn-lt"/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165023" y="198"/>
            <a:ext cx="538090" cy="83867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+mj-lt"/>
              <a:cs typeface="+mn-ea"/>
              <a:sym typeface="+mn-lt"/>
            </a:endParaRPr>
          </a:p>
        </p:txBody>
      </p:sp>
      <p:sp>
        <p:nvSpPr>
          <p:cNvPr id="42" name="文本框 17"/>
          <p:cNvSpPr txBox="1"/>
          <p:nvPr/>
        </p:nvSpPr>
        <p:spPr>
          <a:xfrm>
            <a:off x="1049169" y="284873"/>
            <a:ext cx="2226572" cy="55399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149"/>
            <a:r>
              <a:rPr lang="tr-TR" altLang="zh-CN" sz="3600" b="1" dirty="0">
                <a:solidFill>
                  <a:schemeClr val="bg1">
                    <a:lumMod val="65000"/>
                  </a:schemeClr>
                </a:solidFill>
                <a:latin typeface="+mj-lt"/>
                <a:ea typeface="+mn-ea"/>
                <a:cs typeface="+mn-ea"/>
                <a:sym typeface="+mn-lt"/>
              </a:rPr>
              <a:t>TITLE HERE</a:t>
            </a:r>
            <a:endParaRPr lang="zh-CN" altLang="en-US" sz="3600" b="1" dirty="0">
              <a:solidFill>
                <a:schemeClr val="bg1">
                  <a:lumMod val="65000"/>
                </a:schemeClr>
              </a:solidFill>
              <a:latin typeface="+mj-lt"/>
              <a:ea typeface="+mn-ea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0557191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 xmlns:a14="http://schemas.microsoft.com/office/drawing/2010/main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AutoShape 4"/>
          <p:cNvSpPr>
            <a:spLocks noChangeAspect="1" noChangeArrowheads="1" noTextEdit="1"/>
          </p:cNvSpPr>
          <p:nvPr/>
        </p:nvSpPr>
        <p:spPr bwMode="auto">
          <a:xfrm>
            <a:off x="4018074" y="1308075"/>
            <a:ext cx="4813361" cy="48577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6435" tIns="48218" rIns="96435" bIns="48218" numCol="1" anchor="t" anchorCtr="0" compatLnSpc="1">
            <a:prstTxWarp prst="textNoShape">
              <a:avLst/>
            </a:prstTxWarp>
          </a:bodyPr>
          <a:lstStyle/>
          <a:p>
            <a:endParaRPr lang="zh-CN" altLang="en-US" dirty="0">
              <a:latin typeface="+mj-lt"/>
              <a:ea typeface="+mn-ea"/>
              <a:cs typeface="+mn-ea"/>
              <a:sym typeface="+mn-lt"/>
            </a:endParaRPr>
          </a:p>
        </p:txBody>
      </p:sp>
      <p:sp>
        <p:nvSpPr>
          <p:cNvPr id="6" name="Freeform 6"/>
          <p:cNvSpPr>
            <a:spLocks/>
          </p:cNvSpPr>
          <p:nvPr/>
        </p:nvSpPr>
        <p:spPr bwMode="auto">
          <a:xfrm>
            <a:off x="4003292" y="4412278"/>
            <a:ext cx="2198810" cy="432371"/>
          </a:xfrm>
          <a:custGeom>
            <a:avLst/>
            <a:gdLst>
              <a:gd name="T0" fmla="*/ 0 w 1190"/>
              <a:gd name="T1" fmla="*/ 0 h 234"/>
              <a:gd name="T2" fmla="*/ 241 w 1190"/>
              <a:gd name="T3" fmla="*/ 234 h 234"/>
              <a:gd name="T4" fmla="*/ 957 w 1190"/>
              <a:gd name="T5" fmla="*/ 234 h 234"/>
              <a:gd name="T6" fmla="*/ 1190 w 1190"/>
              <a:gd name="T7" fmla="*/ 0 h 234"/>
              <a:gd name="T8" fmla="*/ 0 w 1190"/>
              <a:gd name="T9" fmla="*/ 0 h 2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90" h="234">
                <a:moveTo>
                  <a:pt x="0" y="0"/>
                </a:moveTo>
                <a:lnTo>
                  <a:pt x="241" y="234"/>
                </a:lnTo>
                <a:lnTo>
                  <a:pt x="957" y="234"/>
                </a:lnTo>
                <a:lnTo>
                  <a:pt x="119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6435" tIns="48218" rIns="96435" bIns="48218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+mj-lt"/>
              <a:ea typeface="+mn-ea"/>
              <a:cs typeface="+mn-ea"/>
              <a:sym typeface="+mn-lt"/>
            </a:endParaRPr>
          </a:p>
        </p:txBody>
      </p:sp>
      <p:sp>
        <p:nvSpPr>
          <p:cNvPr id="7" name="Freeform 7"/>
          <p:cNvSpPr>
            <a:spLocks/>
          </p:cNvSpPr>
          <p:nvPr/>
        </p:nvSpPr>
        <p:spPr bwMode="auto">
          <a:xfrm>
            <a:off x="4003292" y="2645839"/>
            <a:ext cx="1768287" cy="445306"/>
          </a:xfrm>
          <a:custGeom>
            <a:avLst/>
            <a:gdLst>
              <a:gd name="T0" fmla="*/ 474 w 957"/>
              <a:gd name="T1" fmla="*/ 0 h 241"/>
              <a:gd name="T2" fmla="*/ 241 w 957"/>
              <a:gd name="T3" fmla="*/ 0 h 241"/>
              <a:gd name="T4" fmla="*/ 0 w 957"/>
              <a:gd name="T5" fmla="*/ 241 h 241"/>
              <a:gd name="T6" fmla="*/ 241 w 957"/>
              <a:gd name="T7" fmla="*/ 241 h 241"/>
              <a:gd name="T8" fmla="*/ 474 w 957"/>
              <a:gd name="T9" fmla="*/ 241 h 241"/>
              <a:gd name="T10" fmla="*/ 957 w 957"/>
              <a:gd name="T11" fmla="*/ 241 h 241"/>
              <a:gd name="T12" fmla="*/ 957 w 957"/>
              <a:gd name="T13" fmla="*/ 0 h 241"/>
              <a:gd name="T14" fmla="*/ 474 w 957"/>
              <a:gd name="T15" fmla="*/ 0 h 2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957" h="241">
                <a:moveTo>
                  <a:pt x="474" y="0"/>
                </a:moveTo>
                <a:lnTo>
                  <a:pt x="241" y="0"/>
                </a:lnTo>
                <a:lnTo>
                  <a:pt x="0" y="241"/>
                </a:lnTo>
                <a:lnTo>
                  <a:pt x="241" y="241"/>
                </a:lnTo>
                <a:lnTo>
                  <a:pt x="474" y="241"/>
                </a:lnTo>
                <a:lnTo>
                  <a:pt x="957" y="241"/>
                </a:lnTo>
                <a:lnTo>
                  <a:pt x="957" y="0"/>
                </a:lnTo>
                <a:lnTo>
                  <a:pt x="474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6435" tIns="48218" rIns="96435" bIns="48218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+mj-lt"/>
              <a:ea typeface="+mn-ea"/>
              <a:cs typeface="+mn-ea"/>
              <a:sym typeface="+mn-lt"/>
            </a:endParaRPr>
          </a:p>
        </p:txBody>
      </p:sp>
      <p:sp>
        <p:nvSpPr>
          <p:cNvPr id="8" name="Freeform 8"/>
          <p:cNvSpPr>
            <a:spLocks/>
          </p:cNvSpPr>
          <p:nvPr/>
        </p:nvSpPr>
        <p:spPr bwMode="auto">
          <a:xfrm>
            <a:off x="5621912" y="2645839"/>
            <a:ext cx="149667" cy="445306"/>
          </a:xfrm>
          <a:custGeom>
            <a:avLst/>
            <a:gdLst>
              <a:gd name="T0" fmla="*/ 81 w 81"/>
              <a:gd name="T1" fmla="*/ 0 h 241"/>
              <a:gd name="T2" fmla="*/ 81 w 81"/>
              <a:gd name="T3" fmla="*/ 241 h 241"/>
              <a:gd name="T4" fmla="*/ 0 w 81"/>
              <a:gd name="T5" fmla="*/ 241 h 241"/>
              <a:gd name="T6" fmla="*/ 81 w 81"/>
              <a:gd name="T7" fmla="*/ 0 h 2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81" h="241">
                <a:moveTo>
                  <a:pt x="81" y="0"/>
                </a:moveTo>
                <a:lnTo>
                  <a:pt x="81" y="241"/>
                </a:lnTo>
                <a:lnTo>
                  <a:pt x="0" y="241"/>
                </a:lnTo>
                <a:lnTo>
                  <a:pt x="81" y="0"/>
                </a:lnTo>
                <a:close/>
              </a:path>
            </a:pathLst>
          </a:custGeom>
          <a:solidFill>
            <a:srgbClr val="BC6C2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6435" tIns="48218" rIns="96435" bIns="48218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+mj-lt"/>
              <a:ea typeface="+mn-ea"/>
              <a:cs typeface="+mn-ea"/>
              <a:sym typeface="+mn-lt"/>
            </a:endParaRPr>
          </a:p>
        </p:txBody>
      </p:sp>
      <p:sp>
        <p:nvSpPr>
          <p:cNvPr id="9" name="Freeform 9"/>
          <p:cNvSpPr>
            <a:spLocks/>
          </p:cNvSpPr>
          <p:nvPr/>
        </p:nvSpPr>
        <p:spPr bwMode="auto">
          <a:xfrm>
            <a:off x="5324426" y="3966972"/>
            <a:ext cx="1768287" cy="430523"/>
          </a:xfrm>
          <a:custGeom>
            <a:avLst/>
            <a:gdLst>
              <a:gd name="T0" fmla="*/ 475 w 957"/>
              <a:gd name="T1" fmla="*/ 0 h 233"/>
              <a:gd name="T2" fmla="*/ 242 w 957"/>
              <a:gd name="T3" fmla="*/ 0 h 233"/>
              <a:gd name="T4" fmla="*/ 0 w 957"/>
              <a:gd name="T5" fmla="*/ 233 h 233"/>
              <a:gd name="T6" fmla="*/ 242 w 957"/>
              <a:gd name="T7" fmla="*/ 233 h 233"/>
              <a:gd name="T8" fmla="*/ 475 w 957"/>
              <a:gd name="T9" fmla="*/ 233 h 233"/>
              <a:gd name="T10" fmla="*/ 957 w 957"/>
              <a:gd name="T11" fmla="*/ 233 h 233"/>
              <a:gd name="T12" fmla="*/ 957 w 957"/>
              <a:gd name="T13" fmla="*/ 0 h 233"/>
              <a:gd name="T14" fmla="*/ 475 w 957"/>
              <a:gd name="T15" fmla="*/ 0 h 2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957" h="233">
                <a:moveTo>
                  <a:pt x="475" y="0"/>
                </a:moveTo>
                <a:lnTo>
                  <a:pt x="242" y="0"/>
                </a:lnTo>
                <a:lnTo>
                  <a:pt x="0" y="233"/>
                </a:lnTo>
                <a:lnTo>
                  <a:pt x="242" y="233"/>
                </a:lnTo>
                <a:lnTo>
                  <a:pt x="475" y="233"/>
                </a:lnTo>
                <a:lnTo>
                  <a:pt x="957" y="233"/>
                </a:lnTo>
                <a:lnTo>
                  <a:pt x="957" y="0"/>
                </a:lnTo>
                <a:lnTo>
                  <a:pt x="475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6435" tIns="48218" rIns="96435" bIns="48218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+mj-lt"/>
              <a:ea typeface="+mn-ea"/>
              <a:cs typeface="+mn-ea"/>
              <a:sym typeface="+mn-lt"/>
            </a:endParaRPr>
          </a:p>
        </p:txBody>
      </p:sp>
      <p:sp>
        <p:nvSpPr>
          <p:cNvPr id="10" name="Freeform 10"/>
          <p:cNvSpPr>
            <a:spLocks/>
          </p:cNvSpPr>
          <p:nvPr/>
        </p:nvSpPr>
        <p:spPr bwMode="auto">
          <a:xfrm>
            <a:off x="6944894" y="3966972"/>
            <a:ext cx="147819" cy="430523"/>
          </a:xfrm>
          <a:custGeom>
            <a:avLst/>
            <a:gdLst>
              <a:gd name="T0" fmla="*/ 80 w 80"/>
              <a:gd name="T1" fmla="*/ 0 h 233"/>
              <a:gd name="T2" fmla="*/ 80 w 80"/>
              <a:gd name="T3" fmla="*/ 233 h 233"/>
              <a:gd name="T4" fmla="*/ 0 w 80"/>
              <a:gd name="T5" fmla="*/ 233 h 233"/>
              <a:gd name="T6" fmla="*/ 80 w 80"/>
              <a:gd name="T7" fmla="*/ 0 h 2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80" h="233">
                <a:moveTo>
                  <a:pt x="80" y="0"/>
                </a:moveTo>
                <a:lnTo>
                  <a:pt x="80" y="233"/>
                </a:lnTo>
                <a:lnTo>
                  <a:pt x="0" y="233"/>
                </a:lnTo>
                <a:lnTo>
                  <a:pt x="80" y="0"/>
                </a:lnTo>
                <a:close/>
              </a:path>
            </a:pathLst>
          </a:custGeom>
          <a:solidFill>
            <a:srgbClr val="BC6C2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6435" tIns="48218" rIns="96435" bIns="48218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+mj-lt"/>
              <a:ea typeface="+mn-ea"/>
              <a:cs typeface="+mn-ea"/>
              <a:sym typeface="+mn-lt"/>
            </a:endParaRPr>
          </a:p>
        </p:txBody>
      </p:sp>
      <p:sp>
        <p:nvSpPr>
          <p:cNvPr id="11" name="Freeform 11"/>
          <p:cNvSpPr>
            <a:spLocks/>
          </p:cNvSpPr>
          <p:nvPr/>
        </p:nvSpPr>
        <p:spPr bwMode="auto">
          <a:xfrm>
            <a:off x="6656647" y="2645839"/>
            <a:ext cx="1753505" cy="445306"/>
          </a:xfrm>
          <a:custGeom>
            <a:avLst/>
            <a:gdLst>
              <a:gd name="T0" fmla="*/ 474 w 949"/>
              <a:gd name="T1" fmla="*/ 0 h 241"/>
              <a:gd name="T2" fmla="*/ 233 w 949"/>
              <a:gd name="T3" fmla="*/ 0 h 241"/>
              <a:gd name="T4" fmla="*/ 0 w 949"/>
              <a:gd name="T5" fmla="*/ 241 h 241"/>
              <a:gd name="T6" fmla="*/ 233 w 949"/>
              <a:gd name="T7" fmla="*/ 241 h 241"/>
              <a:gd name="T8" fmla="*/ 474 w 949"/>
              <a:gd name="T9" fmla="*/ 241 h 241"/>
              <a:gd name="T10" fmla="*/ 949 w 949"/>
              <a:gd name="T11" fmla="*/ 241 h 241"/>
              <a:gd name="T12" fmla="*/ 949 w 949"/>
              <a:gd name="T13" fmla="*/ 0 h 241"/>
              <a:gd name="T14" fmla="*/ 474 w 949"/>
              <a:gd name="T15" fmla="*/ 0 h 2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949" h="241">
                <a:moveTo>
                  <a:pt x="474" y="0"/>
                </a:moveTo>
                <a:lnTo>
                  <a:pt x="233" y="0"/>
                </a:lnTo>
                <a:lnTo>
                  <a:pt x="0" y="241"/>
                </a:lnTo>
                <a:lnTo>
                  <a:pt x="233" y="241"/>
                </a:lnTo>
                <a:lnTo>
                  <a:pt x="474" y="241"/>
                </a:lnTo>
                <a:lnTo>
                  <a:pt x="949" y="241"/>
                </a:lnTo>
                <a:lnTo>
                  <a:pt x="949" y="0"/>
                </a:lnTo>
                <a:lnTo>
                  <a:pt x="474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6435" tIns="48218" rIns="96435" bIns="48218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+mj-lt"/>
              <a:ea typeface="+mn-ea"/>
              <a:cs typeface="+mn-ea"/>
              <a:sym typeface="+mn-lt"/>
            </a:endParaRPr>
          </a:p>
        </p:txBody>
      </p:sp>
      <p:sp>
        <p:nvSpPr>
          <p:cNvPr id="12" name="Freeform 12"/>
          <p:cNvSpPr>
            <a:spLocks/>
          </p:cNvSpPr>
          <p:nvPr/>
        </p:nvSpPr>
        <p:spPr bwMode="auto">
          <a:xfrm>
            <a:off x="7092713" y="1322857"/>
            <a:ext cx="430523" cy="2213593"/>
          </a:xfrm>
          <a:custGeom>
            <a:avLst/>
            <a:gdLst>
              <a:gd name="T0" fmla="*/ 233 w 233"/>
              <a:gd name="T1" fmla="*/ 957 h 1198"/>
              <a:gd name="T2" fmla="*/ 233 w 233"/>
              <a:gd name="T3" fmla="*/ 241 h 1198"/>
              <a:gd name="T4" fmla="*/ 0 w 233"/>
              <a:gd name="T5" fmla="*/ 0 h 1198"/>
              <a:gd name="T6" fmla="*/ 0 w 233"/>
              <a:gd name="T7" fmla="*/ 1198 h 1198"/>
              <a:gd name="T8" fmla="*/ 233 w 233"/>
              <a:gd name="T9" fmla="*/ 957 h 11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33" h="1198">
                <a:moveTo>
                  <a:pt x="233" y="957"/>
                </a:moveTo>
                <a:lnTo>
                  <a:pt x="233" y="241"/>
                </a:lnTo>
                <a:lnTo>
                  <a:pt x="0" y="0"/>
                </a:lnTo>
                <a:lnTo>
                  <a:pt x="0" y="1198"/>
                </a:lnTo>
                <a:lnTo>
                  <a:pt x="233" y="957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6435" tIns="48218" rIns="96435" bIns="48218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+mj-lt"/>
              <a:ea typeface="+mn-ea"/>
              <a:cs typeface="+mn-ea"/>
              <a:sym typeface="+mn-lt"/>
            </a:endParaRPr>
          </a:p>
        </p:txBody>
      </p:sp>
      <p:sp>
        <p:nvSpPr>
          <p:cNvPr id="13" name="Freeform 13"/>
          <p:cNvSpPr>
            <a:spLocks/>
          </p:cNvSpPr>
          <p:nvPr/>
        </p:nvSpPr>
        <p:spPr bwMode="auto">
          <a:xfrm>
            <a:off x="7092713" y="2956259"/>
            <a:ext cx="430523" cy="134885"/>
          </a:xfrm>
          <a:custGeom>
            <a:avLst/>
            <a:gdLst>
              <a:gd name="T0" fmla="*/ 233 w 233"/>
              <a:gd name="T1" fmla="*/ 73 h 73"/>
              <a:gd name="T2" fmla="*/ 0 w 233"/>
              <a:gd name="T3" fmla="*/ 73 h 73"/>
              <a:gd name="T4" fmla="*/ 0 w 233"/>
              <a:gd name="T5" fmla="*/ 0 h 73"/>
              <a:gd name="T6" fmla="*/ 233 w 233"/>
              <a:gd name="T7" fmla="*/ 73 h 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33" h="73">
                <a:moveTo>
                  <a:pt x="233" y="73"/>
                </a:moveTo>
                <a:lnTo>
                  <a:pt x="0" y="73"/>
                </a:lnTo>
                <a:lnTo>
                  <a:pt x="0" y="0"/>
                </a:lnTo>
                <a:lnTo>
                  <a:pt x="233" y="73"/>
                </a:lnTo>
                <a:close/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</p:spPr>
        <p:txBody>
          <a:bodyPr vert="horz" wrap="square" lIns="96435" tIns="48218" rIns="96435" bIns="48218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+mj-lt"/>
              <a:ea typeface="+mn-ea"/>
              <a:cs typeface="+mn-ea"/>
              <a:sym typeface="+mn-lt"/>
            </a:endParaRPr>
          </a:p>
        </p:txBody>
      </p:sp>
      <p:sp>
        <p:nvSpPr>
          <p:cNvPr id="14" name="Freeform 14"/>
          <p:cNvSpPr>
            <a:spLocks/>
          </p:cNvSpPr>
          <p:nvPr/>
        </p:nvSpPr>
        <p:spPr bwMode="auto">
          <a:xfrm>
            <a:off x="5324426" y="3091144"/>
            <a:ext cx="2198810" cy="445306"/>
          </a:xfrm>
          <a:custGeom>
            <a:avLst/>
            <a:gdLst>
              <a:gd name="T0" fmla="*/ 0 w 1190"/>
              <a:gd name="T1" fmla="*/ 0 h 241"/>
              <a:gd name="T2" fmla="*/ 242 w 1190"/>
              <a:gd name="T3" fmla="*/ 241 h 241"/>
              <a:gd name="T4" fmla="*/ 957 w 1190"/>
              <a:gd name="T5" fmla="*/ 241 h 241"/>
              <a:gd name="T6" fmla="*/ 1190 w 1190"/>
              <a:gd name="T7" fmla="*/ 0 h 241"/>
              <a:gd name="T8" fmla="*/ 0 w 1190"/>
              <a:gd name="T9" fmla="*/ 0 h 2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90" h="241">
                <a:moveTo>
                  <a:pt x="0" y="0"/>
                </a:moveTo>
                <a:lnTo>
                  <a:pt x="242" y="241"/>
                </a:lnTo>
                <a:lnTo>
                  <a:pt x="957" y="241"/>
                </a:lnTo>
                <a:lnTo>
                  <a:pt x="119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6435" tIns="48218" rIns="96435" bIns="48218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+mj-lt"/>
              <a:ea typeface="+mn-ea"/>
              <a:cs typeface="+mn-ea"/>
              <a:sym typeface="+mn-lt"/>
            </a:endParaRPr>
          </a:p>
        </p:txBody>
      </p:sp>
      <p:sp>
        <p:nvSpPr>
          <p:cNvPr id="15" name="Freeform 15"/>
          <p:cNvSpPr>
            <a:spLocks/>
          </p:cNvSpPr>
          <p:nvPr/>
        </p:nvSpPr>
        <p:spPr bwMode="auto">
          <a:xfrm>
            <a:off x="5771579" y="3091144"/>
            <a:ext cx="133037" cy="445306"/>
          </a:xfrm>
          <a:custGeom>
            <a:avLst/>
            <a:gdLst>
              <a:gd name="T0" fmla="*/ 0 w 72"/>
              <a:gd name="T1" fmla="*/ 241 h 241"/>
              <a:gd name="T2" fmla="*/ 0 w 72"/>
              <a:gd name="T3" fmla="*/ 0 h 241"/>
              <a:gd name="T4" fmla="*/ 72 w 72"/>
              <a:gd name="T5" fmla="*/ 0 h 241"/>
              <a:gd name="T6" fmla="*/ 0 w 72"/>
              <a:gd name="T7" fmla="*/ 241 h 2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2" h="241">
                <a:moveTo>
                  <a:pt x="0" y="241"/>
                </a:moveTo>
                <a:lnTo>
                  <a:pt x="0" y="0"/>
                </a:lnTo>
                <a:lnTo>
                  <a:pt x="72" y="0"/>
                </a:lnTo>
                <a:lnTo>
                  <a:pt x="0" y="241"/>
                </a:lnTo>
                <a:close/>
              </a:path>
            </a:pathLst>
          </a:custGeom>
          <a:solidFill>
            <a:srgbClr val="8E252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6435" tIns="48218" rIns="96435" bIns="48218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+mj-lt"/>
              <a:ea typeface="+mn-ea"/>
              <a:cs typeface="+mn-ea"/>
              <a:sym typeface="+mn-lt"/>
            </a:endParaRPr>
          </a:p>
        </p:txBody>
      </p:sp>
      <p:sp>
        <p:nvSpPr>
          <p:cNvPr id="16" name="Freeform 16"/>
          <p:cNvSpPr>
            <a:spLocks/>
          </p:cNvSpPr>
          <p:nvPr/>
        </p:nvSpPr>
        <p:spPr bwMode="auto">
          <a:xfrm>
            <a:off x="5324427" y="1322857"/>
            <a:ext cx="447153" cy="2213593"/>
          </a:xfrm>
          <a:custGeom>
            <a:avLst/>
            <a:gdLst>
              <a:gd name="T0" fmla="*/ 0 w 242"/>
              <a:gd name="T1" fmla="*/ 241 h 1198"/>
              <a:gd name="T2" fmla="*/ 0 w 242"/>
              <a:gd name="T3" fmla="*/ 957 h 1198"/>
              <a:gd name="T4" fmla="*/ 242 w 242"/>
              <a:gd name="T5" fmla="*/ 1198 h 1198"/>
              <a:gd name="T6" fmla="*/ 242 w 242"/>
              <a:gd name="T7" fmla="*/ 0 h 1198"/>
              <a:gd name="T8" fmla="*/ 0 w 242"/>
              <a:gd name="T9" fmla="*/ 241 h 11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42" h="1198">
                <a:moveTo>
                  <a:pt x="0" y="241"/>
                </a:moveTo>
                <a:lnTo>
                  <a:pt x="0" y="957"/>
                </a:lnTo>
                <a:lnTo>
                  <a:pt x="242" y="1198"/>
                </a:lnTo>
                <a:lnTo>
                  <a:pt x="242" y="0"/>
                </a:lnTo>
                <a:lnTo>
                  <a:pt x="0" y="241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6435" tIns="48218" rIns="96435" bIns="48218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+mj-lt"/>
              <a:ea typeface="+mn-ea"/>
              <a:cs typeface="+mn-ea"/>
              <a:sym typeface="+mn-lt"/>
            </a:endParaRPr>
          </a:p>
        </p:txBody>
      </p:sp>
      <p:sp>
        <p:nvSpPr>
          <p:cNvPr id="17" name="Freeform 17"/>
          <p:cNvSpPr>
            <a:spLocks/>
          </p:cNvSpPr>
          <p:nvPr/>
        </p:nvSpPr>
        <p:spPr bwMode="auto">
          <a:xfrm>
            <a:off x="5324427" y="1768163"/>
            <a:ext cx="447153" cy="134885"/>
          </a:xfrm>
          <a:custGeom>
            <a:avLst/>
            <a:gdLst>
              <a:gd name="T0" fmla="*/ 0 w 242"/>
              <a:gd name="T1" fmla="*/ 0 h 73"/>
              <a:gd name="T2" fmla="*/ 242 w 242"/>
              <a:gd name="T3" fmla="*/ 0 h 73"/>
              <a:gd name="T4" fmla="*/ 242 w 242"/>
              <a:gd name="T5" fmla="*/ 73 h 73"/>
              <a:gd name="T6" fmla="*/ 0 w 242"/>
              <a:gd name="T7" fmla="*/ 0 h 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42" h="73">
                <a:moveTo>
                  <a:pt x="0" y="0"/>
                </a:moveTo>
                <a:lnTo>
                  <a:pt x="242" y="0"/>
                </a:lnTo>
                <a:lnTo>
                  <a:pt x="242" y="73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</p:spPr>
        <p:txBody>
          <a:bodyPr vert="horz" wrap="square" lIns="96435" tIns="48218" rIns="96435" bIns="48218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+mj-lt"/>
              <a:ea typeface="+mn-ea"/>
              <a:cs typeface="+mn-ea"/>
              <a:sym typeface="+mn-lt"/>
            </a:endParaRPr>
          </a:p>
        </p:txBody>
      </p:sp>
      <p:sp>
        <p:nvSpPr>
          <p:cNvPr id="18" name="Freeform 18"/>
          <p:cNvSpPr>
            <a:spLocks/>
          </p:cNvSpPr>
          <p:nvPr/>
        </p:nvSpPr>
        <p:spPr bwMode="auto">
          <a:xfrm>
            <a:off x="5324426" y="1322857"/>
            <a:ext cx="1768287" cy="445306"/>
          </a:xfrm>
          <a:custGeom>
            <a:avLst/>
            <a:gdLst>
              <a:gd name="T0" fmla="*/ 475 w 957"/>
              <a:gd name="T1" fmla="*/ 0 h 241"/>
              <a:gd name="T2" fmla="*/ 242 w 957"/>
              <a:gd name="T3" fmla="*/ 0 h 241"/>
              <a:gd name="T4" fmla="*/ 0 w 957"/>
              <a:gd name="T5" fmla="*/ 241 h 241"/>
              <a:gd name="T6" fmla="*/ 242 w 957"/>
              <a:gd name="T7" fmla="*/ 241 h 241"/>
              <a:gd name="T8" fmla="*/ 475 w 957"/>
              <a:gd name="T9" fmla="*/ 241 h 241"/>
              <a:gd name="T10" fmla="*/ 957 w 957"/>
              <a:gd name="T11" fmla="*/ 241 h 241"/>
              <a:gd name="T12" fmla="*/ 957 w 957"/>
              <a:gd name="T13" fmla="*/ 0 h 241"/>
              <a:gd name="T14" fmla="*/ 475 w 957"/>
              <a:gd name="T15" fmla="*/ 0 h 2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957" h="241">
                <a:moveTo>
                  <a:pt x="475" y="0"/>
                </a:moveTo>
                <a:lnTo>
                  <a:pt x="242" y="0"/>
                </a:lnTo>
                <a:lnTo>
                  <a:pt x="0" y="241"/>
                </a:lnTo>
                <a:lnTo>
                  <a:pt x="242" y="241"/>
                </a:lnTo>
                <a:lnTo>
                  <a:pt x="475" y="241"/>
                </a:lnTo>
                <a:lnTo>
                  <a:pt x="957" y="241"/>
                </a:lnTo>
                <a:lnTo>
                  <a:pt x="957" y="0"/>
                </a:lnTo>
                <a:lnTo>
                  <a:pt x="475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6435" tIns="48218" rIns="96435" bIns="48218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+mj-lt"/>
              <a:ea typeface="+mn-ea"/>
              <a:cs typeface="+mn-ea"/>
              <a:sym typeface="+mn-lt"/>
            </a:endParaRPr>
          </a:p>
        </p:txBody>
      </p:sp>
      <p:sp>
        <p:nvSpPr>
          <p:cNvPr id="19" name="Freeform 19"/>
          <p:cNvSpPr>
            <a:spLocks/>
          </p:cNvSpPr>
          <p:nvPr/>
        </p:nvSpPr>
        <p:spPr bwMode="auto">
          <a:xfrm>
            <a:off x="6944894" y="1322857"/>
            <a:ext cx="147819" cy="445306"/>
          </a:xfrm>
          <a:custGeom>
            <a:avLst/>
            <a:gdLst>
              <a:gd name="T0" fmla="*/ 80 w 80"/>
              <a:gd name="T1" fmla="*/ 0 h 241"/>
              <a:gd name="T2" fmla="*/ 80 w 80"/>
              <a:gd name="T3" fmla="*/ 241 h 241"/>
              <a:gd name="T4" fmla="*/ 0 w 80"/>
              <a:gd name="T5" fmla="*/ 241 h 241"/>
              <a:gd name="T6" fmla="*/ 80 w 80"/>
              <a:gd name="T7" fmla="*/ 0 h 2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80" h="241">
                <a:moveTo>
                  <a:pt x="80" y="0"/>
                </a:moveTo>
                <a:lnTo>
                  <a:pt x="80" y="241"/>
                </a:lnTo>
                <a:lnTo>
                  <a:pt x="0" y="241"/>
                </a:lnTo>
                <a:lnTo>
                  <a:pt x="80" y="0"/>
                </a:lnTo>
                <a:close/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</p:spPr>
        <p:txBody>
          <a:bodyPr vert="horz" wrap="square" lIns="96435" tIns="48218" rIns="96435" bIns="48218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+mj-lt"/>
              <a:ea typeface="+mn-ea"/>
              <a:cs typeface="+mn-ea"/>
              <a:sym typeface="+mn-lt"/>
            </a:endParaRPr>
          </a:p>
        </p:txBody>
      </p:sp>
      <p:sp>
        <p:nvSpPr>
          <p:cNvPr id="20" name="Freeform 20"/>
          <p:cNvSpPr>
            <a:spLocks/>
          </p:cNvSpPr>
          <p:nvPr/>
        </p:nvSpPr>
        <p:spPr bwMode="auto">
          <a:xfrm>
            <a:off x="8410151" y="2645840"/>
            <a:ext cx="445306" cy="2198811"/>
          </a:xfrm>
          <a:custGeom>
            <a:avLst/>
            <a:gdLst>
              <a:gd name="T0" fmla="*/ 241 w 241"/>
              <a:gd name="T1" fmla="*/ 956 h 1190"/>
              <a:gd name="T2" fmla="*/ 241 w 241"/>
              <a:gd name="T3" fmla="*/ 241 h 1190"/>
              <a:gd name="T4" fmla="*/ 0 w 241"/>
              <a:gd name="T5" fmla="*/ 0 h 1190"/>
              <a:gd name="T6" fmla="*/ 0 w 241"/>
              <a:gd name="T7" fmla="*/ 1190 h 1190"/>
              <a:gd name="T8" fmla="*/ 241 w 241"/>
              <a:gd name="T9" fmla="*/ 956 h 11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41" h="1190">
                <a:moveTo>
                  <a:pt x="241" y="956"/>
                </a:moveTo>
                <a:lnTo>
                  <a:pt x="241" y="241"/>
                </a:lnTo>
                <a:lnTo>
                  <a:pt x="0" y="0"/>
                </a:lnTo>
                <a:lnTo>
                  <a:pt x="0" y="1190"/>
                </a:lnTo>
                <a:lnTo>
                  <a:pt x="241" y="95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6435" tIns="48218" rIns="96435" bIns="48218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+mj-lt"/>
              <a:ea typeface="+mn-ea"/>
              <a:cs typeface="+mn-ea"/>
              <a:sym typeface="+mn-lt"/>
            </a:endParaRPr>
          </a:p>
        </p:txBody>
      </p:sp>
      <p:sp>
        <p:nvSpPr>
          <p:cNvPr id="21" name="Freeform 21"/>
          <p:cNvSpPr>
            <a:spLocks/>
          </p:cNvSpPr>
          <p:nvPr/>
        </p:nvSpPr>
        <p:spPr bwMode="auto">
          <a:xfrm>
            <a:off x="8410151" y="4264459"/>
            <a:ext cx="445306" cy="147819"/>
          </a:xfrm>
          <a:custGeom>
            <a:avLst/>
            <a:gdLst>
              <a:gd name="T0" fmla="*/ 241 w 241"/>
              <a:gd name="T1" fmla="*/ 80 h 80"/>
              <a:gd name="T2" fmla="*/ 0 w 241"/>
              <a:gd name="T3" fmla="*/ 80 h 80"/>
              <a:gd name="T4" fmla="*/ 0 w 241"/>
              <a:gd name="T5" fmla="*/ 0 h 80"/>
              <a:gd name="T6" fmla="*/ 241 w 241"/>
              <a:gd name="T7" fmla="*/ 80 h 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41" h="80">
                <a:moveTo>
                  <a:pt x="241" y="80"/>
                </a:moveTo>
                <a:lnTo>
                  <a:pt x="0" y="80"/>
                </a:lnTo>
                <a:lnTo>
                  <a:pt x="0" y="0"/>
                </a:lnTo>
                <a:lnTo>
                  <a:pt x="241" y="8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txBody>
          <a:bodyPr vert="horz" wrap="square" lIns="96435" tIns="48218" rIns="96435" bIns="48218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+mj-lt"/>
              <a:ea typeface="+mn-ea"/>
              <a:cs typeface="+mn-ea"/>
              <a:sym typeface="+mn-lt"/>
            </a:endParaRPr>
          </a:p>
        </p:txBody>
      </p:sp>
      <p:sp>
        <p:nvSpPr>
          <p:cNvPr id="22" name="Freeform 22"/>
          <p:cNvSpPr>
            <a:spLocks/>
          </p:cNvSpPr>
          <p:nvPr/>
        </p:nvSpPr>
        <p:spPr bwMode="auto">
          <a:xfrm>
            <a:off x="6656647" y="4412278"/>
            <a:ext cx="2198810" cy="432371"/>
          </a:xfrm>
          <a:custGeom>
            <a:avLst/>
            <a:gdLst>
              <a:gd name="T0" fmla="*/ 0 w 1190"/>
              <a:gd name="T1" fmla="*/ 0 h 234"/>
              <a:gd name="T2" fmla="*/ 233 w 1190"/>
              <a:gd name="T3" fmla="*/ 234 h 234"/>
              <a:gd name="T4" fmla="*/ 949 w 1190"/>
              <a:gd name="T5" fmla="*/ 234 h 234"/>
              <a:gd name="T6" fmla="*/ 1190 w 1190"/>
              <a:gd name="T7" fmla="*/ 0 h 234"/>
              <a:gd name="T8" fmla="*/ 0 w 1190"/>
              <a:gd name="T9" fmla="*/ 0 h 2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90" h="234">
                <a:moveTo>
                  <a:pt x="0" y="0"/>
                </a:moveTo>
                <a:lnTo>
                  <a:pt x="233" y="234"/>
                </a:lnTo>
                <a:lnTo>
                  <a:pt x="949" y="234"/>
                </a:lnTo>
                <a:lnTo>
                  <a:pt x="119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6435" tIns="48218" rIns="96435" bIns="48218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+mj-lt"/>
              <a:ea typeface="+mn-ea"/>
              <a:cs typeface="+mn-ea"/>
              <a:sym typeface="+mn-lt"/>
            </a:endParaRPr>
          </a:p>
        </p:txBody>
      </p:sp>
      <p:sp>
        <p:nvSpPr>
          <p:cNvPr id="23" name="Freeform 23"/>
          <p:cNvSpPr>
            <a:spLocks/>
          </p:cNvSpPr>
          <p:nvPr/>
        </p:nvSpPr>
        <p:spPr bwMode="auto">
          <a:xfrm>
            <a:off x="7087170" y="4412278"/>
            <a:ext cx="147819" cy="432371"/>
          </a:xfrm>
          <a:custGeom>
            <a:avLst/>
            <a:gdLst>
              <a:gd name="T0" fmla="*/ 0 w 80"/>
              <a:gd name="T1" fmla="*/ 234 h 234"/>
              <a:gd name="T2" fmla="*/ 0 w 80"/>
              <a:gd name="T3" fmla="*/ 0 h 234"/>
              <a:gd name="T4" fmla="*/ 80 w 80"/>
              <a:gd name="T5" fmla="*/ 0 h 234"/>
              <a:gd name="T6" fmla="*/ 0 w 80"/>
              <a:gd name="T7" fmla="*/ 234 h 2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80" h="234">
                <a:moveTo>
                  <a:pt x="0" y="234"/>
                </a:moveTo>
                <a:lnTo>
                  <a:pt x="0" y="0"/>
                </a:lnTo>
                <a:lnTo>
                  <a:pt x="80" y="0"/>
                </a:lnTo>
                <a:lnTo>
                  <a:pt x="0" y="234"/>
                </a:lnTo>
                <a:close/>
              </a:path>
            </a:pathLst>
          </a:custGeom>
          <a:solidFill>
            <a:srgbClr val="63368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6435" tIns="48218" rIns="96435" bIns="48218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+mj-lt"/>
              <a:ea typeface="+mn-ea"/>
              <a:cs typeface="+mn-ea"/>
              <a:sym typeface="+mn-lt"/>
            </a:endParaRPr>
          </a:p>
        </p:txBody>
      </p:sp>
      <p:sp>
        <p:nvSpPr>
          <p:cNvPr id="24" name="Freeform 24"/>
          <p:cNvSpPr>
            <a:spLocks/>
          </p:cNvSpPr>
          <p:nvPr/>
        </p:nvSpPr>
        <p:spPr bwMode="auto">
          <a:xfrm>
            <a:off x="6656647" y="2645840"/>
            <a:ext cx="430523" cy="2198811"/>
          </a:xfrm>
          <a:custGeom>
            <a:avLst/>
            <a:gdLst>
              <a:gd name="T0" fmla="*/ 0 w 233"/>
              <a:gd name="T1" fmla="*/ 241 h 1190"/>
              <a:gd name="T2" fmla="*/ 0 w 233"/>
              <a:gd name="T3" fmla="*/ 956 h 1190"/>
              <a:gd name="T4" fmla="*/ 233 w 233"/>
              <a:gd name="T5" fmla="*/ 1190 h 1190"/>
              <a:gd name="T6" fmla="*/ 233 w 233"/>
              <a:gd name="T7" fmla="*/ 0 h 1190"/>
              <a:gd name="T8" fmla="*/ 0 w 233"/>
              <a:gd name="T9" fmla="*/ 241 h 11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33" h="1190">
                <a:moveTo>
                  <a:pt x="0" y="241"/>
                </a:moveTo>
                <a:lnTo>
                  <a:pt x="0" y="956"/>
                </a:lnTo>
                <a:lnTo>
                  <a:pt x="233" y="1190"/>
                </a:lnTo>
                <a:lnTo>
                  <a:pt x="233" y="0"/>
                </a:lnTo>
                <a:lnTo>
                  <a:pt x="0" y="24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6435" tIns="48218" rIns="96435" bIns="48218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+mj-lt"/>
              <a:ea typeface="+mn-ea"/>
              <a:cs typeface="+mn-ea"/>
              <a:sym typeface="+mn-lt"/>
            </a:endParaRPr>
          </a:p>
        </p:txBody>
      </p:sp>
      <p:sp>
        <p:nvSpPr>
          <p:cNvPr id="25" name="Freeform 25"/>
          <p:cNvSpPr>
            <a:spLocks/>
          </p:cNvSpPr>
          <p:nvPr/>
        </p:nvSpPr>
        <p:spPr bwMode="auto">
          <a:xfrm>
            <a:off x="6647408" y="3091144"/>
            <a:ext cx="430523" cy="133037"/>
          </a:xfrm>
          <a:custGeom>
            <a:avLst/>
            <a:gdLst>
              <a:gd name="T0" fmla="*/ 0 w 233"/>
              <a:gd name="T1" fmla="*/ 0 h 72"/>
              <a:gd name="T2" fmla="*/ 233 w 233"/>
              <a:gd name="T3" fmla="*/ 0 h 72"/>
              <a:gd name="T4" fmla="*/ 233 w 233"/>
              <a:gd name="T5" fmla="*/ 72 h 72"/>
              <a:gd name="T6" fmla="*/ 0 w 233"/>
              <a:gd name="T7" fmla="*/ 0 h 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33" h="72">
                <a:moveTo>
                  <a:pt x="0" y="0"/>
                </a:moveTo>
                <a:lnTo>
                  <a:pt x="233" y="0"/>
                </a:lnTo>
                <a:lnTo>
                  <a:pt x="233" y="72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txBody>
          <a:bodyPr vert="horz" wrap="square" lIns="96435" tIns="48218" rIns="96435" bIns="48218" numCol="1" anchor="t" anchorCtr="0" compatLnSpc="1">
            <a:prstTxWarp prst="textNoShape">
              <a:avLst/>
            </a:prstTxWarp>
          </a:bodyPr>
          <a:lstStyle/>
          <a:p>
            <a:endParaRPr lang="zh-CN" altLang="en-US" dirty="0">
              <a:latin typeface="+mj-lt"/>
              <a:ea typeface="+mn-ea"/>
              <a:cs typeface="+mn-ea"/>
              <a:sym typeface="+mn-lt"/>
            </a:endParaRPr>
          </a:p>
        </p:txBody>
      </p:sp>
      <p:sp>
        <p:nvSpPr>
          <p:cNvPr id="26" name="Freeform 26"/>
          <p:cNvSpPr>
            <a:spLocks/>
          </p:cNvSpPr>
          <p:nvPr/>
        </p:nvSpPr>
        <p:spPr bwMode="auto">
          <a:xfrm>
            <a:off x="8275267" y="2645839"/>
            <a:ext cx="134885" cy="445306"/>
          </a:xfrm>
          <a:custGeom>
            <a:avLst/>
            <a:gdLst>
              <a:gd name="T0" fmla="*/ 73 w 73"/>
              <a:gd name="T1" fmla="*/ 0 h 241"/>
              <a:gd name="T2" fmla="*/ 73 w 73"/>
              <a:gd name="T3" fmla="*/ 241 h 241"/>
              <a:gd name="T4" fmla="*/ 0 w 73"/>
              <a:gd name="T5" fmla="*/ 241 h 241"/>
              <a:gd name="T6" fmla="*/ 73 w 73"/>
              <a:gd name="T7" fmla="*/ 0 h 2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3" h="241">
                <a:moveTo>
                  <a:pt x="73" y="0"/>
                </a:moveTo>
                <a:lnTo>
                  <a:pt x="73" y="241"/>
                </a:lnTo>
                <a:lnTo>
                  <a:pt x="0" y="241"/>
                </a:lnTo>
                <a:lnTo>
                  <a:pt x="73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txBody>
          <a:bodyPr vert="horz" wrap="square" lIns="96435" tIns="48218" rIns="96435" bIns="48218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+mj-lt"/>
              <a:ea typeface="+mn-ea"/>
              <a:cs typeface="+mn-ea"/>
              <a:sym typeface="+mn-lt"/>
            </a:endParaRPr>
          </a:p>
        </p:txBody>
      </p:sp>
      <p:sp>
        <p:nvSpPr>
          <p:cNvPr id="27" name="Freeform 27"/>
          <p:cNvSpPr>
            <a:spLocks/>
          </p:cNvSpPr>
          <p:nvPr/>
        </p:nvSpPr>
        <p:spPr bwMode="auto">
          <a:xfrm>
            <a:off x="7092713" y="3966973"/>
            <a:ext cx="430523" cy="2198811"/>
          </a:xfrm>
          <a:custGeom>
            <a:avLst/>
            <a:gdLst>
              <a:gd name="T0" fmla="*/ 233 w 233"/>
              <a:gd name="T1" fmla="*/ 949 h 1190"/>
              <a:gd name="T2" fmla="*/ 233 w 233"/>
              <a:gd name="T3" fmla="*/ 233 h 1190"/>
              <a:gd name="T4" fmla="*/ 0 w 233"/>
              <a:gd name="T5" fmla="*/ 0 h 1190"/>
              <a:gd name="T6" fmla="*/ 0 w 233"/>
              <a:gd name="T7" fmla="*/ 1190 h 1190"/>
              <a:gd name="T8" fmla="*/ 233 w 233"/>
              <a:gd name="T9" fmla="*/ 949 h 11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33" h="1190">
                <a:moveTo>
                  <a:pt x="233" y="949"/>
                </a:moveTo>
                <a:lnTo>
                  <a:pt x="233" y="233"/>
                </a:lnTo>
                <a:lnTo>
                  <a:pt x="0" y="0"/>
                </a:lnTo>
                <a:lnTo>
                  <a:pt x="0" y="1190"/>
                </a:lnTo>
                <a:lnTo>
                  <a:pt x="233" y="949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6435" tIns="48218" rIns="96435" bIns="48218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+mj-lt"/>
              <a:ea typeface="+mn-ea"/>
              <a:cs typeface="+mn-ea"/>
              <a:sym typeface="+mn-lt"/>
            </a:endParaRPr>
          </a:p>
        </p:txBody>
      </p:sp>
      <p:sp>
        <p:nvSpPr>
          <p:cNvPr id="28" name="Freeform 28"/>
          <p:cNvSpPr>
            <a:spLocks/>
          </p:cNvSpPr>
          <p:nvPr/>
        </p:nvSpPr>
        <p:spPr bwMode="auto">
          <a:xfrm>
            <a:off x="7092713" y="5587441"/>
            <a:ext cx="430523" cy="133037"/>
          </a:xfrm>
          <a:custGeom>
            <a:avLst/>
            <a:gdLst>
              <a:gd name="T0" fmla="*/ 233 w 233"/>
              <a:gd name="T1" fmla="*/ 72 h 72"/>
              <a:gd name="T2" fmla="*/ 0 w 233"/>
              <a:gd name="T3" fmla="*/ 72 h 72"/>
              <a:gd name="T4" fmla="*/ 0 w 233"/>
              <a:gd name="T5" fmla="*/ 0 h 72"/>
              <a:gd name="T6" fmla="*/ 233 w 233"/>
              <a:gd name="T7" fmla="*/ 72 h 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33" h="72">
                <a:moveTo>
                  <a:pt x="233" y="72"/>
                </a:moveTo>
                <a:lnTo>
                  <a:pt x="0" y="72"/>
                </a:lnTo>
                <a:lnTo>
                  <a:pt x="0" y="0"/>
                </a:lnTo>
                <a:lnTo>
                  <a:pt x="233" y="72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96435" tIns="48218" rIns="96435" bIns="48218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+mj-lt"/>
              <a:ea typeface="+mn-ea"/>
              <a:cs typeface="+mn-ea"/>
              <a:sym typeface="+mn-lt"/>
            </a:endParaRPr>
          </a:p>
        </p:txBody>
      </p:sp>
      <p:sp>
        <p:nvSpPr>
          <p:cNvPr id="29" name="Freeform 29"/>
          <p:cNvSpPr>
            <a:spLocks/>
          </p:cNvSpPr>
          <p:nvPr/>
        </p:nvSpPr>
        <p:spPr bwMode="auto">
          <a:xfrm>
            <a:off x="5324426" y="5720478"/>
            <a:ext cx="2198810" cy="445306"/>
          </a:xfrm>
          <a:custGeom>
            <a:avLst/>
            <a:gdLst>
              <a:gd name="T0" fmla="*/ 0 w 1190"/>
              <a:gd name="T1" fmla="*/ 0 h 241"/>
              <a:gd name="T2" fmla="*/ 242 w 1190"/>
              <a:gd name="T3" fmla="*/ 241 h 241"/>
              <a:gd name="T4" fmla="*/ 957 w 1190"/>
              <a:gd name="T5" fmla="*/ 241 h 241"/>
              <a:gd name="T6" fmla="*/ 1190 w 1190"/>
              <a:gd name="T7" fmla="*/ 0 h 241"/>
              <a:gd name="T8" fmla="*/ 0 w 1190"/>
              <a:gd name="T9" fmla="*/ 0 h 2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90" h="241">
                <a:moveTo>
                  <a:pt x="0" y="0"/>
                </a:moveTo>
                <a:lnTo>
                  <a:pt x="242" y="241"/>
                </a:lnTo>
                <a:lnTo>
                  <a:pt x="957" y="241"/>
                </a:lnTo>
                <a:lnTo>
                  <a:pt x="119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6435" tIns="48218" rIns="96435" bIns="48218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+mj-lt"/>
              <a:ea typeface="+mn-ea"/>
              <a:cs typeface="+mn-ea"/>
              <a:sym typeface="+mn-lt"/>
            </a:endParaRPr>
          </a:p>
        </p:txBody>
      </p:sp>
      <p:sp>
        <p:nvSpPr>
          <p:cNvPr id="30" name="Freeform 30"/>
          <p:cNvSpPr>
            <a:spLocks/>
          </p:cNvSpPr>
          <p:nvPr/>
        </p:nvSpPr>
        <p:spPr bwMode="auto">
          <a:xfrm>
            <a:off x="5771579" y="5720478"/>
            <a:ext cx="133037" cy="445306"/>
          </a:xfrm>
          <a:custGeom>
            <a:avLst/>
            <a:gdLst>
              <a:gd name="T0" fmla="*/ 0 w 72"/>
              <a:gd name="T1" fmla="*/ 241 h 241"/>
              <a:gd name="T2" fmla="*/ 0 w 72"/>
              <a:gd name="T3" fmla="*/ 0 h 241"/>
              <a:gd name="T4" fmla="*/ 72 w 72"/>
              <a:gd name="T5" fmla="*/ 0 h 241"/>
              <a:gd name="T6" fmla="*/ 0 w 72"/>
              <a:gd name="T7" fmla="*/ 241 h 2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2" h="241">
                <a:moveTo>
                  <a:pt x="0" y="241"/>
                </a:moveTo>
                <a:lnTo>
                  <a:pt x="0" y="0"/>
                </a:lnTo>
                <a:lnTo>
                  <a:pt x="72" y="0"/>
                </a:lnTo>
                <a:lnTo>
                  <a:pt x="0" y="241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96435" tIns="48218" rIns="96435" bIns="48218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+mj-lt"/>
              <a:ea typeface="+mn-ea"/>
              <a:cs typeface="+mn-ea"/>
              <a:sym typeface="+mn-lt"/>
            </a:endParaRPr>
          </a:p>
        </p:txBody>
      </p:sp>
      <p:sp>
        <p:nvSpPr>
          <p:cNvPr id="31" name="Freeform 31"/>
          <p:cNvSpPr>
            <a:spLocks/>
          </p:cNvSpPr>
          <p:nvPr/>
        </p:nvSpPr>
        <p:spPr bwMode="auto">
          <a:xfrm>
            <a:off x="5324427" y="3966973"/>
            <a:ext cx="447153" cy="2198811"/>
          </a:xfrm>
          <a:custGeom>
            <a:avLst/>
            <a:gdLst>
              <a:gd name="T0" fmla="*/ 0 w 242"/>
              <a:gd name="T1" fmla="*/ 233 h 1190"/>
              <a:gd name="T2" fmla="*/ 0 w 242"/>
              <a:gd name="T3" fmla="*/ 949 h 1190"/>
              <a:gd name="T4" fmla="*/ 242 w 242"/>
              <a:gd name="T5" fmla="*/ 1190 h 1190"/>
              <a:gd name="T6" fmla="*/ 242 w 242"/>
              <a:gd name="T7" fmla="*/ 0 h 1190"/>
              <a:gd name="T8" fmla="*/ 0 w 242"/>
              <a:gd name="T9" fmla="*/ 233 h 11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42" h="1190">
                <a:moveTo>
                  <a:pt x="0" y="233"/>
                </a:moveTo>
                <a:lnTo>
                  <a:pt x="0" y="949"/>
                </a:lnTo>
                <a:lnTo>
                  <a:pt x="242" y="1190"/>
                </a:lnTo>
                <a:lnTo>
                  <a:pt x="242" y="0"/>
                </a:lnTo>
                <a:lnTo>
                  <a:pt x="0" y="233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6435" tIns="48218" rIns="96435" bIns="48218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+mj-lt"/>
              <a:ea typeface="+mn-ea"/>
              <a:cs typeface="+mn-ea"/>
              <a:sym typeface="+mn-lt"/>
            </a:endParaRPr>
          </a:p>
        </p:txBody>
      </p:sp>
      <p:sp>
        <p:nvSpPr>
          <p:cNvPr id="32" name="Freeform 32"/>
          <p:cNvSpPr>
            <a:spLocks/>
          </p:cNvSpPr>
          <p:nvPr/>
        </p:nvSpPr>
        <p:spPr bwMode="auto">
          <a:xfrm>
            <a:off x="5324427" y="4397496"/>
            <a:ext cx="447153" cy="149667"/>
          </a:xfrm>
          <a:custGeom>
            <a:avLst/>
            <a:gdLst>
              <a:gd name="T0" fmla="*/ 0 w 242"/>
              <a:gd name="T1" fmla="*/ 0 h 81"/>
              <a:gd name="T2" fmla="*/ 242 w 242"/>
              <a:gd name="T3" fmla="*/ 0 h 81"/>
              <a:gd name="T4" fmla="*/ 242 w 242"/>
              <a:gd name="T5" fmla="*/ 81 h 81"/>
              <a:gd name="T6" fmla="*/ 0 w 242"/>
              <a:gd name="T7" fmla="*/ 0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42" h="81">
                <a:moveTo>
                  <a:pt x="0" y="0"/>
                </a:moveTo>
                <a:lnTo>
                  <a:pt x="242" y="0"/>
                </a:lnTo>
                <a:lnTo>
                  <a:pt x="242" y="81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96435" tIns="48218" rIns="96435" bIns="48218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+mj-lt"/>
              <a:ea typeface="+mn-ea"/>
              <a:cs typeface="+mn-ea"/>
              <a:sym typeface="+mn-lt"/>
            </a:endParaRPr>
          </a:p>
        </p:txBody>
      </p:sp>
      <p:sp>
        <p:nvSpPr>
          <p:cNvPr id="33" name="Freeform 33"/>
          <p:cNvSpPr>
            <a:spLocks/>
          </p:cNvSpPr>
          <p:nvPr/>
        </p:nvSpPr>
        <p:spPr bwMode="auto">
          <a:xfrm>
            <a:off x="5771579" y="2645840"/>
            <a:ext cx="430523" cy="2198811"/>
          </a:xfrm>
          <a:custGeom>
            <a:avLst/>
            <a:gdLst>
              <a:gd name="T0" fmla="*/ 233 w 233"/>
              <a:gd name="T1" fmla="*/ 956 h 1190"/>
              <a:gd name="T2" fmla="*/ 233 w 233"/>
              <a:gd name="T3" fmla="*/ 241 h 1190"/>
              <a:gd name="T4" fmla="*/ 0 w 233"/>
              <a:gd name="T5" fmla="*/ 0 h 1190"/>
              <a:gd name="T6" fmla="*/ 0 w 233"/>
              <a:gd name="T7" fmla="*/ 1190 h 1190"/>
              <a:gd name="T8" fmla="*/ 233 w 233"/>
              <a:gd name="T9" fmla="*/ 956 h 11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33" h="1190">
                <a:moveTo>
                  <a:pt x="233" y="956"/>
                </a:moveTo>
                <a:lnTo>
                  <a:pt x="233" y="241"/>
                </a:lnTo>
                <a:lnTo>
                  <a:pt x="0" y="0"/>
                </a:lnTo>
                <a:lnTo>
                  <a:pt x="0" y="1190"/>
                </a:lnTo>
                <a:lnTo>
                  <a:pt x="233" y="956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6435" tIns="48218" rIns="96435" bIns="48218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+mj-lt"/>
              <a:ea typeface="+mn-ea"/>
              <a:cs typeface="+mn-ea"/>
              <a:sym typeface="+mn-lt"/>
            </a:endParaRPr>
          </a:p>
        </p:txBody>
      </p:sp>
      <p:sp>
        <p:nvSpPr>
          <p:cNvPr id="34" name="Freeform 34"/>
          <p:cNvSpPr>
            <a:spLocks/>
          </p:cNvSpPr>
          <p:nvPr/>
        </p:nvSpPr>
        <p:spPr bwMode="auto">
          <a:xfrm>
            <a:off x="5771579" y="4264459"/>
            <a:ext cx="430523" cy="147819"/>
          </a:xfrm>
          <a:custGeom>
            <a:avLst/>
            <a:gdLst>
              <a:gd name="T0" fmla="*/ 233 w 233"/>
              <a:gd name="T1" fmla="*/ 80 h 80"/>
              <a:gd name="T2" fmla="*/ 0 w 233"/>
              <a:gd name="T3" fmla="*/ 80 h 80"/>
              <a:gd name="T4" fmla="*/ 0 w 233"/>
              <a:gd name="T5" fmla="*/ 0 h 80"/>
              <a:gd name="T6" fmla="*/ 233 w 233"/>
              <a:gd name="T7" fmla="*/ 80 h 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33" h="80">
                <a:moveTo>
                  <a:pt x="233" y="80"/>
                </a:moveTo>
                <a:lnTo>
                  <a:pt x="0" y="80"/>
                </a:lnTo>
                <a:lnTo>
                  <a:pt x="0" y="0"/>
                </a:lnTo>
                <a:lnTo>
                  <a:pt x="233" y="8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txBody>
          <a:bodyPr vert="horz" wrap="square" lIns="96435" tIns="48218" rIns="96435" bIns="48218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+mj-lt"/>
              <a:ea typeface="+mn-ea"/>
              <a:cs typeface="+mn-ea"/>
              <a:sym typeface="+mn-lt"/>
            </a:endParaRPr>
          </a:p>
        </p:txBody>
      </p:sp>
      <p:sp>
        <p:nvSpPr>
          <p:cNvPr id="35" name="Freeform 35"/>
          <p:cNvSpPr>
            <a:spLocks/>
          </p:cNvSpPr>
          <p:nvPr/>
        </p:nvSpPr>
        <p:spPr bwMode="auto">
          <a:xfrm>
            <a:off x="4448598" y="4412278"/>
            <a:ext cx="133037" cy="432371"/>
          </a:xfrm>
          <a:custGeom>
            <a:avLst/>
            <a:gdLst>
              <a:gd name="T0" fmla="*/ 0 w 72"/>
              <a:gd name="T1" fmla="*/ 234 h 234"/>
              <a:gd name="T2" fmla="*/ 0 w 72"/>
              <a:gd name="T3" fmla="*/ 0 h 234"/>
              <a:gd name="T4" fmla="*/ 72 w 72"/>
              <a:gd name="T5" fmla="*/ 0 h 234"/>
              <a:gd name="T6" fmla="*/ 0 w 72"/>
              <a:gd name="T7" fmla="*/ 234 h 2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2" h="234">
                <a:moveTo>
                  <a:pt x="0" y="234"/>
                </a:moveTo>
                <a:lnTo>
                  <a:pt x="0" y="0"/>
                </a:lnTo>
                <a:lnTo>
                  <a:pt x="72" y="0"/>
                </a:lnTo>
                <a:lnTo>
                  <a:pt x="0" y="234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txBody>
          <a:bodyPr vert="horz" wrap="square" lIns="96435" tIns="48218" rIns="96435" bIns="48218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+mj-lt"/>
              <a:ea typeface="+mn-ea"/>
              <a:cs typeface="+mn-ea"/>
              <a:sym typeface="+mn-lt"/>
            </a:endParaRPr>
          </a:p>
        </p:txBody>
      </p:sp>
      <p:sp>
        <p:nvSpPr>
          <p:cNvPr id="36" name="Freeform 36"/>
          <p:cNvSpPr>
            <a:spLocks/>
          </p:cNvSpPr>
          <p:nvPr/>
        </p:nvSpPr>
        <p:spPr bwMode="auto">
          <a:xfrm>
            <a:off x="4003293" y="2645840"/>
            <a:ext cx="445306" cy="2198811"/>
          </a:xfrm>
          <a:custGeom>
            <a:avLst/>
            <a:gdLst>
              <a:gd name="T0" fmla="*/ 0 w 241"/>
              <a:gd name="T1" fmla="*/ 241 h 1190"/>
              <a:gd name="T2" fmla="*/ 0 w 241"/>
              <a:gd name="T3" fmla="*/ 956 h 1190"/>
              <a:gd name="T4" fmla="*/ 241 w 241"/>
              <a:gd name="T5" fmla="*/ 1190 h 1190"/>
              <a:gd name="T6" fmla="*/ 241 w 241"/>
              <a:gd name="T7" fmla="*/ 0 h 1190"/>
              <a:gd name="T8" fmla="*/ 0 w 241"/>
              <a:gd name="T9" fmla="*/ 241 h 11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41" h="1190">
                <a:moveTo>
                  <a:pt x="0" y="241"/>
                </a:moveTo>
                <a:lnTo>
                  <a:pt x="0" y="956"/>
                </a:lnTo>
                <a:lnTo>
                  <a:pt x="241" y="1190"/>
                </a:lnTo>
                <a:lnTo>
                  <a:pt x="241" y="0"/>
                </a:lnTo>
                <a:lnTo>
                  <a:pt x="0" y="241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6435" tIns="48218" rIns="96435" bIns="48218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+mj-lt"/>
              <a:ea typeface="+mn-ea"/>
              <a:cs typeface="+mn-ea"/>
              <a:sym typeface="+mn-lt"/>
            </a:endParaRPr>
          </a:p>
        </p:txBody>
      </p:sp>
      <p:sp>
        <p:nvSpPr>
          <p:cNvPr id="37" name="Freeform 37"/>
          <p:cNvSpPr>
            <a:spLocks/>
          </p:cNvSpPr>
          <p:nvPr/>
        </p:nvSpPr>
        <p:spPr bwMode="auto">
          <a:xfrm>
            <a:off x="4003293" y="3091144"/>
            <a:ext cx="445306" cy="133037"/>
          </a:xfrm>
          <a:custGeom>
            <a:avLst/>
            <a:gdLst>
              <a:gd name="T0" fmla="*/ 0 w 241"/>
              <a:gd name="T1" fmla="*/ 0 h 72"/>
              <a:gd name="T2" fmla="*/ 241 w 241"/>
              <a:gd name="T3" fmla="*/ 0 h 72"/>
              <a:gd name="T4" fmla="*/ 241 w 241"/>
              <a:gd name="T5" fmla="*/ 72 h 72"/>
              <a:gd name="T6" fmla="*/ 0 w 241"/>
              <a:gd name="T7" fmla="*/ 0 h 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41" h="72">
                <a:moveTo>
                  <a:pt x="0" y="0"/>
                </a:moveTo>
                <a:lnTo>
                  <a:pt x="241" y="0"/>
                </a:lnTo>
                <a:lnTo>
                  <a:pt x="241" y="72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txBody>
          <a:bodyPr vert="horz" wrap="square" lIns="96435" tIns="48218" rIns="96435" bIns="48218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+mj-lt"/>
              <a:ea typeface="+mn-ea"/>
              <a:cs typeface="+mn-ea"/>
              <a:sym typeface="+mn-lt"/>
            </a:endParaRPr>
          </a:p>
        </p:txBody>
      </p:sp>
      <p:grpSp>
        <p:nvGrpSpPr>
          <p:cNvPr id="51" name="Group 50"/>
          <p:cNvGrpSpPr/>
          <p:nvPr/>
        </p:nvGrpSpPr>
        <p:grpSpPr>
          <a:xfrm>
            <a:off x="1494421" y="2645840"/>
            <a:ext cx="2297753" cy="1742192"/>
            <a:chOff x="1416676" y="2508785"/>
            <a:chExt cx="2178730" cy="1651947"/>
          </a:xfrm>
        </p:grpSpPr>
        <p:sp>
          <p:nvSpPr>
            <p:cNvPr id="38" name="Rectangle 37"/>
            <p:cNvSpPr/>
            <p:nvPr/>
          </p:nvSpPr>
          <p:spPr>
            <a:xfrm>
              <a:off x="3006385" y="2508785"/>
              <a:ext cx="507127" cy="507127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vi-VN" dirty="0">
                  <a:solidFill>
                    <a:schemeClr val="bg1"/>
                  </a:solidFill>
                  <a:latin typeface="+mj-lt"/>
                  <a:cs typeface="+mn-ea"/>
                  <a:sym typeface="+mn-lt"/>
                </a:rPr>
                <a:t>01</a:t>
              </a:r>
              <a:endParaRPr lang="en-US" dirty="0">
                <a:solidFill>
                  <a:schemeClr val="bg1"/>
                </a:solidFill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1416676" y="3073043"/>
              <a:ext cx="2178730" cy="108768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371" b="1" i="1" dirty="0">
                  <a:solidFill>
                    <a:schemeClr val="accent3"/>
                  </a:solidFill>
                  <a:latin typeface="+mj-lt"/>
                  <a:ea typeface="+mn-ea"/>
                  <a:cs typeface="+mn-ea"/>
                  <a:sym typeface="+mn-lt"/>
                </a:rPr>
                <a:t>A complex idea can be conveyed with just a single still image, namely making it possible to absorb large amounts of data quickly.</a:t>
              </a:r>
              <a:endParaRPr lang="en-US" sz="1371" b="1" i="1" dirty="0">
                <a:solidFill>
                  <a:schemeClr val="accent3"/>
                </a:solidFill>
                <a:latin typeface="+mj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52" name="Group 51"/>
          <p:cNvGrpSpPr/>
          <p:nvPr/>
        </p:nvGrpSpPr>
        <p:grpSpPr>
          <a:xfrm>
            <a:off x="1358597" y="5044961"/>
            <a:ext cx="3784333" cy="1320283"/>
            <a:chOff x="1287887" y="4783632"/>
            <a:chExt cx="3588305" cy="1251892"/>
          </a:xfrm>
        </p:grpSpPr>
        <p:sp>
          <p:nvSpPr>
            <p:cNvPr id="40" name="Rectangle 39"/>
            <p:cNvSpPr/>
            <p:nvPr/>
          </p:nvSpPr>
          <p:spPr>
            <a:xfrm>
              <a:off x="4287171" y="4783632"/>
              <a:ext cx="507127" cy="5071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vi-VN" dirty="0">
                  <a:solidFill>
                    <a:schemeClr val="bg1"/>
                  </a:solidFill>
                  <a:latin typeface="+mj-lt"/>
                  <a:cs typeface="+mn-ea"/>
                  <a:sym typeface="+mn-lt"/>
                </a:rPr>
                <a:t>04</a:t>
              </a:r>
              <a:endParaRPr lang="en-US" dirty="0">
                <a:solidFill>
                  <a:schemeClr val="bg1"/>
                </a:solidFill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1287887" y="5347890"/>
              <a:ext cx="3588305" cy="68763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371" b="1" i="1" dirty="0">
                  <a:solidFill>
                    <a:schemeClr val="accent1"/>
                  </a:solidFill>
                  <a:latin typeface="+mj-lt"/>
                  <a:ea typeface="+mn-ea"/>
                  <a:cs typeface="+mn-ea"/>
                  <a:sym typeface="+mn-lt"/>
                </a:rPr>
                <a:t>A complex idea can be conveyed with just a single still image, namely making it possible to absorb large amounts of data quickly.</a:t>
              </a:r>
              <a:endParaRPr lang="en-US" sz="1371" b="1" i="1" dirty="0">
                <a:solidFill>
                  <a:schemeClr val="accent1"/>
                </a:solidFill>
                <a:latin typeface="+mj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7999700" y="1686160"/>
            <a:ext cx="2930857" cy="1147109"/>
            <a:chOff x="7584982" y="1598817"/>
            <a:chExt cx="2779039" cy="1087689"/>
          </a:xfrm>
        </p:grpSpPr>
        <p:sp>
          <p:nvSpPr>
            <p:cNvPr id="42" name="Rectangle 41"/>
            <p:cNvSpPr/>
            <p:nvPr/>
          </p:nvSpPr>
          <p:spPr>
            <a:xfrm>
              <a:off x="7584982" y="1618279"/>
              <a:ext cx="507127" cy="507127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vi-VN" dirty="0">
                  <a:solidFill>
                    <a:schemeClr val="bg1"/>
                  </a:solidFill>
                  <a:latin typeface="+mj-lt"/>
                  <a:cs typeface="+mn-ea"/>
                  <a:sym typeface="+mn-lt"/>
                </a:rPr>
                <a:t>02</a:t>
              </a:r>
              <a:endParaRPr lang="en-US" dirty="0">
                <a:solidFill>
                  <a:schemeClr val="bg1"/>
                </a:solidFill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8185291" y="1598817"/>
              <a:ext cx="2178730" cy="108768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371" b="1" i="1" dirty="0">
                  <a:solidFill>
                    <a:schemeClr val="accent4"/>
                  </a:solidFill>
                  <a:latin typeface="+mj-lt"/>
                  <a:ea typeface="+mn-ea"/>
                  <a:cs typeface="+mn-ea"/>
                  <a:sym typeface="+mn-lt"/>
                </a:rPr>
                <a:t>A complex idea can be conveyed with just a single still image, namely making it possible to absorb large amounts of data quickly.</a:t>
              </a:r>
              <a:endParaRPr lang="en-US" sz="1371" b="1" i="1" dirty="0">
                <a:solidFill>
                  <a:schemeClr val="accent4"/>
                </a:solidFill>
                <a:latin typeface="+mj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50" name="Group 49"/>
          <p:cNvGrpSpPr/>
          <p:nvPr/>
        </p:nvGrpSpPr>
        <p:grpSpPr>
          <a:xfrm>
            <a:off x="8829588" y="4418021"/>
            <a:ext cx="2987489" cy="1582028"/>
            <a:chOff x="8371882" y="4189168"/>
            <a:chExt cx="2832738" cy="1500079"/>
          </a:xfrm>
        </p:grpSpPr>
        <p:sp>
          <p:nvSpPr>
            <p:cNvPr id="44" name="Rectangle 43"/>
            <p:cNvSpPr/>
            <p:nvPr/>
          </p:nvSpPr>
          <p:spPr>
            <a:xfrm>
              <a:off x="8436371" y="4189168"/>
              <a:ext cx="507127" cy="507127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vi-VN" dirty="0">
                  <a:solidFill>
                    <a:schemeClr val="bg1"/>
                  </a:solidFill>
                  <a:latin typeface="+mj-lt"/>
                  <a:cs typeface="+mn-ea"/>
                  <a:sym typeface="+mn-lt"/>
                </a:rPr>
                <a:t>03</a:t>
              </a:r>
              <a:endParaRPr lang="en-US" dirty="0">
                <a:solidFill>
                  <a:schemeClr val="bg1"/>
                </a:solidFill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8371882" y="4801586"/>
              <a:ext cx="2832738" cy="88766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371" b="1" i="1" dirty="0">
                  <a:solidFill>
                    <a:schemeClr val="accent2"/>
                  </a:solidFill>
                  <a:latin typeface="+mj-lt"/>
                  <a:ea typeface="+mn-ea"/>
                  <a:cs typeface="+mn-ea"/>
                  <a:sym typeface="+mn-lt"/>
                </a:rPr>
                <a:t>A complex idea can be conveyed with just a single still image, namely making it possible to absorb large amounts of data quickly.</a:t>
              </a:r>
              <a:endParaRPr lang="en-US" sz="1371" b="1" i="1" dirty="0">
                <a:solidFill>
                  <a:schemeClr val="accent2"/>
                </a:solidFill>
                <a:latin typeface="+mj-lt"/>
                <a:ea typeface="+mn-ea"/>
                <a:cs typeface="+mn-ea"/>
                <a:sym typeface="+mn-lt"/>
              </a:endParaRPr>
            </a:p>
          </p:txBody>
        </p:sp>
      </p:grpSp>
      <p:sp>
        <p:nvSpPr>
          <p:cNvPr id="46" name="Rectangle 45"/>
          <p:cNvSpPr/>
          <p:nvPr/>
        </p:nvSpPr>
        <p:spPr>
          <a:xfrm>
            <a:off x="5972974" y="2005469"/>
            <a:ext cx="883575" cy="61157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687" dirty="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  <a:ea typeface="+mn-ea"/>
                <a:cs typeface="+mn-ea"/>
                <a:sym typeface="+mn-lt"/>
              </a:rPr>
              <a:t>Graphic</a:t>
            </a:r>
            <a:endParaRPr lang="vi-VN" sz="1687" dirty="0">
              <a:solidFill>
                <a:schemeClr val="tx2">
                  <a:lumMod val="75000"/>
                  <a:lumOff val="25000"/>
                </a:schemeClr>
              </a:solidFill>
              <a:latin typeface="+mj-lt"/>
              <a:ea typeface="+mn-ea"/>
              <a:cs typeface="+mn-ea"/>
              <a:sym typeface="+mn-lt"/>
            </a:endParaRPr>
          </a:p>
          <a:p>
            <a:pPr algn="ctr"/>
            <a:r>
              <a:rPr lang="en-US" sz="1687" dirty="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  <a:ea typeface="+mn-ea"/>
                <a:cs typeface="+mn-ea"/>
                <a:sym typeface="+mn-lt"/>
              </a:rPr>
              <a:t>Design</a:t>
            </a:r>
          </a:p>
        </p:txBody>
      </p:sp>
      <p:sp>
        <p:nvSpPr>
          <p:cNvPr id="47" name="Rectangle 46"/>
          <p:cNvSpPr/>
          <p:nvPr/>
        </p:nvSpPr>
        <p:spPr>
          <a:xfrm>
            <a:off x="7485052" y="3430251"/>
            <a:ext cx="806631" cy="61157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687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  <a:ea typeface="+mn-ea"/>
                <a:cs typeface="+mn-ea"/>
                <a:sym typeface="+mn-lt"/>
              </a:rPr>
              <a:t>Web </a:t>
            </a:r>
            <a:endParaRPr lang="vi-VN" sz="1687">
              <a:solidFill>
                <a:schemeClr val="tx2">
                  <a:lumMod val="75000"/>
                  <a:lumOff val="25000"/>
                </a:schemeClr>
              </a:solidFill>
              <a:latin typeface="+mj-lt"/>
              <a:ea typeface="+mn-ea"/>
              <a:cs typeface="+mn-ea"/>
              <a:sym typeface="+mn-lt"/>
            </a:endParaRPr>
          </a:p>
          <a:p>
            <a:pPr algn="ctr"/>
            <a:r>
              <a:rPr lang="en-US" sz="1687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  <a:ea typeface="+mn-ea"/>
                <a:cs typeface="+mn-ea"/>
                <a:sym typeface="+mn-lt"/>
              </a:rPr>
              <a:t>Design</a:t>
            </a:r>
          </a:p>
        </p:txBody>
      </p:sp>
      <p:sp>
        <p:nvSpPr>
          <p:cNvPr id="48" name="Rectangle 47"/>
          <p:cNvSpPr/>
          <p:nvPr/>
        </p:nvSpPr>
        <p:spPr>
          <a:xfrm>
            <a:off x="5848741" y="4857583"/>
            <a:ext cx="1132041" cy="61157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687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  <a:ea typeface="+mn-ea"/>
                <a:cs typeface="+mn-ea"/>
                <a:sym typeface="+mn-lt"/>
              </a:rPr>
              <a:t>Affiliate </a:t>
            </a:r>
            <a:endParaRPr lang="vi-VN" sz="1687">
              <a:solidFill>
                <a:schemeClr val="tx2">
                  <a:lumMod val="75000"/>
                  <a:lumOff val="25000"/>
                </a:schemeClr>
              </a:solidFill>
              <a:latin typeface="+mj-lt"/>
              <a:ea typeface="+mn-ea"/>
              <a:cs typeface="+mn-ea"/>
              <a:sym typeface="+mn-lt"/>
            </a:endParaRPr>
          </a:p>
          <a:p>
            <a:pPr algn="ctr"/>
            <a:r>
              <a:rPr lang="en-US" sz="1687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  <a:ea typeface="+mn-ea"/>
                <a:cs typeface="+mn-ea"/>
                <a:sym typeface="+mn-lt"/>
              </a:rPr>
              <a:t>Marketing</a:t>
            </a:r>
          </a:p>
        </p:txBody>
      </p:sp>
      <p:sp>
        <p:nvSpPr>
          <p:cNvPr id="49" name="Rectangle 48"/>
          <p:cNvSpPr/>
          <p:nvPr/>
        </p:nvSpPr>
        <p:spPr>
          <a:xfrm>
            <a:off x="4647870" y="3432043"/>
            <a:ext cx="772968" cy="61157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687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  <a:ea typeface="+mn-ea"/>
                <a:cs typeface="+mn-ea"/>
                <a:sym typeface="+mn-lt"/>
              </a:rPr>
              <a:t>Social</a:t>
            </a:r>
            <a:endParaRPr lang="vi-VN" sz="1687">
              <a:solidFill>
                <a:schemeClr val="tx2">
                  <a:lumMod val="75000"/>
                  <a:lumOff val="25000"/>
                </a:schemeClr>
              </a:solidFill>
              <a:latin typeface="+mj-lt"/>
              <a:ea typeface="+mn-ea"/>
              <a:cs typeface="+mn-ea"/>
              <a:sym typeface="+mn-lt"/>
            </a:endParaRPr>
          </a:p>
          <a:p>
            <a:pPr algn="ctr"/>
            <a:r>
              <a:rPr lang="en-US" sz="1687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  <a:ea typeface="+mn-ea"/>
                <a:cs typeface="+mn-ea"/>
                <a:sym typeface="+mn-lt"/>
              </a:rPr>
              <a:t>Media</a:t>
            </a:r>
          </a:p>
        </p:txBody>
      </p:sp>
      <p:sp>
        <p:nvSpPr>
          <p:cNvPr id="53" name="矩形 52"/>
          <p:cNvSpPr/>
          <p:nvPr/>
        </p:nvSpPr>
        <p:spPr>
          <a:xfrm>
            <a:off x="311169" y="448147"/>
            <a:ext cx="573895" cy="55308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+mj-lt"/>
              <a:cs typeface="+mn-ea"/>
              <a:sym typeface="+mn-lt"/>
            </a:endParaRPr>
          </a:p>
        </p:txBody>
      </p:sp>
      <p:sp>
        <p:nvSpPr>
          <p:cNvPr id="54" name="矩形 53"/>
          <p:cNvSpPr/>
          <p:nvPr/>
        </p:nvSpPr>
        <p:spPr>
          <a:xfrm>
            <a:off x="165023" y="198"/>
            <a:ext cx="538090" cy="83867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+mj-lt"/>
              <a:cs typeface="+mn-ea"/>
              <a:sym typeface="+mn-lt"/>
            </a:endParaRPr>
          </a:p>
        </p:txBody>
      </p:sp>
      <p:sp>
        <p:nvSpPr>
          <p:cNvPr id="57" name="文本框 17"/>
          <p:cNvSpPr txBox="1"/>
          <p:nvPr/>
        </p:nvSpPr>
        <p:spPr>
          <a:xfrm>
            <a:off x="1049169" y="284873"/>
            <a:ext cx="2226572" cy="55399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149"/>
            <a:r>
              <a:rPr lang="tr-TR" altLang="zh-CN" sz="3600" b="1" dirty="0">
                <a:solidFill>
                  <a:schemeClr val="bg1">
                    <a:lumMod val="65000"/>
                  </a:schemeClr>
                </a:solidFill>
                <a:latin typeface="+mj-lt"/>
                <a:ea typeface="+mn-ea"/>
                <a:cs typeface="+mn-ea"/>
                <a:sym typeface="+mn-lt"/>
              </a:rPr>
              <a:t>TITLE HERE</a:t>
            </a:r>
            <a:endParaRPr lang="zh-CN" altLang="en-US" sz="3600" b="1" dirty="0">
              <a:solidFill>
                <a:schemeClr val="bg1">
                  <a:lumMod val="65000"/>
                </a:schemeClr>
              </a:solidFill>
              <a:latin typeface="+mj-lt"/>
              <a:ea typeface="+mn-ea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5183679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 xmlns:a14="http://schemas.microsoft.com/office/drawing/2010/main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4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4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4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4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4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4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4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4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/>
          <p:nvPr/>
        </p:nvSpPr>
        <p:spPr>
          <a:xfrm>
            <a:off x="6429375" y="1457483"/>
            <a:ext cx="1019344" cy="2038688"/>
          </a:xfrm>
          <a:custGeom>
            <a:avLst/>
            <a:gdLst>
              <a:gd name="connsiteX0" fmla="*/ 0 w 966542"/>
              <a:gd name="connsiteY0" fmla="*/ 0 h 1933084"/>
              <a:gd name="connsiteX1" fmla="*/ 966542 w 966542"/>
              <a:gd name="connsiteY1" fmla="*/ 966542 h 1933084"/>
              <a:gd name="connsiteX2" fmla="*/ 0 w 966542"/>
              <a:gd name="connsiteY2" fmla="*/ 1933084 h 1933084"/>
              <a:gd name="connsiteX3" fmla="*/ 0 w 966542"/>
              <a:gd name="connsiteY3" fmla="*/ 1518592 h 1933084"/>
              <a:gd name="connsiteX4" fmla="*/ 552050 w 966542"/>
              <a:gd name="connsiteY4" fmla="*/ 966542 h 1933084"/>
              <a:gd name="connsiteX5" fmla="*/ 0 w 966542"/>
              <a:gd name="connsiteY5" fmla="*/ 414492 h 1933084"/>
              <a:gd name="connsiteX6" fmla="*/ 0 w 966542"/>
              <a:gd name="connsiteY6" fmla="*/ 0 h 19330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66542" h="1933084">
                <a:moveTo>
                  <a:pt x="0" y="0"/>
                </a:moveTo>
                <a:cubicBezTo>
                  <a:pt x="533806" y="0"/>
                  <a:pt x="966542" y="432736"/>
                  <a:pt x="966542" y="966542"/>
                </a:cubicBezTo>
                <a:cubicBezTo>
                  <a:pt x="966542" y="1500348"/>
                  <a:pt x="533806" y="1933084"/>
                  <a:pt x="0" y="1933084"/>
                </a:cubicBezTo>
                <a:lnTo>
                  <a:pt x="0" y="1518592"/>
                </a:lnTo>
                <a:cubicBezTo>
                  <a:pt x="304889" y="1518592"/>
                  <a:pt x="552050" y="1271431"/>
                  <a:pt x="552050" y="966542"/>
                </a:cubicBezTo>
                <a:cubicBezTo>
                  <a:pt x="552050" y="661653"/>
                  <a:pt x="304889" y="414492"/>
                  <a:pt x="0" y="414492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 w="57150"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chemeClr val="tx1"/>
              </a:solidFill>
              <a:latin typeface="+mj-lt"/>
              <a:cs typeface="+mn-ea"/>
              <a:sym typeface="+mn-lt"/>
            </a:endParaRPr>
          </a:p>
        </p:txBody>
      </p:sp>
      <p:sp>
        <p:nvSpPr>
          <p:cNvPr id="17" name="Freeform 16"/>
          <p:cNvSpPr/>
          <p:nvPr/>
        </p:nvSpPr>
        <p:spPr>
          <a:xfrm>
            <a:off x="5410031" y="3060211"/>
            <a:ext cx="1019344" cy="2038688"/>
          </a:xfrm>
          <a:custGeom>
            <a:avLst/>
            <a:gdLst>
              <a:gd name="connsiteX0" fmla="*/ 966542 w 966542"/>
              <a:gd name="connsiteY0" fmla="*/ 0 h 1933084"/>
              <a:gd name="connsiteX1" fmla="*/ 966542 w 966542"/>
              <a:gd name="connsiteY1" fmla="*/ 414492 h 1933084"/>
              <a:gd name="connsiteX2" fmla="*/ 414492 w 966542"/>
              <a:gd name="connsiteY2" fmla="*/ 966542 h 1933084"/>
              <a:gd name="connsiteX3" fmla="*/ 966542 w 966542"/>
              <a:gd name="connsiteY3" fmla="*/ 1518592 h 1933084"/>
              <a:gd name="connsiteX4" fmla="*/ 966542 w 966542"/>
              <a:gd name="connsiteY4" fmla="*/ 1933084 h 1933084"/>
              <a:gd name="connsiteX5" fmla="*/ 0 w 966542"/>
              <a:gd name="connsiteY5" fmla="*/ 966542 h 1933084"/>
              <a:gd name="connsiteX6" fmla="*/ 966542 w 966542"/>
              <a:gd name="connsiteY6" fmla="*/ 0 h 19330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66542" h="1933084">
                <a:moveTo>
                  <a:pt x="966542" y="0"/>
                </a:moveTo>
                <a:lnTo>
                  <a:pt x="966542" y="414492"/>
                </a:lnTo>
                <a:cubicBezTo>
                  <a:pt x="661653" y="414492"/>
                  <a:pt x="414492" y="661653"/>
                  <a:pt x="414492" y="966542"/>
                </a:cubicBezTo>
                <a:cubicBezTo>
                  <a:pt x="414492" y="1271431"/>
                  <a:pt x="661653" y="1518592"/>
                  <a:pt x="966542" y="1518592"/>
                </a:cubicBezTo>
                <a:lnTo>
                  <a:pt x="966542" y="1933084"/>
                </a:lnTo>
                <a:cubicBezTo>
                  <a:pt x="432736" y="1933084"/>
                  <a:pt x="0" y="1500348"/>
                  <a:pt x="0" y="966542"/>
                </a:cubicBezTo>
                <a:cubicBezTo>
                  <a:pt x="0" y="432736"/>
                  <a:pt x="432736" y="0"/>
                  <a:pt x="966542" y="0"/>
                </a:cubicBezTo>
                <a:close/>
              </a:path>
            </a:pathLst>
          </a:custGeom>
          <a:solidFill>
            <a:schemeClr val="accent3"/>
          </a:solidFill>
          <a:ln w="57150"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chemeClr val="tx1"/>
              </a:solidFill>
              <a:latin typeface="+mj-lt"/>
              <a:cs typeface="+mn-ea"/>
              <a:sym typeface="+mn-lt"/>
            </a:endParaRPr>
          </a:p>
        </p:txBody>
      </p:sp>
      <p:sp>
        <p:nvSpPr>
          <p:cNvPr id="19" name="Freeform 18"/>
          <p:cNvSpPr/>
          <p:nvPr/>
        </p:nvSpPr>
        <p:spPr>
          <a:xfrm>
            <a:off x="6429375" y="4657877"/>
            <a:ext cx="1019344" cy="2038688"/>
          </a:xfrm>
          <a:custGeom>
            <a:avLst/>
            <a:gdLst>
              <a:gd name="connsiteX0" fmla="*/ 0 w 966542"/>
              <a:gd name="connsiteY0" fmla="*/ 0 h 1933084"/>
              <a:gd name="connsiteX1" fmla="*/ 966542 w 966542"/>
              <a:gd name="connsiteY1" fmla="*/ 966542 h 1933084"/>
              <a:gd name="connsiteX2" fmla="*/ 0 w 966542"/>
              <a:gd name="connsiteY2" fmla="*/ 1933084 h 1933084"/>
              <a:gd name="connsiteX3" fmla="*/ 0 w 966542"/>
              <a:gd name="connsiteY3" fmla="*/ 1518592 h 1933084"/>
              <a:gd name="connsiteX4" fmla="*/ 552050 w 966542"/>
              <a:gd name="connsiteY4" fmla="*/ 966542 h 1933084"/>
              <a:gd name="connsiteX5" fmla="*/ 0 w 966542"/>
              <a:gd name="connsiteY5" fmla="*/ 414492 h 1933084"/>
              <a:gd name="connsiteX6" fmla="*/ 0 w 966542"/>
              <a:gd name="connsiteY6" fmla="*/ 0 h 19330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66542" h="1933084">
                <a:moveTo>
                  <a:pt x="0" y="0"/>
                </a:moveTo>
                <a:cubicBezTo>
                  <a:pt x="533806" y="0"/>
                  <a:pt x="966542" y="432736"/>
                  <a:pt x="966542" y="966542"/>
                </a:cubicBezTo>
                <a:cubicBezTo>
                  <a:pt x="966542" y="1500348"/>
                  <a:pt x="533806" y="1933084"/>
                  <a:pt x="0" y="1933084"/>
                </a:cubicBezTo>
                <a:lnTo>
                  <a:pt x="0" y="1518592"/>
                </a:lnTo>
                <a:cubicBezTo>
                  <a:pt x="304889" y="1518592"/>
                  <a:pt x="552050" y="1271431"/>
                  <a:pt x="552050" y="966542"/>
                </a:cubicBezTo>
                <a:cubicBezTo>
                  <a:pt x="552050" y="661653"/>
                  <a:pt x="304889" y="414492"/>
                  <a:pt x="0" y="414492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 w="57150"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chemeClr val="tx1"/>
              </a:solidFill>
              <a:latin typeface="+mj-lt"/>
              <a:cs typeface="+mn-ea"/>
              <a:sym typeface="+mn-lt"/>
            </a:endParaRPr>
          </a:p>
        </p:txBody>
      </p:sp>
      <p:sp>
        <p:nvSpPr>
          <p:cNvPr id="20" name="Freeform 19"/>
          <p:cNvSpPr/>
          <p:nvPr/>
        </p:nvSpPr>
        <p:spPr>
          <a:xfrm>
            <a:off x="5410031" y="4657877"/>
            <a:ext cx="1019344" cy="2038688"/>
          </a:xfrm>
          <a:custGeom>
            <a:avLst/>
            <a:gdLst>
              <a:gd name="connsiteX0" fmla="*/ 966542 w 966542"/>
              <a:gd name="connsiteY0" fmla="*/ 0 h 1933084"/>
              <a:gd name="connsiteX1" fmla="*/ 966542 w 966542"/>
              <a:gd name="connsiteY1" fmla="*/ 414492 h 1933084"/>
              <a:gd name="connsiteX2" fmla="*/ 414492 w 966542"/>
              <a:gd name="connsiteY2" fmla="*/ 966542 h 1933084"/>
              <a:gd name="connsiteX3" fmla="*/ 966542 w 966542"/>
              <a:gd name="connsiteY3" fmla="*/ 1518592 h 1933084"/>
              <a:gd name="connsiteX4" fmla="*/ 966542 w 966542"/>
              <a:gd name="connsiteY4" fmla="*/ 1933084 h 1933084"/>
              <a:gd name="connsiteX5" fmla="*/ 0 w 966542"/>
              <a:gd name="connsiteY5" fmla="*/ 966542 h 1933084"/>
              <a:gd name="connsiteX6" fmla="*/ 966542 w 966542"/>
              <a:gd name="connsiteY6" fmla="*/ 0 h 19330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66542" h="1933084">
                <a:moveTo>
                  <a:pt x="966542" y="0"/>
                </a:moveTo>
                <a:lnTo>
                  <a:pt x="966542" y="414492"/>
                </a:lnTo>
                <a:cubicBezTo>
                  <a:pt x="661653" y="414492"/>
                  <a:pt x="414492" y="661653"/>
                  <a:pt x="414492" y="966542"/>
                </a:cubicBezTo>
                <a:cubicBezTo>
                  <a:pt x="414492" y="1271431"/>
                  <a:pt x="661653" y="1518592"/>
                  <a:pt x="966542" y="1518592"/>
                </a:cubicBezTo>
                <a:lnTo>
                  <a:pt x="966542" y="1933084"/>
                </a:lnTo>
                <a:cubicBezTo>
                  <a:pt x="432736" y="1933084"/>
                  <a:pt x="0" y="1500348"/>
                  <a:pt x="0" y="966542"/>
                </a:cubicBezTo>
                <a:cubicBezTo>
                  <a:pt x="0" y="432736"/>
                  <a:pt x="432736" y="0"/>
                  <a:pt x="966542" y="0"/>
                </a:cubicBezTo>
                <a:close/>
              </a:path>
            </a:pathLst>
          </a:custGeom>
          <a:solidFill>
            <a:schemeClr val="accent4"/>
          </a:solidFill>
          <a:ln w="57150"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chemeClr val="tx1"/>
              </a:solidFill>
              <a:latin typeface="+mj-lt"/>
              <a:cs typeface="+mn-ea"/>
              <a:sym typeface="+mn-lt"/>
            </a:endParaRPr>
          </a:p>
        </p:txBody>
      </p:sp>
      <p:sp>
        <p:nvSpPr>
          <p:cNvPr id="10" name="Freeform 9"/>
          <p:cNvSpPr/>
          <p:nvPr/>
        </p:nvSpPr>
        <p:spPr>
          <a:xfrm>
            <a:off x="5410031" y="1457483"/>
            <a:ext cx="1019344" cy="2038688"/>
          </a:xfrm>
          <a:custGeom>
            <a:avLst/>
            <a:gdLst>
              <a:gd name="connsiteX0" fmla="*/ 966542 w 966542"/>
              <a:gd name="connsiteY0" fmla="*/ 0 h 1933084"/>
              <a:gd name="connsiteX1" fmla="*/ 966542 w 966542"/>
              <a:gd name="connsiteY1" fmla="*/ 414492 h 1933084"/>
              <a:gd name="connsiteX2" fmla="*/ 414492 w 966542"/>
              <a:gd name="connsiteY2" fmla="*/ 966542 h 1933084"/>
              <a:gd name="connsiteX3" fmla="*/ 966542 w 966542"/>
              <a:gd name="connsiteY3" fmla="*/ 1518592 h 1933084"/>
              <a:gd name="connsiteX4" fmla="*/ 966542 w 966542"/>
              <a:gd name="connsiteY4" fmla="*/ 1933084 h 1933084"/>
              <a:gd name="connsiteX5" fmla="*/ 0 w 966542"/>
              <a:gd name="connsiteY5" fmla="*/ 966542 h 1933084"/>
              <a:gd name="connsiteX6" fmla="*/ 966542 w 966542"/>
              <a:gd name="connsiteY6" fmla="*/ 0 h 19330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66542" h="1933084">
                <a:moveTo>
                  <a:pt x="966542" y="0"/>
                </a:moveTo>
                <a:lnTo>
                  <a:pt x="966542" y="414492"/>
                </a:lnTo>
                <a:cubicBezTo>
                  <a:pt x="661653" y="414492"/>
                  <a:pt x="414492" y="661653"/>
                  <a:pt x="414492" y="966542"/>
                </a:cubicBezTo>
                <a:cubicBezTo>
                  <a:pt x="414492" y="1271431"/>
                  <a:pt x="661653" y="1518592"/>
                  <a:pt x="966542" y="1518592"/>
                </a:cubicBezTo>
                <a:lnTo>
                  <a:pt x="966542" y="1933084"/>
                </a:lnTo>
                <a:cubicBezTo>
                  <a:pt x="432736" y="1933084"/>
                  <a:pt x="0" y="1500348"/>
                  <a:pt x="0" y="966542"/>
                </a:cubicBezTo>
                <a:cubicBezTo>
                  <a:pt x="0" y="432736"/>
                  <a:pt x="432736" y="0"/>
                  <a:pt x="966542" y="0"/>
                </a:cubicBezTo>
                <a:close/>
              </a:path>
            </a:pathLst>
          </a:custGeom>
          <a:solidFill>
            <a:schemeClr val="accent1"/>
          </a:solidFill>
          <a:ln w="57150"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chemeClr val="tx1"/>
              </a:solidFill>
              <a:latin typeface="+mj-lt"/>
              <a:cs typeface="+mn-ea"/>
              <a:sym typeface="+mn-lt"/>
            </a:endParaRPr>
          </a:p>
        </p:txBody>
      </p:sp>
      <p:sp>
        <p:nvSpPr>
          <p:cNvPr id="16" name="Freeform 15"/>
          <p:cNvSpPr/>
          <p:nvPr/>
        </p:nvSpPr>
        <p:spPr>
          <a:xfrm>
            <a:off x="6429375" y="3060211"/>
            <a:ext cx="1019344" cy="2038688"/>
          </a:xfrm>
          <a:custGeom>
            <a:avLst/>
            <a:gdLst>
              <a:gd name="connsiteX0" fmla="*/ 0 w 966542"/>
              <a:gd name="connsiteY0" fmla="*/ 0 h 1933084"/>
              <a:gd name="connsiteX1" fmla="*/ 966542 w 966542"/>
              <a:gd name="connsiteY1" fmla="*/ 966542 h 1933084"/>
              <a:gd name="connsiteX2" fmla="*/ 0 w 966542"/>
              <a:gd name="connsiteY2" fmla="*/ 1933084 h 1933084"/>
              <a:gd name="connsiteX3" fmla="*/ 0 w 966542"/>
              <a:gd name="connsiteY3" fmla="*/ 1518592 h 1933084"/>
              <a:gd name="connsiteX4" fmla="*/ 552050 w 966542"/>
              <a:gd name="connsiteY4" fmla="*/ 966542 h 1933084"/>
              <a:gd name="connsiteX5" fmla="*/ 0 w 966542"/>
              <a:gd name="connsiteY5" fmla="*/ 414492 h 1933084"/>
              <a:gd name="connsiteX6" fmla="*/ 0 w 966542"/>
              <a:gd name="connsiteY6" fmla="*/ 0 h 19330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66542" h="1933084">
                <a:moveTo>
                  <a:pt x="0" y="0"/>
                </a:moveTo>
                <a:cubicBezTo>
                  <a:pt x="533806" y="0"/>
                  <a:pt x="966542" y="432736"/>
                  <a:pt x="966542" y="966542"/>
                </a:cubicBezTo>
                <a:cubicBezTo>
                  <a:pt x="966542" y="1500348"/>
                  <a:pt x="533806" y="1933084"/>
                  <a:pt x="0" y="1933084"/>
                </a:cubicBezTo>
                <a:lnTo>
                  <a:pt x="0" y="1518592"/>
                </a:lnTo>
                <a:cubicBezTo>
                  <a:pt x="304889" y="1518592"/>
                  <a:pt x="552050" y="1271431"/>
                  <a:pt x="552050" y="966542"/>
                </a:cubicBezTo>
                <a:cubicBezTo>
                  <a:pt x="552050" y="661653"/>
                  <a:pt x="304889" y="414492"/>
                  <a:pt x="0" y="414492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3"/>
          </a:solidFill>
          <a:ln w="57150"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chemeClr val="tx1"/>
              </a:solidFill>
              <a:latin typeface="+mj-lt"/>
              <a:cs typeface="+mn-ea"/>
              <a:sym typeface="+mn-lt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096593" y="2168466"/>
            <a:ext cx="665567" cy="61170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vi-VN" sz="3375" b="1">
                <a:solidFill>
                  <a:schemeClr val="accent1"/>
                </a:solidFill>
                <a:latin typeface="+mj-lt"/>
                <a:ea typeface="+mn-ea"/>
                <a:cs typeface="+mn-ea"/>
                <a:sym typeface="+mn-lt"/>
              </a:rPr>
              <a:t>01</a:t>
            </a:r>
            <a:endParaRPr lang="en-US" sz="3375" b="1">
              <a:solidFill>
                <a:schemeClr val="accent1"/>
              </a:solidFill>
              <a:latin typeface="+mj-lt"/>
              <a:ea typeface="+mn-ea"/>
              <a:cs typeface="+mn-ea"/>
              <a:sym typeface="+mn-lt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6096593" y="3768663"/>
            <a:ext cx="665567" cy="61170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vi-VN" sz="3375" b="1">
                <a:solidFill>
                  <a:schemeClr val="accent3"/>
                </a:solidFill>
                <a:latin typeface="+mj-lt"/>
                <a:ea typeface="+mn-ea"/>
                <a:cs typeface="+mn-ea"/>
                <a:sym typeface="+mn-lt"/>
              </a:rPr>
              <a:t>02</a:t>
            </a:r>
            <a:endParaRPr lang="en-US" sz="3375" b="1">
              <a:solidFill>
                <a:schemeClr val="accent3"/>
              </a:solidFill>
              <a:latin typeface="+mj-lt"/>
              <a:ea typeface="+mn-ea"/>
              <a:cs typeface="+mn-ea"/>
              <a:sym typeface="+mn-lt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6096593" y="5373923"/>
            <a:ext cx="665567" cy="61170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vi-VN" sz="3375" b="1">
                <a:solidFill>
                  <a:schemeClr val="accent4"/>
                </a:solidFill>
                <a:latin typeface="+mj-lt"/>
                <a:ea typeface="+mn-ea"/>
                <a:cs typeface="+mn-ea"/>
                <a:sym typeface="+mn-lt"/>
              </a:rPr>
              <a:t>03</a:t>
            </a:r>
            <a:endParaRPr lang="en-US" sz="3375" b="1">
              <a:solidFill>
                <a:schemeClr val="accent4"/>
              </a:solidFill>
              <a:latin typeface="+mj-lt"/>
              <a:ea typeface="+mn-ea"/>
              <a:cs typeface="+mn-ea"/>
              <a:sym typeface="+mn-lt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7704690" y="1713536"/>
            <a:ext cx="4269717" cy="1769147"/>
            <a:chOff x="7305254" y="1624775"/>
            <a:chExt cx="4048546" cy="1677505"/>
          </a:xfrm>
        </p:grpSpPr>
        <p:grpSp>
          <p:nvGrpSpPr>
            <p:cNvPr id="24" name="组合 30"/>
            <p:cNvGrpSpPr/>
            <p:nvPr/>
          </p:nvGrpSpPr>
          <p:grpSpPr>
            <a:xfrm>
              <a:off x="7305254" y="1624775"/>
              <a:ext cx="579027" cy="544139"/>
              <a:chOff x="6902450" y="1241425"/>
              <a:chExt cx="1633537" cy="1535113"/>
            </a:xfrm>
            <a:solidFill>
              <a:schemeClr val="accent1"/>
            </a:solidFill>
          </p:grpSpPr>
          <p:sp>
            <p:nvSpPr>
              <p:cNvPr id="25" name="Freeform 24"/>
              <p:cNvSpPr>
                <a:spLocks noEditPoints="1"/>
              </p:cNvSpPr>
              <p:nvPr/>
            </p:nvSpPr>
            <p:spPr bwMode="auto">
              <a:xfrm>
                <a:off x="6902450" y="1241425"/>
                <a:ext cx="1504950" cy="1316038"/>
              </a:xfrm>
              <a:custGeom>
                <a:avLst/>
                <a:gdLst>
                  <a:gd name="T0" fmla="*/ 719 w 948"/>
                  <a:gd name="T1" fmla="*/ 235 h 829"/>
                  <a:gd name="T2" fmla="*/ 694 w 948"/>
                  <a:gd name="T3" fmla="*/ 273 h 829"/>
                  <a:gd name="T4" fmla="*/ 948 w 948"/>
                  <a:gd name="T5" fmla="*/ 365 h 829"/>
                  <a:gd name="T6" fmla="*/ 375 w 948"/>
                  <a:gd name="T7" fmla="*/ 254 h 829"/>
                  <a:gd name="T8" fmla="*/ 496 w 948"/>
                  <a:gd name="T9" fmla="*/ 238 h 829"/>
                  <a:gd name="T10" fmla="*/ 617 w 948"/>
                  <a:gd name="T11" fmla="*/ 183 h 829"/>
                  <a:gd name="T12" fmla="*/ 513 w 948"/>
                  <a:gd name="T13" fmla="*/ 6 h 829"/>
                  <a:gd name="T14" fmla="*/ 419 w 948"/>
                  <a:gd name="T15" fmla="*/ 150 h 829"/>
                  <a:gd name="T16" fmla="*/ 375 w 948"/>
                  <a:gd name="T17" fmla="*/ 254 h 829"/>
                  <a:gd name="T18" fmla="*/ 673 w 948"/>
                  <a:gd name="T19" fmla="*/ 283 h 829"/>
                  <a:gd name="T20" fmla="*/ 632 w 948"/>
                  <a:gd name="T21" fmla="*/ 277 h 829"/>
                  <a:gd name="T22" fmla="*/ 602 w 948"/>
                  <a:gd name="T23" fmla="*/ 242 h 829"/>
                  <a:gd name="T24" fmla="*/ 407 w 948"/>
                  <a:gd name="T25" fmla="*/ 304 h 829"/>
                  <a:gd name="T26" fmla="*/ 382 w 948"/>
                  <a:gd name="T27" fmla="*/ 352 h 829"/>
                  <a:gd name="T28" fmla="*/ 346 w 948"/>
                  <a:gd name="T29" fmla="*/ 360 h 829"/>
                  <a:gd name="T30" fmla="*/ 346 w 948"/>
                  <a:gd name="T31" fmla="*/ 590 h 829"/>
                  <a:gd name="T32" fmla="*/ 388 w 948"/>
                  <a:gd name="T33" fmla="*/ 633 h 829"/>
                  <a:gd name="T34" fmla="*/ 509 w 948"/>
                  <a:gd name="T35" fmla="*/ 683 h 829"/>
                  <a:gd name="T36" fmla="*/ 669 w 948"/>
                  <a:gd name="T37" fmla="*/ 661 h 829"/>
                  <a:gd name="T38" fmla="*/ 357 w 948"/>
                  <a:gd name="T39" fmla="*/ 696 h 829"/>
                  <a:gd name="T40" fmla="*/ 477 w 948"/>
                  <a:gd name="T41" fmla="*/ 811 h 829"/>
                  <a:gd name="T42" fmla="*/ 627 w 948"/>
                  <a:gd name="T43" fmla="*/ 715 h 829"/>
                  <a:gd name="T44" fmla="*/ 421 w 948"/>
                  <a:gd name="T45" fmla="*/ 690 h 829"/>
                  <a:gd name="T46" fmla="*/ 307 w 948"/>
                  <a:gd name="T47" fmla="*/ 342 h 829"/>
                  <a:gd name="T48" fmla="*/ 144 w 948"/>
                  <a:gd name="T49" fmla="*/ 465 h 829"/>
                  <a:gd name="T50" fmla="*/ 155 w 948"/>
                  <a:gd name="T51" fmla="*/ 515 h 829"/>
                  <a:gd name="T52" fmla="*/ 284 w 948"/>
                  <a:gd name="T53" fmla="*/ 611 h 829"/>
                  <a:gd name="T54" fmla="*/ 313 w 948"/>
                  <a:gd name="T55" fmla="*/ 590 h 829"/>
                  <a:gd name="T56" fmla="*/ 315 w 948"/>
                  <a:gd name="T57" fmla="*/ 350 h 829"/>
                  <a:gd name="T58" fmla="*/ 48 w 948"/>
                  <a:gd name="T59" fmla="*/ 471 h 829"/>
                  <a:gd name="T60" fmla="*/ 2 w 948"/>
                  <a:gd name="T61" fmla="*/ 506 h 829"/>
                  <a:gd name="T62" fmla="*/ 52 w 948"/>
                  <a:gd name="T63" fmla="*/ 533 h 829"/>
                  <a:gd name="T64" fmla="*/ 661 w 948"/>
                  <a:gd name="T65" fmla="*/ 165 h 829"/>
                  <a:gd name="T66" fmla="*/ 705 w 948"/>
                  <a:gd name="T67" fmla="*/ 185 h 829"/>
                  <a:gd name="T68" fmla="*/ 807 w 948"/>
                  <a:gd name="T69" fmla="*/ 219 h 829"/>
                  <a:gd name="T70" fmla="*/ 819 w 948"/>
                  <a:gd name="T71" fmla="*/ 138 h 829"/>
                  <a:gd name="T72" fmla="*/ 642 w 948"/>
                  <a:gd name="T73" fmla="*/ 27 h 829"/>
                  <a:gd name="T74" fmla="*/ 571 w 948"/>
                  <a:gd name="T75" fmla="*/ 42 h 829"/>
                  <a:gd name="T76" fmla="*/ 661 w 948"/>
                  <a:gd name="T77" fmla="*/ 165 h 829"/>
                  <a:gd name="T78" fmla="*/ 290 w 948"/>
                  <a:gd name="T79" fmla="*/ 686 h 829"/>
                  <a:gd name="T80" fmla="*/ 275 w 948"/>
                  <a:gd name="T81" fmla="*/ 633 h 829"/>
                  <a:gd name="T82" fmla="*/ 134 w 948"/>
                  <a:gd name="T83" fmla="*/ 546 h 829"/>
                  <a:gd name="T84" fmla="*/ 84 w 948"/>
                  <a:gd name="T85" fmla="*/ 554 h 829"/>
                  <a:gd name="T86" fmla="*/ 36 w 948"/>
                  <a:gd name="T87" fmla="*/ 658 h 829"/>
                  <a:gd name="T88" fmla="*/ 167 w 948"/>
                  <a:gd name="T89" fmla="*/ 798 h 829"/>
                  <a:gd name="T90" fmla="*/ 342 w 948"/>
                  <a:gd name="T91" fmla="*/ 829 h 829"/>
                  <a:gd name="T92" fmla="*/ 332 w 948"/>
                  <a:gd name="T93" fmla="*/ 702 h 829"/>
                  <a:gd name="T94" fmla="*/ 127 w 948"/>
                  <a:gd name="T95" fmla="*/ 448 h 829"/>
                  <a:gd name="T96" fmla="*/ 292 w 948"/>
                  <a:gd name="T97" fmla="*/ 313 h 829"/>
                  <a:gd name="T98" fmla="*/ 309 w 948"/>
                  <a:gd name="T99" fmla="*/ 263 h 829"/>
                  <a:gd name="T100" fmla="*/ 352 w 948"/>
                  <a:gd name="T101" fmla="*/ 248 h 829"/>
                  <a:gd name="T102" fmla="*/ 396 w 948"/>
                  <a:gd name="T103" fmla="*/ 144 h 829"/>
                  <a:gd name="T104" fmla="*/ 490 w 948"/>
                  <a:gd name="T105" fmla="*/ 0 h 829"/>
                  <a:gd name="T106" fmla="*/ 273 w 948"/>
                  <a:gd name="T107" fmla="*/ 48 h 829"/>
                  <a:gd name="T108" fmla="*/ 102 w 948"/>
                  <a:gd name="T109" fmla="*/ 185 h 829"/>
                  <a:gd name="T110" fmla="*/ 17 w 948"/>
                  <a:gd name="T111" fmla="*/ 356 h 829"/>
                  <a:gd name="T112" fmla="*/ 71 w 948"/>
                  <a:gd name="T113" fmla="*/ 448 h 8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948" h="829">
                    <a:moveTo>
                      <a:pt x="909" y="263"/>
                    </a:moveTo>
                    <a:lnTo>
                      <a:pt x="909" y="263"/>
                    </a:lnTo>
                    <a:lnTo>
                      <a:pt x="863" y="252"/>
                    </a:lnTo>
                    <a:lnTo>
                      <a:pt x="815" y="244"/>
                    </a:lnTo>
                    <a:lnTo>
                      <a:pt x="767" y="238"/>
                    </a:lnTo>
                    <a:lnTo>
                      <a:pt x="719" y="235"/>
                    </a:lnTo>
                    <a:lnTo>
                      <a:pt x="719" y="235"/>
                    </a:lnTo>
                    <a:lnTo>
                      <a:pt x="715" y="246"/>
                    </a:lnTo>
                    <a:lnTo>
                      <a:pt x="711" y="256"/>
                    </a:lnTo>
                    <a:lnTo>
                      <a:pt x="702" y="267"/>
                    </a:lnTo>
                    <a:lnTo>
                      <a:pt x="694" y="273"/>
                    </a:lnTo>
                    <a:lnTo>
                      <a:pt x="694" y="273"/>
                    </a:lnTo>
                    <a:lnTo>
                      <a:pt x="705" y="310"/>
                    </a:lnTo>
                    <a:lnTo>
                      <a:pt x="715" y="348"/>
                    </a:lnTo>
                    <a:lnTo>
                      <a:pt x="723" y="385"/>
                    </a:lnTo>
                    <a:lnTo>
                      <a:pt x="730" y="425"/>
                    </a:lnTo>
                    <a:lnTo>
                      <a:pt x="948" y="365"/>
                    </a:lnTo>
                    <a:lnTo>
                      <a:pt x="948" y="365"/>
                    </a:lnTo>
                    <a:lnTo>
                      <a:pt x="940" y="338"/>
                    </a:lnTo>
                    <a:lnTo>
                      <a:pt x="932" y="313"/>
                    </a:lnTo>
                    <a:lnTo>
                      <a:pt x="921" y="288"/>
                    </a:lnTo>
                    <a:lnTo>
                      <a:pt x="909" y="263"/>
                    </a:lnTo>
                    <a:lnTo>
                      <a:pt x="909" y="263"/>
                    </a:lnTo>
                    <a:close/>
                    <a:moveTo>
                      <a:pt x="375" y="254"/>
                    </a:moveTo>
                    <a:lnTo>
                      <a:pt x="375" y="254"/>
                    </a:lnTo>
                    <a:lnTo>
                      <a:pt x="388" y="260"/>
                    </a:lnTo>
                    <a:lnTo>
                      <a:pt x="396" y="271"/>
                    </a:lnTo>
                    <a:lnTo>
                      <a:pt x="396" y="271"/>
                    </a:lnTo>
                    <a:lnTo>
                      <a:pt x="446" y="254"/>
                    </a:lnTo>
                    <a:lnTo>
                      <a:pt x="496" y="238"/>
                    </a:lnTo>
                    <a:lnTo>
                      <a:pt x="548" y="227"/>
                    </a:lnTo>
                    <a:lnTo>
                      <a:pt x="600" y="219"/>
                    </a:lnTo>
                    <a:lnTo>
                      <a:pt x="600" y="219"/>
                    </a:lnTo>
                    <a:lnTo>
                      <a:pt x="605" y="206"/>
                    </a:lnTo>
                    <a:lnTo>
                      <a:pt x="609" y="194"/>
                    </a:lnTo>
                    <a:lnTo>
                      <a:pt x="617" y="183"/>
                    </a:lnTo>
                    <a:lnTo>
                      <a:pt x="627" y="175"/>
                    </a:lnTo>
                    <a:lnTo>
                      <a:pt x="627" y="175"/>
                    </a:lnTo>
                    <a:lnTo>
                      <a:pt x="602" y="131"/>
                    </a:lnTo>
                    <a:lnTo>
                      <a:pt x="575" y="88"/>
                    </a:lnTo>
                    <a:lnTo>
                      <a:pt x="546" y="46"/>
                    </a:lnTo>
                    <a:lnTo>
                      <a:pt x="513" y="6"/>
                    </a:lnTo>
                    <a:lnTo>
                      <a:pt x="513" y="6"/>
                    </a:lnTo>
                    <a:lnTo>
                      <a:pt x="492" y="33"/>
                    </a:lnTo>
                    <a:lnTo>
                      <a:pt x="471" y="63"/>
                    </a:lnTo>
                    <a:lnTo>
                      <a:pt x="452" y="90"/>
                    </a:lnTo>
                    <a:lnTo>
                      <a:pt x="436" y="121"/>
                    </a:lnTo>
                    <a:lnTo>
                      <a:pt x="419" y="150"/>
                    </a:lnTo>
                    <a:lnTo>
                      <a:pt x="405" y="181"/>
                    </a:lnTo>
                    <a:lnTo>
                      <a:pt x="390" y="215"/>
                    </a:lnTo>
                    <a:lnTo>
                      <a:pt x="377" y="246"/>
                    </a:lnTo>
                    <a:lnTo>
                      <a:pt x="377" y="246"/>
                    </a:lnTo>
                    <a:lnTo>
                      <a:pt x="375" y="254"/>
                    </a:lnTo>
                    <a:lnTo>
                      <a:pt x="375" y="254"/>
                    </a:lnTo>
                    <a:close/>
                    <a:moveTo>
                      <a:pt x="707" y="429"/>
                    </a:moveTo>
                    <a:lnTo>
                      <a:pt x="707" y="429"/>
                    </a:lnTo>
                    <a:lnTo>
                      <a:pt x="700" y="394"/>
                    </a:lnTo>
                    <a:lnTo>
                      <a:pt x="694" y="356"/>
                    </a:lnTo>
                    <a:lnTo>
                      <a:pt x="684" y="319"/>
                    </a:lnTo>
                    <a:lnTo>
                      <a:pt x="673" y="283"/>
                    </a:lnTo>
                    <a:lnTo>
                      <a:pt x="673" y="283"/>
                    </a:lnTo>
                    <a:lnTo>
                      <a:pt x="661" y="285"/>
                    </a:lnTo>
                    <a:lnTo>
                      <a:pt x="661" y="285"/>
                    </a:lnTo>
                    <a:lnTo>
                      <a:pt x="650" y="283"/>
                    </a:lnTo>
                    <a:lnTo>
                      <a:pt x="640" y="281"/>
                    </a:lnTo>
                    <a:lnTo>
                      <a:pt x="632" y="277"/>
                    </a:lnTo>
                    <a:lnTo>
                      <a:pt x="623" y="273"/>
                    </a:lnTo>
                    <a:lnTo>
                      <a:pt x="617" y="267"/>
                    </a:lnTo>
                    <a:lnTo>
                      <a:pt x="611" y="258"/>
                    </a:lnTo>
                    <a:lnTo>
                      <a:pt x="607" y="250"/>
                    </a:lnTo>
                    <a:lnTo>
                      <a:pt x="602" y="242"/>
                    </a:lnTo>
                    <a:lnTo>
                      <a:pt x="602" y="242"/>
                    </a:lnTo>
                    <a:lnTo>
                      <a:pt x="552" y="250"/>
                    </a:lnTo>
                    <a:lnTo>
                      <a:pt x="502" y="260"/>
                    </a:lnTo>
                    <a:lnTo>
                      <a:pt x="455" y="275"/>
                    </a:lnTo>
                    <a:lnTo>
                      <a:pt x="407" y="294"/>
                    </a:lnTo>
                    <a:lnTo>
                      <a:pt x="407" y="294"/>
                    </a:lnTo>
                    <a:lnTo>
                      <a:pt x="407" y="304"/>
                    </a:lnTo>
                    <a:lnTo>
                      <a:pt x="407" y="304"/>
                    </a:lnTo>
                    <a:lnTo>
                      <a:pt x="407" y="317"/>
                    </a:lnTo>
                    <a:lnTo>
                      <a:pt x="402" y="327"/>
                    </a:lnTo>
                    <a:lnTo>
                      <a:pt x="396" y="335"/>
                    </a:lnTo>
                    <a:lnTo>
                      <a:pt x="390" y="344"/>
                    </a:lnTo>
                    <a:lnTo>
                      <a:pt x="382" y="352"/>
                    </a:lnTo>
                    <a:lnTo>
                      <a:pt x="371" y="356"/>
                    </a:lnTo>
                    <a:lnTo>
                      <a:pt x="361" y="360"/>
                    </a:lnTo>
                    <a:lnTo>
                      <a:pt x="350" y="363"/>
                    </a:lnTo>
                    <a:lnTo>
                      <a:pt x="350" y="363"/>
                    </a:lnTo>
                    <a:lnTo>
                      <a:pt x="346" y="360"/>
                    </a:lnTo>
                    <a:lnTo>
                      <a:pt x="346" y="360"/>
                    </a:lnTo>
                    <a:lnTo>
                      <a:pt x="338" y="417"/>
                    </a:lnTo>
                    <a:lnTo>
                      <a:pt x="334" y="473"/>
                    </a:lnTo>
                    <a:lnTo>
                      <a:pt x="332" y="531"/>
                    </a:lnTo>
                    <a:lnTo>
                      <a:pt x="336" y="588"/>
                    </a:lnTo>
                    <a:lnTo>
                      <a:pt x="336" y="588"/>
                    </a:lnTo>
                    <a:lnTo>
                      <a:pt x="346" y="590"/>
                    </a:lnTo>
                    <a:lnTo>
                      <a:pt x="357" y="592"/>
                    </a:lnTo>
                    <a:lnTo>
                      <a:pt x="365" y="598"/>
                    </a:lnTo>
                    <a:lnTo>
                      <a:pt x="373" y="604"/>
                    </a:lnTo>
                    <a:lnTo>
                      <a:pt x="380" y="613"/>
                    </a:lnTo>
                    <a:lnTo>
                      <a:pt x="384" y="623"/>
                    </a:lnTo>
                    <a:lnTo>
                      <a:pt x="388" y="633"/>
                    </a:lnTo>
                    <a:lnTo>
                      <a:pt x="388" y="644"/>
                    </a:lnTo>
                    <a:lnTo>
                      <a:pt x="388" y="644"/>
                    </a:lnTo>
                    <a:lnTo>
                      <a:pt x="388" y="654"/>
                    </a:lnTo>
                    <a:lnTo>
                      <a:pt x="388" y="654"/>
                    </a:lnTo>
                    <a:lnTo>
                      <a:pt x="448" y="671"/>
                    </a:lnTo>
                    <a:lnTo>
                      <a:pt x="509" y="683"/>
                    </a:lnTo>
                    <a:lnTo>
                      <a:pt x="571" y="690"/>
                    </a:lnTo>
                    <a:lnTo>
                      <a:pt x="634" y="694"/>
                    </a:lnTo>
                    <a:lnTo>
                      <a:pt x="634" y="694"/>
                    </a:lnTo>
                    <a:lnTo>
                      <a:pt x="646" y="692"/>
                    </a:lnTo>
                    <a:lnTo>
                      <a:pt x="646" y="692"/>
                    </a:lnTo>
                    <a:lnTo>
                      <a:pt x="669" y="661"/>
                    </a:lnTo>
                    <a:lnTo>
                      <a:pt x="688" y="629"/>
                    </a:lnTo>
                    <a:lnTo>
                      <a:pt x="700" y="600"/>
                    </a:lnTo>
                    <a:lnTo>
                      <a:pt x="711" y="575"/>
                    </a:lnTo>
                    <a:lnTo>
                      <a:pt x="523" y="481"/>
                    </a:lnTo>
                    <a:lnTo>
                      <a:pt x="707" y="429"/>
                    </a:lnTo>
                    <a:close/>
                    <a:moveTo>
                      <a:pt x="357" y="696"/>
                    </a:moveTo>
                    <a:lnTo>
                      <a:pt x="357" y="696"/>
                    </a:lnTo>
                    <a:lnTo>
                      <a:pt x="382" y="767"/>
                    </a:lnTo>
                    <a:lnTo>
                      <a:pt x="405" y="827"/>
                    </a:lnTo>
                    <a:lnTo>
                      <a:pt x="405" y="827"/>
                    </a:lnTo>
                    <a:lnTo>
                      <a:pt x="442" y="821"/>
                    </a:lnTo>
                    <a:lnTo>
                      <a:pt x="477" y="811"/>
                    </a:lnTo>
                    <a:lnTo>
                      <a:pt x="509" y="800"/>
                    </a:lnTo>
                    <a:lnTo>
                      <a:pt x="538" y="786"/>
                    </a:lnTo>
                    <a:lnTo>
                      <a:pt x="563" y="771"/>
                    </a:lnTo>
                    <a:lnTo>
                      <a:pt x="588" y="752"/>
                    </a:lnTo>
                    <a:lnTo>
                      <a:pt x="609" y="733"/>
                    </a:lnTo>
                    <a:lnTo>
                      <a:pt x="627" y="715"/>
                    </a:lnTo>
                    <a:lnTo>
                      <a:pt x="627" y="715"/>
                    </a:lnTo>
                    <a:lnTo>
                      <a:pt x="586" y="713"/>
                    </a:lnTo>
                    <a:lnTo>
                      <a:pt x="546" y="711"/>
                    </a:lnTo>
                    <a:lnTo>
                      <a:pt x="511" y="706"/>
                    </a:lnTo>
                    <a:lnTo>
                      <a:pt x="477" y="700"/>
                    </a:lnTo>
                    <a:lnTo>
                      <a:pt x="421" y="690"/>
                    </a:lnTo>
                    <a:lnTo>
                      <a:pt x="380" y="677"/>
                    </a:lnTo>
                    <a:lnTo>
                      <a:pt x="380" y="677"/>
                    </a:lnTo>
                    <a:lnTo>
                      <a:pt x="369" y="688"/>
                    </a:lnTo>
                    <a:lnTo>
                      <a:pt x="357" y="696"/>
                    </a:lnTo>
                    <a:lnTo>
                      <a:pt x="357" y="696"/>
                    </a:lnTo>
                    <a:close/>
                    <a:moveTo>
                      <a:pt x="307" y="342"/>
                    </a:moveTo>
                    <a:lnTo>
                      <a:pt x="307" y="342"/>
                    </a:lnTo>
                    <a:lnTo>
                      <a:pt x="263" y="369"/>
                    </a:lnTo>
                    <a:lnTo>
                      <a:pt x="221" y="398"/>
                    </a:lnTo>
                    <a:lnTo>
                      <a:pt x="182" y="429"/>
                    </a:lnTo>
                    <a:lnTo>
                      <a:pt x="144" y="465"/>
                    </a:lnTo>
                    <a:lnTo>
                      <a:pt x="144" y="465"/>
                    </a:lnTo>
                    <a:lnTo>
                      <a:pt x="150" y="471"/>
                    </a:lnTo>
                    <a:lnTo>
                      <a:pt x="155" y="479"/>
                    </a:lnTo>
                    <a:lnTo>
                      <a:pt x="157" y="490"/>
                    </a:lnTo>
                    <a:lnTo>
                      <a:pt x="157" y="498"/>
                    </a:lnTo>
                    <a:lnTo>
                      <a:pt x="157" y="498"/>
                    </a:lnTo>
                    <a:lnTo>
                      <a:pt x="155" y="515"/>
                    </a:lnTo>
                    <a:lnTo>
                      <a:pt x="148" y="527"/>
                    </a:lnTo>
                    <a:lnTo>
                      <a:pt x="148" y="527"/>
                    </a:lnTo>
                    <a:lnTo>
                      <a:pt x="182" y="550"/>
                    </a:lnTo>
                    <a:lnTo>
                      <a:pt x="215" y="573"/>
                    </a:lnTo>
                    <a:lnTo>
                      <a:pt x="248" y="594"/>
                    </a:lnTo>
                    <a:lnTo>
                      <a:pt x="284" y="611"/>
                    </a:lnTo>
                    <a:lnTo>
                      <a:pt x="284" y="611"/>
                    </a:lnTo>
                    <a:lnTo>
                      <a:pt x="290" y="604"/>
                    </a:lnTo>
                    <a:lnTo>
                      <a:pt x="296" y="598"/>
                    </a:lnTo>
                    <a:lnTo>
                      <a:pt x="305" y="594"/>
                    </a:lnTo>
                    <a:lnTo>
                      <a:pt x="313" y="590"/>
                    </a:lnTo>
                    <a:lnTo>
                      <a:pt x="313" y="590"/>
                    </a:lnTo>
                    <a:lnTo>
                      <a:pt x="309" y="531"/>
                    </a:lnTo>
                    <a:lnTo>
                      <a:pt x="311" y="473"/>
                    </a:lnTo>
                    <a:lnTo>
                      <a:pt x="315" y="415"/>
                    </a:lnTo>
                    <a:lnTo>
                      <a:pt x="323" y="356"/>
                    </a:lnTo>
                    <a:lnTo>
                      <a:pt x="323" y="356"/>
                    </a:lnTo>
                    <a:lnTo>
                      <a:pt x="315" y="350"/>
                    </a:lnTo>
                    <a:lnTo>
                      <a:pt x="307" y="342"/>
                    </a:lnTo>
                    <a:lnTo>
                      <a:pt x="307" y="342"/>
                    </a:lnTo>
                    <a:close/>
                    <a:moveTo>
                      <a:pt x="42" y="498"/>
                    </a:moveTo>
                    <a:lnTo>
                      <a:pt x="42" y="498"/>
                    </a:lnTo>
                    <a:lnTo>
                      <a:pt x="44" y="483"/>
                    </a:lnTo>
                    <a:lnTo>
                      <a:pt x="48" y="471"/>
                    </a:lnTo>
                    <a:lnTo>
                      <a:pt x="48" y="471"/>
                    </a:lnTo>
                    <a:lnTo>
                      <a:pt x="27" y="448"/>
                    </a:lnTo>
                    <a:lnTo>
                      <a:pt x="5" y="423"/>
                    </a:lnTo>
                    <a:lnTo>
                      <a:pt x="5" y="423"/>
                    </a:lnTo>
                    <a:lnTo>
                      <a:pt x="0" y="465"/>
                    </a:lnTo>
                    <a:lnTo>
                      <a:pt x="2" y="506"/>
                    </a:lnTo>
                    <a:lnTo>
                      <a:pt x="7" y="548"/>
                    </a:lnTo>
                    <a:lnTo>
                      <a:pt x="13" y="590"/>
                    </a:lnTo>
                    <a:lnTo>
                      <a:pt x="13" y="590"/>
                    </a:lnTo>
                    <a:lnTo>
                      <a:pt x="34" y="561"/>
                    </a:lnTo>
                    <a:lnTo>
                      <a:pt x="52" y="533"/>
                    </a:lnTo>
                    <a:lnTo>
                      <a:pt x="52" y="533"/>
                    </a:lnTo>
                    <a:lnTo>
                      <a:pt x="48" y="525"/>
                    </a:lnTo>
                    <a:lnTo>
                      <a:pt x="44" y="517"/>
                    </a:lnTo>
                    <a:lnTo>
                      <a:pt x="42" y="508"/>
                    </a:lnTo>
                    <a:lnTo>
                      <a:pt x="42" y="498"/>
                    </a:lnTo>
                    <a:lnTo>
                      <a:pt x="42" y="498"/>
                    </a:lnTo>
                    <a:close/>
                    <a:moveTo>
                      <a:pt x="661" y="165"/>
                    </a:moveTo>
                    <a:lnTo>
                      <a:pt x="661" y="165"/>
                    </a:lnTo>
                    <a:lnTo>
                      <a:pt x="671" y="167"/>
                    </a:lnTo>
                    <a:lnTo>
                      <a:pt x="680" y="169"/>
                    </a:lnTo>
                    <a:lnTo>
                      <a:pt x="690" y="173"/>
                    </a:lnTo>
                    <a:lnTo>
                      <a:pt x="698" y="179"/>
                    </a:lnTo>
                    <a:lnTo>
                      <a:pt x="705" y="185"/>
                    </a:lnTo>
                    <a:lnTo>
                      <a:pt x="711" y="194"/>
                    </a:lnTo>
                    <a:lnTo>
                      <a:pt x="715" y="202"/>
                    </a:lnTo>
                    <a:lnTo>
                      <a:pt x="717" y="213"/>
                    </a:lnTo>
                    <a:lnTo>
                      <a:pt x="717" y="213"/>
                    </a:lnTo>
                    <a:lnTo>
                      <a:pt x="763" y="215"/>
                    </a:lnTo>
                    <a:lnTo>
                      <a:pt x="807" y="219"/>
                    </a:lnTo>
                    <a:lnTo>
                      <a:pt x="850" y="225"/>
                    </a:lnTo>
                    <a:lnTo>
                      <a:pt x="894" y="235"/>
                    </a:lnTo>
                    <a:lnTo>
                      <a:pt x="894" y="235"/>
                    </a:lnTo>
                    <a:lnTo>
                      <a:pt x="871" y="200"/>
                    </a:lnTo>
                    <a:lnTo>
                      <a:pt x="846" y="169"/>
                    </a:lnTo>
                    <a:lnTo>
                      <a:pt x="819" y="138"/>
                    </a:lnTo>
                    <a:lnTo>
                      <a:pt x="788" y="110"/>
                    </a:lnTo>
                    <a:lnTo>
                      <a:pt x="757" y="85"/>
                    </a:lnTo>
                    <a:lnTo>
                      <a:pt x="721" y="63"/>
                    </a:lnTo>
                    <a:lnTo>
                      <a:pt x="682" y="44"/>
                    </a:lnTo>
                    <a:lnTo>
                      <a:pt x="642" y="27"/>
                    </a:lnTo>
                    <a:lnTo>
                      <a:pt x="642" y="27"/>
                    </a:lnTo>
                    <a:lnTo>
                      <a:pt x="617" y="19"/>
                    </a:lnTo>
                    <a:lnTo>
                      <a:pt x="592" y="13"/>
                    </a:lnTo>
                    <a:lnTo>
                      <a:pt x="567" y="8"/>
                    </a:lnTo>
                    <a:lnTo>
                      <a:pt x="540" y="4"/>
                    </a:lnTo>
                    <a:lnTo>
                      <a:pt x="540" y="4"/>
                    </a:lnTo>
                    <a:lnTo>
                      <a:pt x="571" y="42"/>
                    </a:lnTo>
                    <a:lnTo>
                      <a:pt x="600" y="83"/>
                    </a:lnTo>
                    <a:lnTo>
                      <a:pt x="625" y="123"/>
                    </a:lnTo>
                    <a:lnTo>
                      <a:pt x="648" y="167"/>
                    </a:lnTo>
                    <a:lnTo>
                      <a:pt x="648" y="167"/>
                    </a:lnTo>
                    <a:lnTo>
                      <a:pt x="661" y="165"/>
                    </a:lnTo>
                    <a:lnTo>
                      <a:pt x="661" y="165"/>
                    </a:lnTo>
                    <a:close/>
                    <a:moveTo>
                      <a:pt x="332" y="702"/>
                    </a:moveTo>
                    <a:lnTo>
                      <a:pt x="332" y="702"/>
                    </a:lnTo>
                    <a:lnTo>
                      <a:pt x="319" y="700"/>
                    </a:lnTo>
                    <a:lnTo>
                      <a:pt x="309" y="698"/>
                    </a:lnTo>
                    <a:lnTo>
                      <a:pt x="298" y="692"/>
                    </a:lnTo>
                    <a:lnTo>
                      <a:pt x="290" y="686"/>
                    </a:lnTo>
                    <a:lnTo>
                      <a:pt x="284" y="677"/>
                    </a:lnTo>
                    <a:lnTo>
                      <a:pt x="277" y="667"/>
                    </a:lnTo>
                    <a:lnTo>
                      <a:pt x="275" y="656"/>
                    </a:lnTo>
                    <a:lnTo>
                      <a:pt x="273" y="644"/>
                    </a:lnTo>
                    <a:lnTo>
                      <a:pt x="273" y="644"/>
                    </a:lnTo>
                    <a:lnTo>
                      <a:pt x="275" y="633"/>
                    </a:lnTo>
                    <a:lnTo>
                      <a:pt x="275" y="633"/>
                    </a:lnTo>
                    <a:lnTo>
                      <a:pt x="238" y="615"/>
                    </a:lnTo>
                    <a:lnTo>
                      <a:pt x="202" y="594"/>
                    </a:lnTo>
                    <a:lnTo>
                      <a:pt x="167" y="571"/>
                    </a:lnTo>
                    <a:lnTo>
                      <a:pt x="134" y="546"/>
                    </a:lnTo>
                    <a:lnTo>
                      <a:pt x="134" y="546"/>
                    </a:lnTo>
                    <a:lnTo>
                      <a:pt x="125" y="550"/>
                    </a:lnTo>
                    <a:lnTo>
                      <a:pt x="117" y="552"/>
                    </a:lnTo>
                    <a:lnTo>
                      <a:pt x="109" y="556"/>
                    </a:lnTo>
                    <a:lnTo>
                      <a:pt x="98" y="556"/>
                    </a:lnTo>
                    <a:lnTo>
                      <a:pt x="98" y="556"/>
                    </a:lnTo>
                    <a:lnTo>
                      <a:pt x="84" y="554"/>
                    </a:lnTo>
                    <a:lnTo>
                      <a:pt x="71" y="548"/>
                    </a:lnTo>
                    <a:lnTo>
                      <a:pt x="71" y="548"/>
                    </a:lnTo>
                    <a:lnTo>
                      <a:pt x="44" y="583"/>
                    </a:lnTo>
                    <a:lnTo>
                      <a:pt x="21" y="619"/>
                    </a:lnTo>
                    <a:lnTo>
                      <a:pt x="21" y="619"/>
                    </a:lnTo>
                    <a:lnTo>
                      <a:pt x="36" y="658"/>
                    </a:lnTo>
                    <a:lnTo>
                      <a:pt x="52" y="696"/>
                    </a:lnTo>
                    <a:lnTo>
                      <a:pt x="71" y="731"/>
                    </a:lnTo>
                    <a:lnTo>
                      <a:pt x="94" y="767"/>
                    </a:lnTo>
                    <a:lnTo>
                      <a:pt x="94" y="767"/>
                    </a:lnTo>
                    <a:lnTo>
                      <a:pt x="132" y="783"/>
                    </a:lnTo>
                    <a:lnTo>
                      <a:pt x="167" y="798"/>
                    </a:lnTo>
                    <a:lnTo>
                      <a:pt x="202" y="808"/>
                    </a:lnTo>
                    <a:lnTo>
                      <a:pt x="236" y="817"/>
                    </a:lnTo>
                    <a:lnTo>
                      <a:pt x="267" y="823"/>
                    </a:lnTo>
                    <a:lnTo>
                      <a:pt x="296" y="827"/>
                    </a:lnTo>
                    <a:lnTo>
                      <a:pt x="342" y="829"/>
                    </a:lnTo>
                    <a:lnTo>
                      <a:pt x="342" y="829"/>
                    </a:lnTo>
                    <a:lnTo>
                      <a:pt x="382" y="829"/>
                    </a:lnTo>
                    <a:lnTo>
                      <a:pt x="382" y="829"/>
                    </a:lnTo>
                    <a:lnTo>
                      <a:pt x="355" y="763"/>
                    </a:lnTo>
                    <a:lnTo>
                      <a:pt x="334" y="702"/>
                    </a:lnTo>
                    <a:lnTo>
                      <a:pt x="334" y="702"/>
                    </a:lnTo>
                    <a:lnTo>
                      <a:pt x="332" y="702"/>
                    </a:lnTo>
                    <a:lnTo>
                      <a:pt x="332" y="702"/>
                    </a:lnTo>
                    <a:close/>
                    <a:moveTo>
                      <a:pt x="98" y="442"/>
                    </a:moveTo>
                    <a:lnTo>
                      <a:pt x="98" y="442"/>
                    </a:lnTo>
                    <a:lnTo>
                      <a:pt x="113" y="444"/>
                    </a:lnTo>
                    <a:lnTo>
                      <a:pt x="127" y="448"/>
                    </a:lnTo>
                    <a:lnTo>
                      <a:pt x="127" y="448"/>
                    </a:lnTo>
                    <a:lnTo>
                      <a:pt x="165" y="413"/>
                    </a:lnTo>
                    <a:lnTo>
                      <a:pt x="207" y="379"/>
                    </a:lnTo>
                    <a:lnTo>
                      <a:pt x="250" y="348"/>
                    </a:lnTo>
                    <a:lnTo>
                      <a:pt x="294" y="321"/>
                    </a:lnTo>
                    <a:lnTo>
                      <a:pt x="294" y="321"/>
                    </a:lnTo>
                    <a:lnTo>
                      <a:pt x="292" y="313"/>
                    </a:lnTo>
                    <a:lnTo>
                      <a:pt x="292" y="304"/>
                    </a:lnTo>
                    <a:lnTo>
                      <a:pt x="292" y="304"/>
                    </a:lnTo>
                    <a:lnTo>
                      <a:pt x="294" y="292"/>
                    </a:lnTo>
                    <a:lnTo>
                      <a:pt x="296" y="281"/>
                    </a:lnTo>
                    <a:lnTo>
                      <a:pt x="302" y="273"/>
                    </a:lnTo>
                    <a:lnTo>
                      <a:pt x="309" y="263"/>
                    </a:lnTo>
                    <a:lnTo>
                      <a:pt x="317" y="256"/>
                    </a:lnTo>
                    <a:lnTo>
                      <a:pt x="327" y="252"/>
                    </a:lnTo>
                    <a:lnTo>
                      <a:pt x="338" y="248"/>
                    </a:lnTo>
                    <a:lnTo>
                      <a:pt x="350" y="246"/>
                    </a:lnTo>
                    <a:lnTo>
                      <a:pt x="350" y="246"/>
                    </a:lnTo>
                    <a:lnTo>
                      <a:pt x="352" y="248"/>
                    </a:lnTo>
                    <a:lnTo>
                      <a:pt x="352" y="248"/>
                    </a:lnTo>
                    <a:lnTo>
                      <a:pt x="357" y="240"/>
                    </a:lnTo>
                    <a:lnTo>
                      <a:pt x="357" y="240"/>
                    </a:lnTo>
                    <a:lnTo>
                      <a:pt x="369" y="206"/>
                    </a:lnTo>
                    <a:lnTo>
                      <a:pt x="382" y="175"/>
                    </a:lnTo>
                    <a:lnTo>
                      <a:pt x="396" y="144"/>
                    </a:lnTo>
                    <a:lnTo>
                      <a:pt x="413" y="115"/>
                    </a:lnTo>
                    <a:lnTo>
                      <a:pt x="430" y="83"/>
                    </a:lnTo>
                    <a:lnTo>
                      <a:pt x="448" y="56"/>
                    </a:lnTo>
                    <a:lnTo>
                      <a:pt x="469" y="27"/>
                    </a:lnTo>
                    <a:lnTo>
                      <a:pt x="490" y="0"/>
                    </a:lnTo>
                    <a:lnTo>
                      <a:pt x="490" y="0"/>
                    </a:lnTo>
                    <a:lnTo>
                      <a:pt x="452" y="0"/>
                    </a:lnTo>
                    <a:lnTo>
                      <a:pt x="415" y="4"/>
                    </a:lnTo>
                    <a:lnTo>
                      <a:pt x="377" y="10"/>
                    </a:lnTo>
                    <a:lnTo>
                      <a:pt x="342" y="21"/>
                    </a:lnTo>
                    <a:lnTo>
                      <a:pt x="307" y="33"/>
                    </a:lnTo>
                    <a:lnTo>
                      <a:pt x="273" y="48"/>
                    </a:lnTo>
                    <a:lnTo>
                      <a:pt x="242" y="65"/>
                    </a:lnTo>
                    <a:lnTo>
                      <a:pt x="211" y="83"/>
                    </a:lnTo>
                    <a:lnTo>
                      <a:pt x="180" y="106"/>
                    </a:lnTo>
                    <a:lnTo>
                      <a:pt x="152" y="129"/>
                    </a:lnTo>
                    <a:lnTo>
                      <a:pt x="125" y="156"/>
                    </a:lnTo>
                    <a:lnTo>
                      <a:pt x="102" y="185"/>
                    </a:lnTo>
                    <a:lnTo>
                      <a:pt x="80" y="217"/>
                    </a:lnTo>
                    <a:lnTo>
                      <a:pt x="61" y="248"/>
                    </a:lnTo>
                    <a:lnTo>
                      <a:pt x="42" y="283"/>
                    </a:lnTo>
                    <a:lnTo>
                      <a:pt x="27" y="321"/>
                    </a:lnTo>
                    <a:lnTo>
                      <a:pt x="27" y="321"/>
                    </a:lnTo>
                    <a:lnTo>
                      <a:pt x="17" y="356"/>
                    </a:lnTo>
                    <a:lnTo>
                      <a:pt x="9" y="392"/>
                    </a:lnTo>
                    <a:lnTo>
                      <a:pt x="9" y="392"/>
                    </a:lnTo>
                    <a:lnTo>
                      <a:pt x="36" y="423"/>
                    </a:lnTo>
                    <a:lnTo>
                      <a:pt x="65" y="454"/>
                    </a:lnTo>
                    <a:lnTo>
                      <a:pt x="65" y="454"/>
                    </a:lnTo>
                    <a:lnTo>
                      <a:pt x="71" y="448"/>
                    </a:lnTo>
                    <a:lnTo>
                      <a:pt x="80" y="444"/>
                    </a:lnTo>
                    <a:lnTo>
                      <a:pt x="90" y="442"/>
                    </a:lnTo>
                    <a:lnTo>
                      <a:pt x="98" y="442"/>
                    </a:lnTo>
                    <a:lnTo>
                      <a:pt x="98" y="44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+mj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26" name="Freeform 25"/>
              <p:cNvSpPr>
                <a:spLocks/>
              </p:cNvSpPr>
              <p:nvPr/>
            </p:nvSpPr>
            <p:spPr bwMode="auto">
              <a:xfrm>
                <a:off x="7131050" y="1906588"/>
                <a:ext cx="1404937" cy="869950"/>
              </a:xfrm>
              <a:custGeom>
                <a:avLst/>
                <a:gdLst>
                  <a:gd name="T0" fmla="*/ 0 w 885"/>
                  <a:gd name="T1" fmla="*/ 427 h 548"/>
                  <a:gd name="T2" fmla="*/ 73 w 885"/>
                  <a:gd name="T3" fmla="*/ 475 h 548"/>
                  <a:gd name="T4" fmla="*/ 144 w 885"/>
                  <a:gd name="T5" fmla="*/ 510 h 548"/>
                  <a:gd name="T6" fmla="*/ 215 w 885"/>
                  <a:gd name="T7" fmla="*/ 533 h 548"/>
                  <a:gd name="T8" fmla="*/ 281 w 885"/>
                  <a:gd name="T9" fmla="*/ 546 h 548"/>
                  <a:gd name="T10" fmla="*/ 346 w 885"/>
                  <a:gd name="T11" fmla="*/ 548 h 548"/>
                  <a:gd name="T12" fmla="*/ 406 w 885"/>
                  <a:gd name="T13" fmla="*/ 542 h 548"/>
                  <a:gd name="T14" fmla="*/ 465 w 885"/>
                  <a:gd name="T15" fmla="*/ 529 h 548"/>
                  <a:gd name="T16" fmla="*/ 517 w 885"/>
                  <a:gd name="T17" fmla="*/ 506 h 548"/>
                  <a:gd name="T18" fmla="*/ 567 w 885"/>
                  <a:gd name="T19" fmla="*/ 481 h 548"/>
                  <a:gd name="T20" fmla="*/ 613 w 885"/>
                  <a:gd name="T21" fmla="*/ 448 h 548"/>
                  <a:gd name="T22" fmla="*/ 654 w 885"/>
                  <a:gd name="T23" fmla="*/ 412 h 548"/>
                  <a:gd name="T24" fmla="*/ 690 w 885"/>
                  <a:gd name="T25" fmla="*/ 375 h 548"/>
                  <a:gd name="T26" fmla="*/ 721 w 885"/>
                  <a:gd name="T27" fmla="*/ 335 h 548"/>
                  <a:gd name="T28" fmla="*/ 746 w 885"/>
                  <a:gd name="T29" fmla="*/ 294 h 548"/>
                  <a:gd name="T30" fmla="*/ 767 w 885"/>
                  <a:gd name="T31" fmla="*/ 252 h 548"/>
                  <a:gd name="T32" fmla="*/ 779 w 885"/>
                  <a:gd name="T33" fmla="*/ 210 h 548"/>
                  <a:gd name="T34" fmla="*/ 885 w 885"/>
                  <a:gd name="T35" fmla="*/ 264 h 548"/>
                  <a:gd name="T36" fmla="*/ 508 w 885"/>
                  <a:gd name="T37" fmla="*/ 75 h 548"/>
                  <a:gd name="T38" fmla="*/ 623 w 885"/>
                  <a:gd name="T39" fmla="*/ 131 h 548"/>
                  <a:gd name="T40" fmla="*/ 610 w 885"/>
                  <a:gd name="T41" fmla="*/ 173 h 548"/>
                  <a:gd name="T42" fmla="*/ 586 w 885"/>
                  <a:gd name="T43" fmla="*/ 231 h 548"/>
                  <a:gd name="T44" fmla="*/ 542 w 885"/>
                  <a:gd name="T45" fmla="*/ 300 h 548"/>
                  <a:gd name="T46" fmla="*/ 513 w 885"/>
                  <a:gd name="T47" fmla="*/ 335 h 548"/>
                  <a:gd name="T48" fmla="*/ 475 w 885"/>
                  <a:gd name="T49" fmla="*/ 369 h 548"/>
                  <a:gd name="T50" fmla="*/ 431 w 885"/>
                  <a:gd name="T51" fmla="*/ 400 h 548"/>
                  <a:gd name="T52" fmla="*/ 381 w 885"/>
                  <a:gd name="T53" fmla="*/ 425 h 548"/>
                  <a:gd name="T54" fmla="*/ 323 w 885"/>
                  <a:gd name="T55" fmla="*/ 444 h 548"/>
                  <a:gd name="T56" fmla="*/ 256 w 885"/>
                  <a:gd name="T57" fmla="*/ 456 h 548"/>
                  <a:gd name="T58" fmla="*/ 181 w 885"/>
                  <a:gd name="T59" fmla="*/ 458 h 548"/>
                  <a:gd name="T60" fmla="*/ 96 w 885"/>
                  <a:gd name="T61" fmla="*/ 450 h 548"/>
                  <a:gd name="T62" fmla="*/ 0 w 885"/>
                  <a:gd name="T63" fmla="*/ 427 h 5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885" h="548">
                    <a:moveTo>
                      <a:pt x="0" y="427"/>
                    </a:moveTo>
                    <a:lnTo>
                      <a:pt x="0" y="427"/>
                    </a:lnTo>
                    <a:lnTo>
                      <a:pt x="38" y="454"/>
                    </a:lnTo>
                    <a:lnTo>
                      <a:pt x="73" y="475"/>
                    </a:lnTo>
                    <a:lnTo>
                      <a:pt x="108" y="494"/>
                    </a:lnTo>
                    <a:lnTo>
                      <a:pt x="144" y="510"/>
                    </a:lnTo>
                    <a:lnTo>
                      <a:pt x="179" y="523"/>
                    </a:lnTo>
                    <a:lnTo>
                      <a:pt x="215" y="533"/>
                    </a:lnTo>
                    <a:lnTo>
                      <a:pt x="248" y="542"/>
                    </a:lnTo>
                    <a:lnTo>
                      <a:pt x="281" y="546"/>
                    </a:lnTo>
                    <a:lnTo>
                      <a:pt x="313" y="548"/>
                    </a:lnTo>
                    <a:lnTo>
                      <a:pt x="346" y="548"/>
                    </a:lnTo>
                    <a:lnTo>
                      <a:pt x="375" y="546"/>
                    </a:lnTo>
                    <a:lnTo>
                      <a:pt x="406" y="542"/>
                    </a:lnTo>
                    <a:lnTo>
                      <a:pt x="436" y="535"/>
                    </a:lnTo>
                    <a:lnTo>
                      <a:pt x="465" y="529"/>
                    </a:lnTo>
                    <a:lnTo>
                      <a:pt x="492" y="519"/>
                    </a:lnTo>
                    <a:lnTo>
                      <a:pt x="517" y="506"/>
                    </a:lnTo>
                    <a:lnTo>
                      <a:pt x="544" y="494"/>
                    </a:lnTo>
                    <a:lnTo>
                      <a:pt x="567" y="481"/>
                    </a:lnTo>
                    <a:lnTo>
                      <a:pt x="592" y="464"/>
                    </a:lnTo>
                    <a:lnTo>
                      <a:pt x="613" y="448"/>
                    </a:lnTo>
                    <a:lnTo>
                      <a:pt x="635" y="431"/>
                    </a:lnTo>
                    <a:lnTo>
                      <a:pt x="654" y="412"/>
                    </a:lnTo>
                    <a:lnTo>
                      <a:pt x="673" y="394"/>
                    </a:lnTo>
                    <a:lnTo>
                      <a:pt x="690" y="375"/>
                    </a:lnTo>
                    <a:lnTo>
                      <a:pt x="706" y="354"/>
                    </a:lnTo>
                    <a:lnTo>
                      <a:pt x="721" y="335"/>
                    </a:lnTo>
                    <a:lnTo>
                      <a:pt x="735" y="314"/>
                    </a:lnTo>
                    <a:lnTo>
                      <a:pt x="746" y="294"/>
                    </a:lnTo>
                    <a:lnTo>
                      <a:pt x="756" y="273"/>
                    </a:lnTo>
                    <a:lnTo>
                      <a:pt x="767" y="252"/>
                    </a:lnTo>
                    <a:lnTo>
                      <a:pt x="773" y="231"/>
                    </a:lnTo>
                    <a:lnTo>
                      <a:pt x="779" y="210"/>
                    </a:lnTo>
                    <a:lnTo>
                      <a:pt x="779" y="210"/>
                    </a:lnTo>
                    <a:lnTo>
                      <a:pt x="885" y="264"/>
                    </a:lnTo>
                    <a:lnTo>
                      <a:pt x="777" y="0"/>
                    </a:lnTo>
                    <a:lnTo>
                      <a:pt x="508" y="75"/>
                    </a:lnTo>
                    <a:lnTo>
                      <a:pt x="623" y="131"/>
                    </a:lnTo>
                    <a:lnTo>
                      <a:pt x="623" y="131"/>
                    </a:lnTo>
                    <a:lnTo>
                      <a:pt x="619" y="152"/>
                    </a:lnTo>
                    <a:lnTo>
                      <a:pt x="610" y="173"/>
                    </a:lnTo>
                    <a:lnTo>
                      <a:pt x="600" y="200"/>
                    </a:lnTo>
                    <a:lnTo>
                      <a:pt x="586" y="231"/>
                    </a:lnTo>
                    <a:lnTo>
                      <a:pt x="567" y="264"/>
                    </a:lnTo>
                    <a:lnTo>
                      <a:pt x="542" y="300"/>
                    </a:lnTo>
                    <a:lnTo>
                      <a:pt x="527" y="319"/>
                    </a:lnTo>
                    <a:lnTo>
                      <a:pt x="513" y="335"/>
                    </a:lnTo>
                    <a:lnTo>
                      <a:pt x="494" y="352"/>
                    </a:lnTo>
                    <a:lnTo>
                      <a:pt x="475" y="369"/>
                    </a:lnTo>
                    <a:lnTo>
                      <a:pt x="454" y="385"/>
                    </a:lnTo>
                    <a:lnTo>
                      <a:pt x="431" y="400"/>
                    </a:lnTo>
                    <a:lnTo>
                      <a:pt x="408" y="412"/>
                    </a:lnTo>
                    <a:lnTo>
                      <a:pt x="381" y="425"/>
                    </a:lnTo>
                    <a:lnTo>
                      <a:pt x="354" y="435"/>
                    </a:lnTo>
                    <a:lnTo>
                      <a:pt x="323" y="444"/>
                    </a:lnTo>
                    <a:lnTo>
                      <a:pt x="290" y="452"/>
                    </a:lnTo>
                    <a:lnTo>
                      <a:pt x="256" y="456"/>
                    </a:lnTo>
                    <a:lnTo>
                      <a:pt x="219" y="458"/>
                    </a:lnTo>
                    <a:lnTo>
                      <a:pt x="181" y="458"/>
                    </a:lnTo>
                    <a:lnTo>
                      <a:pt x="140" y="454"/>
                    </a:lnTo>
                    <a:lnTo>
                      <a:pt x="96" y="450"/>
                    </a:lnTo>
                    <a:lnTo>
                      <a:pt x="50" y="439"/>
                    </a:lnTo>
                    <a:lnTo>
                      <a:pt x="0" y="427"/>
                    </a:lnTo>
                    <a:lnTo>
                      <a:pt x="0" y="4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+mj-lt"/>
                  <a:ea typeface="+mn-ea"/>
                  <a:cs typeface="+mn-ea"/>
                  <a:sym typeface="+mn-lt"/>
                </a:endParaRPr>
              </a:p>
            </p:txBody>
          </p:sp>
        </p:grpSp>
        <p:sp>
          <p:nvSpPr>
            <p:cNvPr id="38" name="TextBox 37"/>
            <p:cNvSpPr txBox="1"/>
            <p:nvPr/>
          </p:nvSpPr>
          <p:spPr>
            <a:xfrm>
              <a:off x="8029084" y="1799582"/>
              <a:ext cx="1695068" cy="35020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vi-VN">
                  <a:solidFill>
                    <a:schemeClr val="tx2">
                      <a:lumMod val="75000"/>
                      <a:lumOff val="25000"/>
                    </a:schemeClr>
                  </a:solidFill>
                  <a:latin typeface="+mj-lt"/>
                  <a:ea typeface="+mn-ea"/>
                  <a:cs typeface="+mn-ea"/>
                  <a:sym typeface="+mn-lt"/>
                </a:rPr>
                <a:t>INFOGRAPHIC</a:t>
              </a:r>
              <a:endParaRPr lang="en-US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  <a:ea typeface="+mn-ea"/>
                <a:cs typeface="+mn-ea"/>
                <a:sym typeface="+mn-lt"/>
              </a:endParaRPr>
            </a:p>
          </p:txBody>
        </p:sp>
        <p:cxnSp>
          <p:nvCxnSpPr>
            <p:cNvPr id="39" name="Straight Connector 38"/>
            <p:cNvCxnSpPr/>
            <p:nvPr/>
          </p:nvCxnSpPr>
          <p:spPr>
            <a:xfrm>
              <a:off x="8128903" y="2168914"/>
              <a:ext cx="1339982" cy="0"/>
            </a:xfrm>
            <a:prstGeom prst="line">
              <a:avLst/>
            </a:prstGeom>
            <a:ln w="28575">
              <a:solidFill>
                <a:schemeClr val="tx2">
                  <a:lumMod val="25000"/>
                  <a:lumOff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TextBox 43"/>
            <p:cNvSpPr txBox="1"/>
            <p:nvPr/>
          </p:nvSpPr>
          <p:spPr>
            <a:xfrm>
              <a:off x="7305254" y="2353334"/>
              <a:ext cx="4048546" cy="94894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76" b="1" dirty="0">
                  <a:solidFill>
                    <a:schemeClr val="bg1">
                      <a:lumMod val="50000"/>
                    </a:schemeClr>
                  </a:solidFill>
                  <a:latin typeface="+mj-lt"/>
                  <a:ea typeface="+mn-ea"/>
                  <a:cs typeface="+mn-ea"/>
                  <a:sym typeface="+mn-lt"/>
                </a:rPr>
                <a:t>We use well-known development methodologies to create a customized approach for each of the projects. This allows us to achieve high quality outcomes and full transparency towards.</a:t>
              </a:r>
              <a:endParaRPr lang="en-US" sz="1476" dirty="0">
                <a:solidFill>
                  <a:schemeClr val="bg1">
                    <a:lumMod val="50000"/>
                  </a:schemeClr>
                </a:solidFill>
                <a:latin typeface="+mj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980798" y="3203786"/>
            <a:ext cx="3796044" cy="1906383"/>
            <a:chOff x="929658" y="3037830"/>
            <a:chExt cx="3599410" cy="1807633"/>
          </a:xfrm>
        </p:grpSpPr>
        <p:grpSp>
          <p:nvGrpSpPr>
            <p:cNvPr id="34" name="组合 50"/>
            <p:cNvGrpSpPr/>
            <p:nvPr/>
          </p:nvGrpSpPr>
          <p:grpSpPr>
            <a:xfrm>
              <a:off x="3947653" y="3037830"/>
              <a:ext cx="524001" cy="554479"/>
              <a:chOff x="738188" y="1265238"/>
              <a:chExt cx="1419226" cy="1501775"/>
            </a:xfrm>
            <a:solidFill>
              <a:schemeClr val="accent3"/>
            </a:solidFill>
          </p:grpSpPr>
          <p:sp>
            <p:nvSpPr>
              <p:cNvPr id="35" name="Freeform 21"/>
              <p:cNvSpPr>
                <a:spLocks/>
              </p:cNvSpPr>
              <p:nvPr/>
            </p:nvSpPr>
            <p:spPr bwMode="auto">
              <a:xfrm>
                <a:off x="738188" y="2225675"/>
                <a:ext cx="365125" cy="163513"/>
              </a:xfrm>
              <a:custGeom>
                <a:avLst/>
                <a:gdLst>
                  <a:gd name="T0" fmla="*/ 52 w 230"/>
                  <a:gd name="T1" fmla="*/ 103 h 103"/>
                  <a:gd name="T2" fmla="*/ 178 w 230"/>
                  <a:gd name="T3" fmla="*/ 103 h 103"/>
                  <a:gd name="T4" fmla="*/ 178 w 230"/>
                  <a:gd name="T5" fmla="*/ 103 h 103"/>
                  <a:gd name="T6" fmla="*/ 178 w 230"/>
                  <a:gd name="T7" fmla="*/ 103 h 103"/>
                  <a:gd name="T8" fmla="*/ 188 w 230"/>
                  <a:gd name="T9" fmla="*/ 101 h 103"/>
                  <a:gd name="T10" fmla="*/ 198 w 230"/>
                  <a:gd name="T11" fmla="*/ 100 h 103"/>
                  <a:gd name="T12" fmla="*/ 207 w 230"/>
                  <a:gd name="T13" fmla="*/ 94 h 103"/>
                  <a:gd name="T14" fmla="*/ 215 w 230"/>
                  <a:gd name="T15" fmla="*/ 88 h 103"/>
                  <a:gd name="T16" fmla="*/ 221 w 230"/>
                  <a:gd name="T17" fmla="*/ 80 h 103"/>
                  <a:gd name="T18" fmla="*/ 226 w 230"/>
                  <a:gd name="T19" fmla="*/ 71 h 103"/>
                  <a:gd name="T20" fmla="*/ 228 w 230"/>
                  <a:gd name="T21" fmla="*/ 61 h 103"/>
                  <a:gd name="T22" fmla="*/ 230 w 230"/>
                  <a:gd name="T23" fmla="*/ 52 h 103"/>
                  <a:gd name="T24" fmla="*/ 230 w 230"/>
                  <a:gd name="T25" fmla="*/ 52 h 103"/>
                  <a:gd name="T26" fmla="*/ 228 w 230"/>
                  <a:gd name="T27" fmla="*/ 40 h 103"/>
                  <a:gd name="T28" fmla="*/ 226 w 230"/>
                  <a:gd name="T29" fmla="*/ 30 h 103"/>
                  <a:gd name="T30" fmla="*/ 221 w 230"/>
                  <a:gd name="T31" fmla="*/ 23 h 103"/>
                  <a:gd name="T32" fmla="*/ 215 w 230"/>
                  <a:gd name="T33" fmla="*/ 15 h 103"/>
                  <a:gd name="T34" fmla="*/ 207 w 230"/>
                  <a:gd name="T35" fmla="*/ 9 h 103"/>
                  <a:gd name="T36" fmla="*/ 198 w 230"/>
                  <a:gd name="T37" fmla="*/ 4 h 103"/>
                  <a:gd name="T38" fmla="*/ 188 w 230"/>
                  <a:gd name="T39" fmla="*/ 0 h 103"/>
                  <a:gd name="T40" fmla="*/ 178 w 230"/>
                  <a:gd name="T41" fmla="*/ 0 h 103"/>
                  <a:gd name="T42" fmla="*/ 178 w 230"/>
                  <a:gd name="T43" fmla="*/ 0 h 103"/>
                  <a:gd name="T44" fmla="*/ 52 w 230"/>
                  <a:gd name="T45" fmla="*/ 0 h 103"/>
                  <a:gd name="T46" fmla="*/ 52 w 230"/>
                  <a:gd name="T47" fmla="*/ 0 h 103"/>
                  <a:gd name="T48" fmla="*/ 52 w 230"/>
                  <a:gd name="T49" fmla="*/ 0 h 103"/>
                  <a:gd name="T50" fmla="*/ 40 w 230"/>
                  <a:gd name="T51" fmla="*/ 0 h 103"/>
                  <a:gd name="T52" fmla="*/ 31 w 230"/>
                  <a:gd name="T53" fmla="*/ 4 h 103"/>
                  <a:gd name="T54" fmla="*/ 23 w 230"/>
                  <a:gd name="T55" fmla="*/ 9 h 103"/>
                  <a:gd name="T56" fmla="*/ 15 w 230"/>
                  <a:gd name="T57" fmla="*/ 15 h 103"/>
                  <a:gd name="T58" fmla="*/ 8 w 230"/>
                  <a:gd name="T59" fmla="*/ 23 h 103"/>
                  <a:gd name="T60" fmla="*/ 4 w 230"/>
                  <a:gd name="T61" fmla="*/ 30 h 103"/>
                  <a:gd name="T62" fmla="*/ 0 w 230"/>
                  <a:gd name="T63" fmla="*/ 40 h 103"/>
                  <a:gd name="T64" fmla="*/ 0 w 230"/>
                  <a:gd name="T65" fmla="*/ 52 h 103"/>
                  <a:gd name="T66" fmla="*/ 0 w 230"/>
                  <a:gd name="T67" fmla="*/ 52 h 103"/>
                  <a:gd name="T68" fmla="*/ 0 w 230"/>
                  <a:gd name="T69" fmla="*/ 61 h 103"/>
                  <a:gd name="T70" fmla="*/ 4 w 230"/>
                  <a:gd name="T71" fmla="*/ 71 h 103"/>
                  <a:gd name="T72" fmla="*/ 8 w 230"/>
                  <a:gd name="T73" fmla="*/ 80 h 103"/>
                  <a:gd name="T74" fmla="*/ 15 w 230"/>
                  <a:gd name="T75" fmla="*/ 88 h 103"/>
                  <a:gd name="T76" fmla="*/ 23 w 230"/>
                  <a:gd name="T77" fmla="*/ 94 h 103"/>
                  <a:gd name="T78" fmla="*/ 31 w 230"/>
                  <a:gd name="T79" fmla="*/ 100 h 103"/>
                  <a:gd name="T80" fmla="*/ 40 w 230"/>
                  <a:gd name="T81" fmla="*/ 101 h 103"/>
                  <a:gd name="T82" fmla="*/ 52 w 230"/>
                  <a:gd name="T83" fmla="*/ 103 h 103"/>
                  <a:gd name="T84" fmla="*/ 52 w 230"/>
                  <a:gd name="T85" fmla="*/ 103 h 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230" h="103">
                    <a:moveTo>
                      <a:pt x="52" y="103"/>
                    </a:moveTo>
                    <a:lnTo>
                      <a:pt x="178" y="103"/>
                    </a:lnTo>
                    <a:lnTo>
                      <a:pt x="178" y="103"/>
                    </a:lnTo>
                    <a:lnTo>
                      <a:pt x="178" y="103"/>
                    </a:lnTo>
                    <a:lnTo>
                      <a:pt x="188" y="101"/>
                    </a:lnTo>
                    <a:lnTo>
                      <a:pt x="198" y="100"/>
                    </a:lnTo>
                    <a:lnTo>
                      <a:pt x="207" y="94"/>
                    </a:lnTo>
                    <a:lnTo>
                      <a:pt x="215" y="88"/>
                    </a:lnTo>
                    <a:lnTo>
                      <a:pt x="221" y="80"/>
                    </a:lnTo>
                    <a:lnTo>
                      <a:pt x="226" y="71"/>
                    </a:lnTo>
                    <a:lnTo>
                      <a:pt x="228" y="61"/>
                    </a:lnTo>
                    <a:lnTo>
                      <a:pt x="230" y="52"/>
                    </a:lnTo>
                    <a:lnTo>
                      <a:pt x="230" y="52"/>
                    </a:lnTo>
                    <a:lnTo>
                      <a:pt x="228" y="40"/>
                    </a:lnTo>
                    <a:lnTo>
                      <a:pt x="226" y="30"/>
                    </a:lnTo>
                    <a:lnTo>
                      <a:pt x="221" y="23"/>
                    </a:lnTo>
                    <a:lnTo>
                      <a:pt x="215" y="15"/>
                    </a:lnTo>
                    <a:lnTo>
                      <a:pt x="207" y="9"/>
                    </a:lnTo>
                    <a:lnTo>
                      <a:pt x="198" y="4"/>
                    </a:lnTo>
                    <a:lnTo>
                      <a:pt x="188" y="0"/>
                    </a:lnTo>
                    <a:lnTo>
                      <a:pt x="178" y="0"/>
                    </a:lnTo>
                    <a:lnTo>
                      <a:pt x="178" y="0"/>
                    </a:lnTo>
                    <a:lnTo>
                      <a:pt x="52" y="0"/>
                    </a:lnTo>
                    <a:lnTo>
                      <a:pt x="52" y="0"/>
                    </a:lnTo>
                    <a:lnTo>
                      <a:pt x="52" y="0"/>
                    </a:lnTo>
                    <a:lnTo>
                      <a:pt x="40" y="0"/>
                    </a:lnTo>
                    <a:lnTo>
                      <a:pt x="31" y="4"/>
                    </a:lnTo>
                    <a:lnTo>
                      <a:pt x="23" y="9"/>
                    </a:lnTo>
                    <a:lnTo>
                      <a:pt x="15" y="15"/>
                    </a:lnTo>
                    <a:lnTo>
                      <a:pt x="8" y="23"/>
                    </a:lnTo>
                    <a:lnTo>
                      <a:pt x="4" y="30"/>
                    </a:lnTo>
                    <a:lnTo>
                      <a:pt x="0" y="40"/>
                    </a:lnTo>
                    <a:lnTo>
                      <a:pt x="0" y="52"/>
                    </a:lnTo>
                    <a:lnTo>
                      <a:pt x="0" y="52"/>
                    </a:lnTo>
                    <a:lnTo>
                      <a:pt x="0" y="61"/>
                    </a:lnTo>
                    <a:lnTo>
                      <a:pt x="4" y="71"/>
                    </a:lnTo>
                    <a:lnTo>
                      <a:pt x="8" y="80"/>
                    </a:lnTo>
                    <a:lnTo>
                      <a:pt x="15" y="88"/>
                    </a:lnTo>
                    <a:lnTo>
                      <a:pt x="23" y="94"/>
                    </a:lnTo>
                    <a:lnTo>
                      <a:pt x="31" y="100"/>
                    </a:lnTo>
                    <a:lnTo>
                      <a:pt x="40" y="101"/>
                    </a:lnTo>
                    <a:lnTo>
                      <a:pt x="52" y="103"/>
                    </a:lnTo>
                    <a:lnTo>
                      <a:pt x="52" y="10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+mj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36" name="Freeform 22"/>
              <p:cNvSpPr>
                <a:spLocks/>
              </p:cNvSpPr>
              <p:nvPr/>
            </p:nvSpPr>
            <p:spPr bwMode="auto">
              <a:xfrm>
                <a:off x="738188" y="1643063"/>
                <a:ext cx="365125" cy="165100"/>
              </a:xfrm>
              <a:custGeom>
                <a:avLst/>
                <a:gdLst>
                  <a:gd name="T0" fmla="*/ 52 w 230"/>
                  <a:gd name="T1" fmla="*/ 104 h 104"/>
                  <a:gd name="T2" fmla="*/ 178 w 230"/>
                  <a:gd name="T3" fmla="*/ 104 h 104"/>
                  <a:gd name="T4" fmla="*/ 178 w 230"/>
                  <a:gd name="T5" fmla="*/ 104 h 104"/>
                  <a:gd name="T6" fmla="*/ 178 w 230"/>
                  <a:gd name="T7" fmla="*/ 104 h 104"/>
                  <a:gd name="T8" fmla="*/ 188 w 230"/>
                  <a:gd name="T9" fmla="*/ 104 h 104"/>
                  <a:gd name="T10" fmla="*/ 198 w 230"/>
                  <a:gd name="T11" fmla="*/ 100 h 104"/>
                  <a:gd name="T12" fmla="*/ 207 w 230"/>
                  <a:gd name="T13" fmla="*/ 96 h 104"/>
                  <a:gd name="T14" fmla="*/ 215 w 230"/>
                  <a:gd name="T15" fmla="*/ 89 h 104"/>
                  <a:gd name="T16" fmla="*/ 221 w 230"/>
                  <a:gd name="T17" fmla="*/ 81 h 104"/>
                  <a:gd name="T18" fmla="*/ 226 w 230"/>
                  <a:gd name="T19" fmla="*/ 73 h 104"/>
                  <a:gd name="T20" fmla="*/ 228 w 230"/>
                  <a:gd name="T21" fmla="*/ 64 h 104"/>
                  <a:gd name="T22" fmla="*/ 230 w 230"/>
                  <a:gd name="T23" fmla="*/ 52 h 104"/>
                  <a:gd name="T24" fmla="*/ 230 w 230"/>
                  <a:gd name="T25" fmla="*/ 52 h 104"/>
                  <a:gd name="T26" fmla="*/ 228 w 230"/>
                  <a:gd name="T27" fmla="*/ 42 h 104"/>
                  <a:gd name="T28" fmla="*/ 226 w 230"/>
                  <a:gd name="T29" fmla="*/ 33 h 104"/>
                  <a:gd name="T30" fmla="*/ 221 w 230"/>
                  <a:gd name="T31" fmla="*/ 23 h 104"/>
                  <a:gd name="T32" fmla="*/ 215 w 230"/>
                  <a:gd name="T33" fmla="*/ 16 h 104"/>
                  <a:gd name="T34" fmla="*/ 207 w 230"/>
                  <a:gd name="T35" fmla="*/ 10 h 104"/>
                  <a:gd name="T36" fmla="*/ 198 w 230"/>
                  <a:gd name="T37" fmla="*/ 4 h 104"/>
                  <a:gd name="T38" fmla="*/ 188 w 230"/>
                  <a:gd name="T39" fmla="*/ 2 h 104"/>
                  <a:gd name="T40" fmla="*/ 178 w 230"/>
                  <a:gd name="T41" fmla="*/ 0 h 104"/>
                  <a:gd name="T42" fmla="*/ 178 w 230"/>
                  <a:gd name="T43" fmla="*/ 0 h 104"/>
                  <a:gd name="T44" fmla="*/ 52 w 230"/>
                  <a:gd name="T45" fmla="*/ 0 h 104"/>
                  <a:gd name="T46" fmla="*/ 52 w 230"/>
                  <a:gd name="T47" fmla="*/ 0 h 104"/>
                  <a:gd name="T48" fmla="*/ 52 w 230"/>
                  <a:gd name="T49" fmla="*/ 0 h 104"/>
                  <a:gd name="T50" fmla="*/ 40 w 230"/>
                  <a:gd name="T51" fmla="*/ 2 h 104"/>
                  <a:gd name="T52" fmla="*/ 31 w 230"/>
                  <a:gd name="T53" fmla="*/ 4 h 104"/>
                  <a:gd name="T54" fmla="*/ 23 w 230"/>
                  <a:gd name="T55" fmla="*/ 10 h 104"/>
                  <a:gd name="T56" fmla="*/ 15 w 230"/>
                  <a:gd name="T57" fmla="*/ 16 h 104"/>
                  <a:gd name="T58" fmla="*/ 8 w 230"/>
                  <a:gd name="T59" fmla="*/ 23 h 104"/>
                  <a:gd name="T60" fmla="*/ 4 w 230"/>
                  <a:gd name="T61" fmla="*/ 33 h 104"/>
                  <a:gd name="T62" fmla="*/ 0 w 230"/>
                  <a:gd name="T63" fmla="*/ 42 h 104"/>
                  <a:gd name="T64" fmla="*/ 0 w 230"/>
                  <a:gd name="T65" fmla="*/ 52 h 104"/>
                  <a:gd name="T66" fmla="*/ 0 w 230"/>
                  <a:gd name="T67" fmla="*/ 52 h 104"/>
                  <a:gd name="T68" fmla="*/ 0 w 230"/>
                  <a:gd name="T69" fmla="*/ 64 h 104"/>
                  <a:gd name="T70" fmla="*/ 4 w 230"/>
                  <a:gd name="T71" fmla="*/ 73 h 104"/>
                  <a:gd name="T72" fmla="*/ 8 w 230"/>
                  <a:gd name="T73" fmla="*/ 81 h 104"/>
                  <a:gd name="T74" fmla="*/ 15 w 230"/>
                  <a:gd name="T75" fmla="*/ 89 h 104"/>
                  <a:gd name="T76" fmla="*/ 23 w 230"/>
                  <a:gd name="T77" fmla="*/ 96 h 104"/>
                  <a:gd name="T78" fmla="*/ 31 w 230"/>
                  <a:gd name="T79" fmla="*/ 100 h 104"/>
                  <a:gd name="T80" fmla="*/ 40 w 230"/>
                  <a:gd name="T81" fmla="*/ 104 h 104"/>
                  <a:gd name="T82" fmla="*/ 52 w 230"/>
                  <a:gd name="T83" fmla="*/ 104 h 104"/>
                  <a:gd name="T84" fmla="*/ 52 w 230"/>
                  <a:gd name="T85" fmla="*/ 104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230" h="104">
                    <a:moveTo>
                      <a:pt x="52" y="104"/>
                    </a:moveTo>
                    <a:lnTo>
                      <a:pt x="178" y="104"/>
                    </a:lnTo>
                    <a:lnTo>
                      <a:pt x="178" y="104"/>
                    </a:lnTo>
                    <a:lnTo>
                      <a:pt x="178" y="104"/>
                    </a:lnTo>
                    <a:lnTo>
                      <a:pt x="188" y="104"/>
                    </a:lnTo>
                    <a:lnTo>
                      <a:pt x="198" y="100"/>
                    </a:lnTo>
                    <a:lnTo>
                      <a:pt x="207" y="96"/>
                    </a:lnTo>
                    <a:lnTo>
                      <a:pt x="215" y="89"/>
                    </a:lnTo>
                    <a:lnTo>
                      <a:pt x="221" y="81"/>
                    </a:lnTo>
                    <a:lnTo>
                      <a:pt x="226" y="73"/>
                    </a:lnTo>
                    <a:lnTo>
                      <a:pt x="228" y="64"/>
                    </a:lnTo>
                    <a:lnTo>
                      <a:pt x="230" y="52"/>
                    </a:lnTo>
                    <a:lnTo>
                      <a:pt x="230" y="52"/>
                    </a:lnTo>
                    <a:lnTo>
                      <a:pt x="228" y="42"/>
                    </a:lnTo>
                    <a:lnTo>
                      <a:pt x="226" y="33"/>
                    </a:lnTo>
                    <a:lnTo>
                      <a:pt x="221" y="23"/>
                    </a:lnTo>
                    <a:lnTo>
                      <a:pt x="215" y="16"/>
                    </a:lnTo>
                    <a:lnTo>
                      <a:pt x="207" y="10"/>
                    </a:lnTo>
                    <a:lnTo>
                      <a:pt x="198" y="4"/>
                    </a:lnTo>
                    <a:lnTo>
                      <a:pt x="188" y="2"/>
                    </a:lnTo>
                    <a:lnTo>
                      <a:pt x="178" y="0"/>
                    </a:lnTo>
                    <a:lnTo>
                      <a:pt x="178" y="0"/>
                    </a:lnTo>
                    <a:lnTo>
                      <a:pt x="52" y="0"/>
                    </a:lnTo>
                    <a:lnTo>
                      <a:pt x="52" y="0"/>
                    </a:lnTo>
                    <a:lnTo>
                      <a:pt x="52" y="0"/>
                    </a:lnTo>
                    <a:lnTo>
                      <a:pt x="40" y="2"/>
                    </a:lnTo>
                    <a:lnTo>
                      <a:pt x="31" y="4"/>
                    </a:lnTo>
                    <a:lnTo>
                      <a:pt x="23" y="10"/>
                    </a:lnTo>
                    <a:lnTo>
                      <a:pt x="15" y="16"/>
                    </a:lnTo>
                    <a:lnTo>
                      <a:pt x="8" y="23"/>
                    </a:lnTo>
                    <a:lnTo>
                      <a:pt x="4" y="33"/>
                    </a:lnTo>
                    <a:lnTo>
                      <a:pt x="0" y="42"/>
                    </a:lnTo>
                    <a:lnTo>
                      <a:pt x="0" y="52"/>
                    </a:lnTo>
                    <a:lnTo>
                      <a:pt x="0" y="52"/>
                    </a:lnTo>
                    <a:lnTo>
                      <a:pt x="0" y="64"/>
                    </a:lnTo>
                    <a:lnTo>
                      <a:pt x="4" y="73"/>
                    </a:lnTo>
                    <a:lnTo>
                      <a:pt x="8" y="81"/>
                    </a:lnTo>
                    <a:lnTo>
                      <a:pt x="15" y="89"/>
                    </a:lnTo>
                    <a:lnTo>
                      <a:pt x="23" y="96"/>
                    </a:lnTo>
                    <a:lnTo>
                      <a:pt x="31" y="100"/>
                    </a:lnTo>
                    <a:lnTo>
                      <a:pt x="40" y="104"/>
                    </a:lnTo>
                    <a:lnTo>
                      <a:pt x="52" y="104"/>
                    </a:lnTo>
                    <a:lnTo>
                      <a:pt x="52" y="10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+mj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37" name="Freeform 23"/>
              <p:cNvSpPr>
                <a:spLocks noEditPoints="1"/>
              </p:cNvSpPr>
              <p:nvPr/>
            </p:nvSpPr>
            <p:spPr bwMode="auto">
              <a:xfrm>
                <a:off x="920751" y="1265238"/>
                <a:ext cx="1236663" cy="1501775"/>
              </a:xfrm>
              <a:custGeom>
                <a:avLst/>
                <a:gdLst>
                  <a:gd name="T0" fmla="*/ 113 w 779"/>
                  <a:gd name="T1" fmla="*/ 0 h 946"/>
                  <a:gd name="T2" fmla="*/ 69 w 779"/>
                  <a:gd name="T3" fmla="*/ 10 h 946"/>
                  <a:gd name="T4" fmla="*/ 19 w 779"/>
                  <a:gd name="T5" fmla="*/ 50 h 946"/>
                  <a:gd name="T6" fmla="*/ 0 w 779"/>
                  <a:gd name="T7" fmla="*/ 102 h 946"/>
                  <a:gd name="T8" fmla="*/ 63 w 779"/>
                  <a:gd name="T9" fmla="*/ 204 h 946"/>
                  <a:gd name="T10" fmla="*/ 98 w 779"/>
                  <a:gd name="T11" fmla="*/ 210 h 946"/>
                  <a:gd name="T12" fmla="*/ 136 w 779"/>
                  <a:gd name="T13" fmla="*/ 242 h 946"/>
                  <a:gd name="T14" fmla="*/ 150 w 779"/>
                  <a:gd name="T15" fmla="*/ 290 h 946"/>
                  <a:gd name="T16" fmla="*/ 144 w 779"/>
                  <a:gd name="T17" fmla="*/ 325 h 946"/>
                  <a:gd name="T18" fmla="*/ 111 w 779"/>
                  <a:gd name="T19" fmla="*/ 363 h 946"/>
                  <a:gd name="T20" fmla="*/ 63 w 779"/>
                  <a:gd name="T21" fmla="*/ 378 h 946"/>
                  <a:gd name="T22" fmla="*/ 63 w 779"/>
                  <a:gd name="T23" fmla="*/ 568 h 946"/>
                  <a:gd name="T24" fmla="*/ 98 w 779"/>
                  <a:gd name="T25" fmla="*/ 576 h 946"/>
                  <a:gd name="T26" fmla="*/ 136 w 779"/>
                  <a:gd name="T27" fmla="*/ 607 h 946"/>
                  <a:gd name="T28" fmla="*/ 150 w 779"/>
                  <a:gd name="T29" fmla="*/ 657 h 946"/>
                  <a:gd name="T30" fmla="*/ 144 w 779"/>
                  <a:gd name="T31" fmla="*/ 691 h 946"/>
                  <a:gd name="T32" fmla="*/ 111 w 779"/>
                  <a:gd name="T33" fmla="*/ 729 h 946"/>
                  <a:gd name="T34" fmla="*/ 63 w 779"/>
                  <a:gd name="T35" fmla="*/ 745 h 946"/>
                  <a:gd name="T36" fmla="*/ 0 w 779"/>
                  <a:gd name="T37" fmla="*/ 833 h 946"/>
                  <a:gd name="T38" fmla="*/ 10 w 779"/>
                  <a:gd name="T39" fmla="*/ 877 h 946"/>
                  <a:gd name="T40" fmla="*/ 50 w 779"/>
                  <a:gd name="T41" fmla="*/ 927 h 946"/>
                  <a:gd name="T42" fmla="*/ 102 w 779"/>
                  <a:gd name="T43" fmla="*/ 946 h 946"/>
                  <a:gd name="T44" fmla="*/ 666 w 779"/>
                  <a:gd name="T45" fmla="*/ 946 h 946"/>
                  <a:gd name="T46" fmla="*/ 710 w 779"/>
                  <a:gd name="T47" fmla="*/ 939 h 946"/>
                  <a:gd name="T48" fmla="*/ 760 w 779"/>
                  <a:gd name="T49" fmla="*/ 896 h 946"/>
                  <a:gd name="T50" fmla="*/ 777 w 779"/>
                  <a:gd name="T51" fmla="*/ 845 h 946"/>
                  <a:gd name="T52" fmla="*/ 779 w 779"/>
                  <a:gd name="T53" fmla="*/ 114 h 946"/>
                  <a:gd name="T54" fmla="*/ 769 w 779"/>
                  <a:gd name="T55" fmla="*/ 69 h 946"/>
                  <a:gd name="T56" fmla="*/ 729 w 779"/>
                  <a:gd name="T57" fmla="*/ 20 h 946"/>
                  <a:gd name="T58" fmla="*/ 677 w 779"/>
                  <a:gd name="T59" fmla="*/ 0 h 946"/>
                  <a:gd name="T60" fmla="*/ 378 w 779"/>
                  <a:gd name="T61" fmla="*/ 154 h 946"/>
                  <a:gd name="T62" fmla="*/ 395 w 779"/>
                  <a:gd name="T63" fmla="*/ 154 h 946"/>
                  <a:gd name="T64" fmla="*/ 457 w 779"/>
                  <a:gd name="T65" fmla="*/ 296 h 946"/>
                  <a:gd name="T66" fmla="*/ 457 w 779"/>
                  <a:gd name="T67" fmla="*/ 313 h 946"/>
                  <a:gd name="T68" fmla="*/ 413 w 779"/>
                  <a:gd name="T69" fmla="*/ 336 h 946"/>
                  <a:gd name="T70" fmla="*/ 543 w 779"/>
                  <a:gd name="T71" fmla="*/ 777 h 946"/>
                  <a:gd name="T72" fmla="*/ 520 w 779"/>
                  <a:gd name="T73" fmla="*/ 779 h 946"/>
                  <a:gd name="T74" fmla="*/ 482 w 779"/>
                  <a:gd name="T75" fmla="*/ 770 h 946"/>
                  <a:gd name="T76" fmla="*/ 432 w 779"/>
                  <a:gd name="T77" fmla="*/ 739 h 946"/>
                  <a:gd name="T78" fmla="*/ 374 w 779"/>
                  <a:gd name="T79" fmla="*/ 678 h 946"/>
                  <a:gd name="T80" fmla="*/ 317 w 779"/>
                  <a:gd name="T81" fmla="*/ 572 h 946"/>
                  <a:gd name="T82" fmla="*/ 282 w 779"/>
                  <a:gd name="T83" fmla="*/ 480 h 946"/>
                  <a:gd name="T84" fmla="*/ 257 w 779"/>
                  <a:gd name="T85" fmla="*/ 363 h 946"/>
                  <a:gd name="T86" fmla="*/ 257 w 779"/>
                  <a:gd name="T87" fmla="*/ 279 h 946"/>
                  <a:gd name="T88" fmla="*/ 274 w 779"/>
                  <a:gd name="T89" fmla="*/ 223 h 946"/>
                  <a:gd name="T90" fmla="*/ 297 w 779"/>
                  <a:gd name="T91" fmla="*/ 190 h 946"/>
                  <a:gd name="T92" fmla="*/ 320 w 779"/>
                  <a:gd name="T93" fmla="*/ 175 h 946"/>
                  <a:gd name="T94" fmla="*/ 382 w 779"/>
                  <a:gd name="T95" fmla="*/ 350 h 946"/>
                  <a:gd name="T96" fmla="*/ 370 w 779"/>
                  <a:gd name="T97" fmla="*/ 365 h 946"/>
                  <a:gd name="T98" fmla="*/ 374 w 779"/>
                  <a:gd name="T99" fmla="*/ 419 h 946"/>
                  <a:gd name="T100" fmla="*/ 397 w 779"/>
                  <a:gd name="T101" fmla="*/ 490 h 946"/>
                  <a:gd name="T102" fmla="*/ 439 w 779"/>
                  <a:gd name="T103" fmla="*/ 578 h 946"/>
                  <a:gd name="T104" fmla="*/ 466 w 779"/>
                  <a:gd name="T105" fmla="*/ 605 h 946"/>
                  <a:gd name="T106" fmla="*/ 482 w 779"/>
                  <a:gd name="T107" fmla="*/ 603 h 946"/>
                  <a:gd name="T108" fmla="*/ 604 w 779"/>
                  <a:gd name="T109" fmla="*/ 754 h 946"/>
                  <a:gd name="T110" fmla="*/ 539 w 779"/>
                  <a:gd name="T111" fmla="*/ 582 h 946"/>
                  <a:gd name="T112" fmla="*/ 558 w 779"/>
                  <a:gd name="T113" fmla="*/ 582 h 946"/>
                  <a:gd name="T114" fmla="*/ 618 w 779"/>
                  <a:gd name="T115" fmla="*/ 724 h 946"/>
                  <a:gd name="T116" fmla="*/ 618 w 779"/>
                  <a:gd name="T117" fmla="*/ 743 h 946"/>
                  <a:gd name="T118" fmla="*/ 604 w 779"/>
                  <a:gd name="T119" fmla="*/ 754 h 9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779" h="946">
                    <a:moveTo>
                      <a:pt x="666" y="0"/>
                    </a:moveTo>
                    <a:lnTo>
                      <a:pt x="113" y="0"/>
                    </a:lnTo>
                    <a:lnTo>
                      <a:pt x="113" y="0"/>
                    </a:lnTo>
                    <a:lnTo>
                      <a:pt x="102" y="0"/>
                    </a:lnTo>
                    <a:lnTo>
                      <a:pt x="90" y="2"/>
                    </a:lnTo>
                    <a:lnTo>
                      <a:pt x="69" y="10"/>
                    </a:lnTo>
                    <a:lnTo>
                      <a:pt x="50" y="20"/>
                    </a:lnTo>
                    <a:lnTo>
                      <a:pt x="33" y="33"/>
                    </a:lnTo>
                    <a:lnTo>
                      <a:pt x="19" y="50"/>
                    </a:lnTo>
                    <a:lnTo>
                      <a:pt x="10" y="69"/>
                    </a:lnTo>
                    <a:lnTo>
                      <a:pt x="2" y="91"/>
                    </a:lnTo>
                    <a:lnTo>
                      <a:pt x="0" y="102"/>
                    </a:lnTo>
                    <a:lnTo>
                      <a:pt x="0" y="114"/>
                    </a:lnTo>
                    <a:lnTo>
                      <a:pt x="0" y="204"/>
                    </a:lnTo>
                    <a:lnTo>
                      <a:pt x="63" y="204"/>
                    </a:lnTo>
                    <a:lnTo>
                      <a:pt x="63" y="204"/>
                    </a:lnTo>
                    <a:lnTo>
                      <a:pt x="81" y="204"/>
                    </a:lnTo>
                    <a:lnTo>
                      <a:pt x="98" y="210"/>
                    </a:lnTo>
                    <a:lnTo>
                      <a:pt x="111" y="217"/>
                    </a:lnTo>
                    <a:lnTo>
                      <a:pt x="125" y="229"/>
                    </a:lnTo>
                    <a:lnTo>
                      <a:pt x="136" y="242"/>
                    </a:lnTo>
                    <a:lnTo>
                      <a:pt x="144" y="256"/>
                    </a:lnTo>
                    <a:lnTo>
                      <a:pt x="150" y="273"/>
                    </a:lnTo>
                    <a:lnTo>
                      <a:pt x="150" y="290"/>
                    </a:lnTo>
                    <a:lnTo>
                      <a:pt x="150" y="290"/>
                    </a:lnTo>
                    <a:lnTo>
                      <a:pt x="150" y="307"/>
                    </a:lnTo>
                    <a:lnTo>
                      <a:pt x="144" y="325"/>
                    </a:lnTo>
                    <a:lnTo>
                      <a:pt x="136" y="340"/>
                    </a:lnTo>
                    <a:lnTo>
                      <a:pt x="125" y="351"/>
                    </a:lnTo>
                    <a:lnTo>
                      <a:pt x="111" y="363"/>
                    </a:lnTo>
                    <a:lnTo>
                      <a:pt x="98" y="371"/>
                    </a:lnTo>
                    <a:lnTo>
                      <a:pt x="81" y="376"/>
                    </a:lnTo>
                    <a:lnTo>
                      <a:pt x="63" y="378"/>
                    </a:lnTo>
                    <a:lnTo>
                      <a:pt x="0" y="378"/>
                    </a:lnTo>
                    <a:lnTo>
                      <a:pt x="0" y="568"/>
                    </a:lnTo>
                    <a:lnTo>
                      <a:pt x="63" y="568"/>
                    </a:lnTo>
                    <a:lnTo>
                      <a:pt x="63" y="568"/>
                    </a:lnTo>
                    <a:lnTo>
                      <a:pt x="81" y="570"/>
                    </a:lnTo>
                    <a:lnTo>
                      <a:pt x="98" y="576"/>
                    </a:lnTo>
                    <a:lnTo>
                      <a:pt x="111" y="584"/>
                    </a:lnTo>
                    <a:lnTo>
                      <a:pt x="125" y="595"/>
                    </a:lnTo>
                    <a:lnTo>
                      <a:pt x="136" y="607"/>
                    </a:lnTo>
                    <a:lnTo>
                      <a:pt x="144" y="622"/>
                    </a:lnTo>
                    <a:lnTo>
                      <a:pt x="150" y="639"/>
                    </a:lnTo>
                    <a:lnTo>
                      <a:pt x="150" y="657"/>
                    </a:lnTo>
                    <a:lnTo>
                      <a:pt x="150" y="657"/>
                    </a:lnTo>
                    <a:lnTo>
                      <a:pt x="150" y="674"/>
                    </a:lnTo>
                    <a:lnTo>
                      <a:pt x="144" y="691"/>
                    </a:lnTo>
                    <a:lnTo>
                      <a:pt x="136" y="705"/>
                    </a:lnTo>
                    <a:lnTo>
                      <a:pt x="125" y="718"/>
                    </a:lnTo>
                    <a:lnTo>
                      <a:pt x="111" y="729"/>
                    </a:lnTo>
                    <a:lnTo>
                      <a:pt x="98" y="737"/>
                    </a:lnTo>
                    <a:lnTo>
                      <a:pt x="81" y="743"/>
                    </a:lnTo>
                    <a:lnTo>
                      <a:pt x="63" y="745"/>
                    </a:lnTo>
                    <a:lnTo>
                      <a:pt x="0" y="745"/>
                    </a:lnTo>
                    <a:lnTo>
                      <a:pt x="0" y="833"/>
                    </a:lnTo>
                    <a:lnTo>
                      <a:pt x="0" y="833"/>
                    </a:lnTo>
                    <a:lnTo>
                      <a:pt x="0" y="845"/>
                    </a:lnTo>
                    <a:lnTo>
                      <a:pt x="2" y="856"/>
                    </a:lnTo>
                    <a:lnTo>
                      <a:pt x="10" y="877"/>
                    </a:lnTo>
                    <a:lnTo>
                      <a:pt x="19" y="896"/>
                    </a:lnTo>
                    <a:lnTo>
                      <a:pt x="33" y="914"/>
                    </a:lnTo>
                    <a:lnTo>
                      <a:pt x="50" y="927"/>
                    </a:lnTo>
                    <a:lnTo>
                      <a:pt x="69" y="939"/>
                    </a:lnTo>
                    <a:lnTo>
                      <a:pt x="90" y="944"/>
                    </a:lnTo>
                    <a:lnTo>
                      <a:pt x="102" y="946"/>
                    </a:lnTo>
                    <a:lnTo>
                      <a:pt x="113" y="946"/>
                    </a:lnTo>
                    <a:lnTo>
                      <a:pt x="666" y="946"/>
                    </a:lnTo>
                    <a:lnTo>
                      <a:pt x="666" y="946"/>
                    </a:lnTo>
                    <a:lnTo>
                      <a:pt x="677" y="946"/>
                    </a:lnTo>
                    <a:lnTo>
                      <a:pt x="687" y="944"/>
                    </a:lnTo>
                    <a:lnTo>
                      <a:pt x="710" y="939"/>
                    </a:lnTo>
                    <a:lnTo>
                      <a:pt x="729" y="927"/>
                    </a:lnTo>
                    <a:lnTo>
                      <a:pt x="744" y="914"/>
                    </a:lnTo>
                    <a:lnTo>
                      <a:pt x="760" y="896"/>
                    </a:lnTo>
                    <a:lnTo>
                      <a:pt x="769" y="877"/>
                    </a:lnTo>
                    <a:lnTo>
                      <a:pt x="777" y="856"/>
                    </a:lnTo>
                    <a:lnTo>
                      <a:pt x="777" y="845"/>
                    </a:lnTo>
                    <a:lnTo>
                      <a:pt x="779" y="833"/>
                    </a:lnTo>
                    <a:lnTo>
                      <a:pt x="779" y="114"/>
                    </a:lnTo>
                    <a:lnTo>
                      <a:pt x="779" y="114"/>
                    </a:lnTo>
                    <a:lnTo>
                      <a:pt x="777" y="102"/>
                    </a:lnTo>
                    <a:lnTo>
                      <a:pt x="777" y="91"/>
                    </a:lnTo>
                    <a:lnTo>
                      <a:pt x="769" y="69"/>
                    </a:lnTo>
                    <a:lnTo>
                      <a:pt x="760" y="50"/>
                    </a:lnTo>
                    <a:lnTo>
                      <a:pt x="744" y="33"/>
                    </a:lnTo>
                    <a:lnTo>
                      <a:pt x="729" y="20"/>
                    </a:lnTo>
                    <a:lnTo>
                      <a:pt x="710" y="10"/>
                    </a:lnTo>
                    <a:lnTo>
                      <a:pt x="687" y="2"/>
                    </a:lnTo>
                    <a:lnTo>
                      <a:pt x="677" y="0"/>
                    </a:lnTo>
                    <a:lnTo>
                      <a:pt x="666" y="0"/>
                    </a:lnTo>
                    <a:lnTo>
                      <a:pt x="666" y="0"/>
                    </a:lnTo>
                    <a:close/>
                    <a:moveTo>
                      <a:pt x="378" y="154"/>
                    </a:moveTo>
                    <a:lnTo>
                      <a:pt x="378" y="154"/>
                    </a:lnTo>
                    <a:lnTo>
                      <a:pt x="388" y="152"/>
                    </a:lnTo>
                    <a:lnTo>
                      <a:pt x="395" y="154"/>
                    </a:lnTo>
                    <a:lnTo>
                      <a:pt x="403" y="160"/>
                    </a:lnTo>
                    <a:lnTo>
                      <a:pt x="409" y="167"/>
                    </a:lnTo>
                    <a:lnTo>
                      <a:pt x="457" y="296"/>
                    </a:lnTo>
                    <a:lnTo>
                      <a:pt x="457" y="296"/>
                    </a:lnTo>
                    <a:lnTo>
                      <a:pt x="459" y="305"/>
                    </a:lnTo>
                    <a:lnTo>
                      <a:pt x="457" y="313"/>
                    </a:lnTo>
                    <a:lnTo>
                      <a:pt x="451" y="321"/>
                    </a:lnTo>
                    <a:lnTo>
                      <a:pt x="443" y="327"/>
                    </a:lnTo>
                    <a:lnTo>
                      <a:pt x="413" y="336"/>
                    </a:lnTo>
                    <a:lnTo>
                      <a:pt x="347" y="165"/>
                    </a:lnTo>
                    <a:lnTo>
                      <a:pt x="378" y="154"/>
                    </a:lnTo>
                    <a:close/>
                    <a:moveTo>
                      <a:pt x="543" y="777"/>
                    </a:moveTo>
                    <a:lnTo>
                      <a:pt x="543" y="777"/>
                    </a:lnTo>
                    <a:lnTo>
                      <a:pt x="530" y="779"/>
                    </a:lnTo>
                    <a:lnTo>
                      <a:pt x="520" y="779"/>
                    </a:lnTo>
                    <a:lnTo>
                      <a:pt x="508" y="777"/>
                    </a:lnTo>
                    <a:lnTo>
                      <a:pt x="497" y="776"/>
                    </a:lnTo>
                    <a:lnTo>
                      <a:pt x="482" y="770"/>
                    </a:lnTo>
                    <a:lnTo>
                      <a:pt x="466" y="762"/>
                    </a:lnTo>
                    <a:lnTo>
                      <a:pt x="449" y="753"/>
                    </a:lnTo>
                    <a:lnTo>
                      <a:pt x="432" y="739"/>
                    </a:lnTo>
                    <a:lnTo>
                      <a:pt x="413" y="722"/>
                    </a:lnTo>
                    <a:lnTo>
                      <a:pt x="393" y="703"/>
                    </a:lnTo>
                    <a:lnTo>
                      <a:pt x="374" y="678"/>
                    </a:lnTo>
                    <a:lnTo>
                      <a:pt x="355" y="647"/>
                    </a:lnTo>
                    <a:lnTo>
                      <a:pt x="336" y="612"/>
                    </a:lnTo>
                    <a:lnTo>
                      <a:pt x="317" y="572"/>
                    </a:lnTo>
                    <a:lnTo>
                      <a:pt x="297" y="526"/>
                    </a:lnTo>
                    <a:lnTo>
                      <a:pt x="297" y="526"/>
                    </a:lnTo>
                    <a:lnTo>
                      <a:pt x="282" y="480"/>
                    </a:lnTo>
                    <a:lnTo>
                      <a:pt x="271" y="438"/>
                    </a:lnTo>
                    <a:lnTo>
                      <a:pt x="261" y="399"/>
                    </a:lnTo>
                    <a:lnTo>
                      <a:pt x="257" y="363"/>
                    </a:lnTo>
                    <a:lnTo>
                      <a:pt x="255" y="332"/>
                    </a:lnTo>
                    <a:lnTo>
                      <a:pt x="255" y="304"/>
                    </a:lnTo>
                    <a:lnTo>
                      <a:pt x="257" y="279"/>
                    </a:lnTo>
                    <a:lnTo>
                      <a:pt x="263" y="257"/>
                    </a:lnTo>
                    <a:lnTo>
                      <a:pt x="269" y="238"/>
                    </a:lnTo>
                    <a:lnTo>
                      <a:pt x="274" y="223"/>
                    </a:lnTo>
                    <a:lnTo>
                      <a:pt x="282" y="210"/>
                    </a:lnTo>
                    <a:lnTo>
                      <a:pt x="290" y="198"/>
                    </a:lnTo>
                    <a:lnTo>
                      <a:pt x="297" y="190"/>
                    </a:lnTo>
                    <a:lnTo>
                      <a:pt x="305" y="183"/>
                    </a:lnTo>
                    <a:lnTo>
                      <a:pt x="317" y="177"/>
                    </a:lnTo>
                    <a:lnTo>
                      <a:pt x="320" y="175"/>
                    </a:lnTo>
                    <a:lnTo>
                      <a:pt x="386" y="348"/>
                    </a:lnTo>
                    <a:lnTo>
                      <a:pt x="382" y="350"/>
                    </a:lnTo>
                    <a:lnTo>
                      <a:pt x="382" y="350"/>
                    </a:lnTo>
                    <a:lnTo>
                      <a:pt x="378" y="351"/>
                    </a:lnTo>
                    <a:lnTo>
                      <a:pt x="372" y="355"/>
                    </a:lnTo>
                    <a:lnTo>
                      <a:pt x="370" y="365"/>
                    </a:lnTo>
                    <a:lnTo>
                      <a:pt x="368" y="376"/>
                    </a:lnTo>
                    <a:lnTo>
                      <a:pt x="368" y="396"/>
                    </a:lnTo>
                    <a:lnTo>
                      <a:pt x="374" y="419"/>
                    </a:lnTo>
                    <a:lnTo>
                      <a:pt x="382" y="449"/>
                    </a:lnTo>
                    <a:lnTo>
                      <a:pt x="397" y="490"/>
                    </a:lnTo>
                    <a:lnTo>
                      <a:pt x="397" y="490"/>
                    </a:lnTo>
                    <a:lnTo>
                      <a:pt x="413" y="528"/>
                    </a:lnTo>
                    <a:lnTo>
                      <a:pt x="426" y="557"/>
                    </a:lnTo>
                    <a:lnTo>
                      <a:pt x="439" y="578"/>
                    </a:lnTo>
                    <a:lnTo>
                      <a:pt x="449" y="593"/>
                    </a:lnTo>
                    <a:lnTo>
                      <a:pt x="459" y="601"/>
                    </a:lnTo>
                    <a:lnTo>
                      <a:pt x="466" y="605"/>
                    </a:lnTo>
                    <a:lnTo>
                      <a:pt x="474" y="607"/>
                    </a:lnTo>
                    <a:lnTo>
                      <a:pt x="480" y="605"/>
                    </a:lnTo>
                    <a:lnTo>
                      <a:pt x="482" y="603"/>
                    </a:lnTo>
                    <a:lnTo>
                      <a:pt x="547" y="776"/>
                    </a:lnTo>
                    <a:lnTo>
                      <a:pt x="543" y="777"/>
                    </a:lnTo>
                    <a:close/>
                    <a:moveTo>
                      <a:pt x="604" y="754"/>
                    </a:moveTo>
                    <a:lnTo>
                      <a:pt x="574" y="766"/>
                    </a:lnTo>
                    <a:lnTo>
                      <a:pt x="510" y="593"/>
                    </a:lnTo>
                    <a:lnTo>
                      <a:pt x="539" y="582"/>
                    </a:lnTo>
                    <a:lnTo>
                      <a:pt x="539" y="582"/>
                    </a:lnTo>
                    <a:lnTo>
                      <a:pt x="549" y="580"/>
                    </a:lnTo>
                    <a:lnTo>
                      <a:pt x="558" y="582"/>
                    </a:lnTo>
                    <a:lnTo>
                      <a:pt x="564" y="588"/>
                    </a:lnTo>
                    <a:lnTo>
                      <a:pt x="570" y="595"/>
                    </a:lnTo>
                    <a:lnTo>
                      <a:pt x="618" y="724"/>
                    </a:lnTo>
                    <a:lnTo>
                      <a:pt x="618" y="724"/>
                    </a:lnTo>
                    <a:lnTo>
                      <a:pt x="620" y="733"/>
                    </a:lnTo>
                    <a:lnTo>
                      <a:pt x="618" y="743"/>
                    </a:lnTo>
                    <a:lnTo>
                      <a:pt x="612" y="749"/>
                    </a:lnTo>
                    <a:lnTo>
                      <a:pt x="604" y="754"/>
                    </a:lnTo>
                    <a:lnTo>
                      <a:pt x="604" y="75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+mj-lt"/>
                  <a:ea typeface="+mn-ea"/>
                  <a:cs typeface="+mn-ea"/>
                  <a:sym typeface="+mn-lt"/>
                </a:endParaRPr>
              </a:p>
            </p:txBody>
          </p:sp>
        </p:grpSp>
        <p:sp>
          <p:nvSpPr>
            <p:cNvPr id="42" name="TextBox 41"/>
            <p:cNvSpPr txBox="1"/>
            <p:nvPr/>
          </p:nvSpPr>
          <p:spPr>
            <a:xfrm>
              <a:off x="2251515" y="3207034"/>
              <a:ext cx="1695068" cy="35020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vi-VN">
                  <a:solidFill>
                    <a:schemeClr val="tx2">
                      <a:lumMod val="75000"/>
                      <a:lumOff val="25000"/>
                    </a:schemeClr>
                  </a:solidFill>
                  <a:latin typeface="+mj-lt"/>
                  <a:ea typeface="+mn-ea"/>
                  <a:cs typeface="+mn-ea"/>
                  <a:sym typeface="+mn-lt"/>
                </a:rPr>
                <a:t>INFOGRAPHIC</a:t>
              </a:r>
              <a:endParaRPr lang="en-US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  <a:ea typeface="+mn-ea"/>
                <a:cs typeface="+mn-ea"/>
                <a:sym typeface="+mn-lt"/>
              </a:endParaRPr>
            </a:p>
          </p:txBody>
        </p:sp>
        <p:cxnSp>
          <p:nvCxnSpPr>
            <p:cNvPr id="43" name="Straight Connector 42"/>
            <p:cNvCxnSpPr/>
            <p:nvPr/>
          </p:nvCxnSpPr>
          <p:spPr>
            <a:xfrm>
              <a:off x="2351334" y="3576366"/>
              <a:ext cx="1339982" cy="0"/>
            </a:xfrm>
            <a:prstGeom prst="line">
              <a:avLst/>
            </a:prstGeom>
            <a:ln w="28575">
              <a:solidFill>
                <a:schemeClr val="tx2">
                  <a:lumMod val="25000"/>
                  <a:lumOff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5" name="TextBox 44"/>
            <p:cNvSpPr txBox="1"/>
            <p:nvPr/>
          </p:nvSpPr>
          <p:spPr>
            <a:xfrm>
              <a:off x="929658" y="3681168"/>
              <a:ext cx="3599410" cy="11642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476" b="1" dirty="0">
                  <a:solidFill>
                    <a:schemeClr val="bg1">
                      <a:lumMod val="50000"/>
                    </a:schemeClr>
                  </a:solidFill>
                  <a:latin typeface="+mj-lt"/>
                  <a:ea typeface="+mn-ea"/>
                  <a:cs typeface="+mn-ea"/>
                  <a:sym typeface="+mn-lt"/>
                </a:rPr>
                <a:t>We use well-known development methodologies to create a customized approach for each of the projects. This allows us to achieve high quality outcomes and full transparency towards.</a:t>
              </a:r>
              <a:endParaRPr lang="en-US" sz="1476" dirty="0">
                <a:solidFill>
                  <a:schemeClr val="bg1">
                    <a:lumMod val="50000"/>
                  </a:schemeClr>
                </a:solidFill>
                <a:latin typeface="+mj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7704690" y="4823202"/>
            <a:ext cx="4269717" cy="1652832"/>
            <a:chOff x="7305254" y="4573361"/>
            <a:chExt cx="4048546" cy="1567216"/>
          </a:xfrm>
        </p:grpSpPr>
        <p:grpSp>
          <p:nvGrpSpPr>
            <p:cNvPr id="27" name="组合 29"/>
            <p:cNvGrpSpPr/>
            <p:nvPr/>
          </p:nvGrpSpPr>
          <p:grpSpPr>
            <a:xfrm>
              <a:off x="7305254" y="4573361"/>
              <a:ext cx="620105" cy="522194"/>
              <a:chOff x="3675063" y="1296988"/>
              <a:chExt cx="1749425" cy="1473200"/>
            </a:xfrm>
            <a:solidFill>
              <a:schemeClr val="accent4"/>
            </a:solidFill>
          </p:grpSpPr>
          <p:sp>
            <p:nvSpPr>
              <p:cNvPr id="28" name="Freeform 27"/>
              <p:cNvSpPr>
                <a:spLocks/>
              </p:cNvSpPr>
              <p:nvPr/>
            </p:nvSpPr>
            <p:spPr bwMode="auto">
              <a:xfrm>
                <a:off x="4303713" y="1460500"/>
                <a:ext cx="503237" cy="501650"/>
              </a:xfrm>
              <a:custGeom>
                <a:avLst/>
                <a:gdLst>
                  <a:gd name="T0" fmla="*/ 317 w 317"/>
                  <a:gd name="T1" fmla="*/ 158 h 316"/>
                  <a:gd name="T2" fmla="*/ 312 w 317"/>
                  <a:gd name="T3" fmla="*/ 191 h 316"/>
                  <a:gd name="T4" fmla="*/ 304 w 317"/>
                  <a:gd name="T5" fmla="*/ 220 h 316"/>
                  <a:gd name="T6" fmla="*/ 290 w 317"/>
                  <a:gd name="T7" fmla="*/ 247 h 316"/>
                  <a:gd name="T8" fmla="*/ 271 w 317"/>
                  <a:gd name="T9" fmla="*/ 270 h 316"/>
                  <a:gd name="T10" fmla="*/ 246 w 317"/>
                  <a:gd name="T11" fmla="*/ 289 h 316"/>
                  <a:gd name="T12" fmla="*/ 219 w 317"/>
                  <a:gd name="T13" fmla="*/ 304 h 316"/>
                  <a:gd name="T14" fmla="*/ 190 w 317"/>
                  <a:gd name="T15" fmla="*/ 314 h 316"/>
                  <a:gd name="T16" fmla="*/ 158 w 317"/>
                  <a:gd name="T17" fmla="*/ 316 h 316"/>
                  <a:gd name="T18" fmla="*/ 142 w 317"/>
                  <a:gd name="T19" fmla="*/ 316 h 316"/>
                  <a:gd name="T20" fmla="*/ 110 w 317"/>
                  <a:gd name="T21" fmla="*/ 310 h 316"/>
                  <a:gd name="T22" fmla="*/ 83 w 317"/>
                  <a:gd name="T23" fmla="*/ 297 h 316"/>
                  <a:gd name="T24" fmla="*/ 56 w 317"/>
                  <a:gd name="T25" fmla="*/ 281 h 316"/>
                  <a:gd name="T26" fmla="*/ 35 w 317"/>
                  <a:gd name="T27" fmla="*/ 260 h 316"/>
                  <a:gd name="T28" fmla="*/ 19 w 317"/>
                  <a:gd name="T29" fmla="*/ 235 h 316"/>
                  <a:gd name="T30" fmla="*/ 6 w 317"/>
                  <a:gd name="T31" fmla="*/ 206 h 316"/>
                  <a:gd name="T32" fmla="*/ 0 w 317"/>
                  <a:gd name="T33" fmla="*/ 175 h 316"/>
                  <a:gd name="T34" fmla="*/ 0 w 317"/>
                  <a:gd name="T35" fmla="*/ 158 h 316"/>
                  <a:gd name="T36" fmla="*/ 2 w 317"/>
                  <a:gd name="T37" fmla="*/ 127 h 316"/>
                  <a:gd name="T38" fmla="*/ 12 w 317"/>
                  <a:gd name="T39" fmla="*/ 97 h 316"/>
                  <a:gd name="T40" fmla="*/ 27 w 317"/>
                  <a:gd name="T41" fmla="*/ 70 h 316"/>
                  <a:gd name="T42" fmla="*/ 46 w 317"/>
                  <a:gd name="T43" fmla="*/ 47 h 316"/>
                  <a:gd name="T44" fmla="*/ 69 w 317"/>
                  <a:gd name="T45" fmla="*/ 27 h 316"/>
                  <a:gd name="T46" fmla="*/ 96 w 317"/>
                  <a:gd name="T47" fmla="*/ 12 h 316"/>
                  <a:gd name="T48" fmla="*/ 125 w 317"/>
                  <a:gd name="T49" fmla="*/ 4 h 316"/>
                  <a:gd name="T50" fmla="*/ 158 w 317"/>
                  <a:gd name="T51" fmla="*/ 0 h 316"/>
                  <a:gd name="T52" fmla="*/ 175 w 317"/>
                  <a:gd name="T53" fmla="*/ 2 h 316"/>
                  <a:gd name="T54" fmla="*/ 204 w 317"/>
                  <a:gd name="T55" fmla="*/ 8 h 316"/>
                  <a:gd name="T56" fmla="*/ 233 w 317"/>
                  <a:gd name="T57" fmla="*/ 20 h 316"/>
                  <a:gd name="T58" fmla="*/ 258 w 317"/>
                  <a:gd name="T59" fmla="*/ 37 h 316"/>
                  <a:gd name="T60" fmla="*/ 279 w 317"/>
                  <a:gd name="T61" fmla="*/ 58 h 316"/>
                  <a:gd name="T62" fmla="*/ 298 w 317"/>
                  <a:gd name="T63" fmla="*/ 83 h 316"/>
                  <a:gd name="T64" fmla="*/ 308 w 317"/>
                  <a:gd name="T65" fmla="*/ 112 h 316"/>
                  <a:gd name="T66" fmla="*/ 315 w 317"/>
                  <a:gd name="T67" fmla="*/ 143 h 316"/>
                  <a:gd name="T68" fmla="*/ 317 w 317"/>
                  <a:gd name="T69" fmla="*/ 158 h 3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317" h="316">
                    <a:moveTo>
                      <a:pt x="317" y="158"/>
                    </a:moveTo>
                    <a:lnTo>
                      <a:pt x="317" y="158"/>
                    </a:lnTo>
                    <a:lnTo>
                      <a:pt x="315" y="175"/>
                    </a:lnTo>
                    <a:lnTo>
                      <a:pt x="312" y="191"/>
                    </a:lnTo>
                    <a:lnTo>
                      <a:pt x="308" y="206"/>
                    </a:lnTo>
                    <a:lnTo>
                      <a:pt x="304" y="220"/>
                    </a:lnTo>
                    <a:lnTo>
                      <a:pt x="298" y="235"/>
                    </a:lnTo>
                    <a:lnTo>
                      <a:pt x="290" y="247"/>
                    </a:lnTo>
                    <a:lnTo>
                      <a:pt x="279" y="260"/>
                    </a:lnTo>
                    <a:lnTo>
                      <a:pt x="271" y="270"/>
                    </a:lnTo>
                    <a:lnTo>
                      <a:pt x="258" y="281"/>
                    </a:lnTo>
                    <a:lnTo>
                      <a:pt x="246" y="289"/>
                    </a:lnTo>
                    <a:lnTo>
                      <a:pt x="233" y="297"/>
                    </a:lnTo>
                    <a:lnTo>
                      <a:pt x="219" y="304"/>
                    </a:lnTo>
                    <a:lnTo>
                      <a:pt x="204" y="310"/>
                    </a:lnTo>
                    <a:lnTo>
                      <a:pt x="190" y="314"/>
                    </a:lnTo>
                    <a:lnTo>
                      <a:pt x="175" y="316"/>
                    </a:lnTo>
                    <a:lnTo>
                      <a:pt x="158" y="316"/>
                    </a:lnTo>
                    <a:lnTo>
                      <a:pt x="158" y="316"/>
                    </a:lnTo>
                    <a:lnTo>
                      <a:pt x="142" y="316"/>
                    </a:lnTo>
                    <a:lnTo>
                      <a:pt x="125" y="314"/>
                    </a:lnTo>
                    <a:lnTo>
                      <a:pt x="110" y="310"/>
                    </a:lnTo>
                    <a:lnTo>
                      <a:pt x="96" y="304"/>
                    </a:lnTo>
                    <a:lnTo>
                      <a:pt x="83" y="297"/>
                    </a:lnTo>
                    <a:lnTo>
                      <a:pt x="69" y="289"/>
                    </a:lnTo>
                    <a:lnTo>
                      <a:pt x="56" y="281"/>
                    </a:lnTo>
                    <a:lnTo>
                      <a:pt x="46" y="270"/>
                    </a:lnTo>
                    <a:lnTo>
                      <a:pt x="35" y="260"/>
                    </a:lnTo>
                    <a:lnTo>
                      <a:pt x="27" y="247"/>
                    </a:lnTo>
                    <a:lnTo>
                      <a:pt x="19" y="235"/>
                    </a:lnTo>
                    <a:lnTo>
                      <a:pt x="12" y="220"/>
                    </a:lnTo>
                    <a:lnTo>
                      <a:pt x="6" y="206"/>
                    </a:lnTo>
                    <a:lnTo>
                      <a:pt x="2" y="191"/>
                    </a:lnTo>
                    <a:lnTo>
                      <a:pt x="0" y="175"/>
                    </a:lnTo>
                    <a:lnTo>
                      <a:pt x="0" y="158"/>
                    </a:lnTo>
                    <a:lnTo>
                      <a:pt x="0" y="158"/>
                    </a:lnTo>
                    <a:lnTo>
                      <a:pt x="0" y="143"/>
                    </a:lnTo>
                    <a:lnTo>
                      <a:pt x="2" y="127"/>
                    </a:lnTo>
                    <a:lnTo>
                      <a:pt x="6" y="112"/>
                    </a:lnTo>
                    <a:lnTo>
                      <a:pt x="12" y="97"/>
                    </a:lnTo>
                    <a:lnTo>
                      <a:pt x="19" y="83"/>
                    </a:lnTo>
                    <a:lnTo>
                      <a:pt x="27" y="70"/>
                    </a:lnTo>
                    <a:lnTo>
                      <a:pt x="35" y="58"/>
                    </a:lnTo>
                    <a:lnTo>
                      <a:pt x="46" y="47"/>
                    </a:lnTo>
                    <a:lnTo>
                      <a:pt x="56" y="37"/>
                    </a:lnTo>
                    <a:lnTo>
                      <a:pt x="69" y="27"/>
                    </a:lnTo>
                    <a:lnTo>
                      <a:pt x="83" y="20"/>
                    </a:lnTo>
                    <a:lnTo>
                      <a:pt x="96" y="12"/>
                    </a:lnTo>
                    <a:lnTo>
                      <a:pt x="110" y="8"/>
                    </a:lnTo>
                    <a:lnTo>
                      <a:pt x="125" y="4"/>
                    </a:lnTo>
                    <a:lnTo>
                      <a:pt x="142" y="2"/>
                    </a:lnTo>
                    <a:lnTo>
                      <a:pt x="158" y="0"/>
                    </a:lnTo>
                    <a:lnTo>
                      <a:pt x="158" y="0"/>
                    </a:lnTo>
                    <a:lnTo>
                      <a:pt x="175" y="2"/>
                    </a:lnTo>
                    <a:lnTo>
                      <a:pt x="190" y="4"/>
                    </a:lnTo>
                    <a:lnTo>
                      <a:pt x="204" y="8"/>
                    </a:lnTo>
                    <a:lnTo>
                      <a:pt x="219" y="12"/>
                    </a:lnTo>
                    <a:lnTo>
                      <a:pt x="233" y="20"/>
                    </a:lnTo>
                    <a:lnTo>
                      <a:pt x="246" y="27"/>
                    </a:lnTo>
                    <a:lnTo>
                      <a:pt x="258" y="37"/>
                    </a:lnTo>
                    <a:lnTo>
                      <a:pt x="271" y="47"/>
                    </a:lnTo>
                    <a:lnTo>
                      <a:pt x="279" y="58"/>
                    </a:lnTo>
                    <a:lnTo>
                      <a:pt x="290" y="70"/>
                    </a:lnTo>
                    <a:lnTo>
                      <a:pt x="298" y="83"/>
                    </a:lnTo>
                    <a:lnTo>
                      <a:pt x="304" y="97"/>
                    </a:lnTo>
                    <a:lnTo>
                      <a:pt x="308" y="112"/>
                    </a:lnTo>
                    <a:lnTo>
                      <a:pt x="312" y="127"/>
                    </a:lnTo>
                    <a:lnTo>
                      <a:pt x="315" y="143"/>
                    </a:lnTo>
                    <a:lnTo>
                      <a:pt x="317" y="158"/>
                    </a:lnTo>
                    <a:lnTo>
                      <a:pt x="317" y="15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+mj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29" name="Freeform 28"/>
              <p:cNvSpPr>
                <a:spLocks/>
              </p:cNvSpPr>
              <p:nvPr/>
            </p:nvSpPr>
            <p:spPr bwMode="auto">
              <a:xfrm>
                <a:off x="4114800" y="2008188"/>
                <a:ext cx="882650" cy="762000"/>
              </a:xfrm>
              <a:custGeom>
                <a:avLst/>
                <a:gdLst>
                  <a:gd name="T0" fmla="*/ 377 w 556"/>
                  <a:gd name="T1" fmla="*/ 0 h 480"/>
                  <a:gd name="T2" fmla="*/ 277 w 556"/>
                  <a:gd name="T3" fmla="*/ 117 h 480"/>
                  <a:gd name="T4" fmla="*/ 179 w 556"/>
                  <a:gd name="T5" fmla="*/ 0 h 480"/>
                  <a:gd name="T6" fmla="*/ 179 w 556"/>
                  <a:gd name="T7" fmla="*/ 0 h 480"/>
                  <a:gd name="T8" fmla="*/ 161 w 556"/>
                  <a:gd name="T9" fmla="*/ 11 h 480"/>
                  <a:gd name="T10" fmla="*/ 142 w 556"/>
                  <a:gd name="T11" fmla="*/ 21 h 480"/>
                  <a:gd name="T12" fmla="*/ 123 w 556"/>
                  <a:gd name="T13" fmla="*/ 34 h 480"/>
                  <a:gd name="T14" fmla="*/ 106 w 556"/>
                  <a:gd name="T15" fmla="*/ 48 h 480"/>
                  <a:gd name="T16" fmla="*/ 92 w 556"/>
                  <a:gd name="T17" fmla="*/ 63 h 480"/>
                  <a:gd name="T18" fmla="*/ 77 w 556"/>
                  <a:gd name="T19" fmla="*/ 82 h 480"/>
                  <a:gd name="T20" fmla="*/ 63 w 556"/>
                  <a:gd name="T21" fmla="*/ 98 h 480"/>
                  <a:gd name="T22" fmla="*/ 50 w 556"/>
                  <a:gd name="T23" fmla="*/ 117 h 480"/>
                  <a:gd name="T24" fmla="*/ 40 w 556"/>
                  <a:gd name="T25" fmla="*/ 138 h 480"/>
                  <a:gd name="T26" fmla="*/ 29 w 556"/>
                  <a:gd name="T27" fmla="*/ 159 h 480"/>
                  <a:gd name="T28" fmla="*/ 21 w 556"/>
                  <a:gd name="T29" fmla="*/ 182 h 480"/>
                  <a:gd name="T30" fmla="*/ 15 w 556"/>
                  <a:gd name="T31" fmla="*/ 205 h 480"/>
                  <a:gd name="T32" fmla="*/ 9 w 556"/>
                  <a:gd name="T33" fmla="*/ 228 h 480"/>
                  <a:gd name="T34" fmla="*/ 4 w 556"/>
                  <a:gd name="T35" fmla="*/ 253 h 480"/>
                  <a:gd name="T36" fmla="*/ 2 w 556"/>
                  <a:gd name="T37" fmla="*/ 278 h 480"/>
                  <a:gd name="T38" fmla="*/ 0 w 556"/>
                  <a:gd name="T39" fmla="*/ 303 h 480"/>
                  <a:gd name="T40" fmla="*/ 0 w 556"/>
                  <a:gd name="T41" fmla="*/ 303 h 480"/>
                  <a:gd name="T42" fmla="*/ 2 w 556"/>
                  <a:gd name="T43" fmla="*/ 330 h 480"/>
                  <a:gd name="T44" fmla="*/ 4 w 556"/>
                  <a:gd name="T45" fmla="*/ 357 h 480"/>
                  <a:gd name="T46" fmla="*/ 4 w 556"/>
                  <a:gd name="T47" fmla="*/ 357 h 480"/>
                  <a:gd name="T48" fmla="*/ 29 w 556"/>
                  <a:gd name="T49" fmla="*/ 384 h 480"/>
                  <a:gd name="T50" fmla="*/ 57 w 556"/>
                  <a:gd name="T51" fmla="*/ 409 h 480"/>
                  <a:gd name="T52" fmla="*/ 88 w 556"/>
                  <a:gd name="T53" fmla="*/ 430 h 480"/>
                  <a:gd name="T54" fmla="*/ 121 w 556"/>
                  <a:gd name="T55" fmla="*/ 446 h 480"/>
                  <a:gd name="T56" fmla="*/ 156 w 556"/>
                  <a:gd name="T57" fmla="*/ 461 h 480"/>
                  <a:gd name="T58" fmla="*/ 196 w 556"/>
                  <a:gd name="T59" fmla="*/ 471 h 480"/>
                  <a:gd name="T60" fmla="*/ 236 w 556"/>
                  <a:gd name="T61" fmla="*/ 478 h 480"/>
                  <a:gd name="T62" fmla="*/ 279 w 556"/>
                  <a:gd name="T63" fmla="*/ 480 h 480"/>
                  <a:gd name="T64" fmla="*/ 279 w 556"/>
                  <a:gd name="T65" fmla="*/ 480 h 480"/>
                  <a:gd name="T66" fmla="*/ 321 w 556"/>
                  <a:gd name="T67" fmla="*/ 478 h 480"/>
                  <a:gd name="T68" fmla="*/ 361 w 556"/>
                  <a:gd name="T69" fmla="*/ 471 h 480"/>
                  <a:gd name="T70" fmla="*/ 400 w 556"/>
                  <a:gd name="T71" fmla="*/ 461 h 480"/>
                  <a:gd name="T72" fmla="*/ 436 w 556"/>
                  <a:gd name="T73" fmla="*/ 446 h 480"/>
                  <a:gd name="T74" fmla="*/ 471 w 556"/>
                  <a:gd name="T75" fmla="*/ 430 h 480"/>
                  <a:gd name="T76" fmla="*/ 500 w 556"/>
                  <a:gd name="T77" fmla="*/ 409 h 480"/>
                  <a:gd name="T78" fmla="*/ 529 w 556"/>
                  <a:gd name="T79" fmla="*/ 384 h 480"/>
                  <a:gd name="T80" fmla="*/ 552 w 556"/>
                  <a:gd name="T81" fmla="*/ 357 h 480"/>
                  <a:gd name="T82" fmla="*/ 552 w 556"/>
                  <a:gd name="T83" fmla="*/ 357 h 480"/>
                  <a:gd name="T84" fmla="*/ 556 w 556"/>
                  <a:gd name="T85" fmla="*/ 330 h 480"/>
                  <a:gd name="T86" fmla="*/ 556 w 556"/>
                  <a:gd name="T87" fmla="*/ 303 h 480"/>
                  <a:gd name="T88" fmla="*/ 556 w 556"/>
                  <a:gd name="T89" fmla="*/ 303 h 480"/>
                  <a:gd name="T90" fmla="*/ 556 w 556"/>
                  <a:gd name="T91" fmla="*/ 278 h 480"/>
                  <a:gd name="T92" fmla="*/ 552 w 556"/>
                  <a:gd name="T93" fmla="*/ 253 h 480"/>
                  <a:gd name="T94" fmla="*/ 548 w 556"/>
                  <a:gd name="T95" fmla="*/ 228 h 480"/>
                  <a:gd name="T96" fmla="*/ 544 w 556"/>
                  <a:gd name="T97" fmla="*/ 203 h 480"/>
                  <a:gd name="T98" fmla="*/ 536 w 556"/>
                  <a:gd name="T99" fmla="*/ 180 h 480"/>
                  <a:gd name="T100" fmla="*/ 527 w 556"/>
                  <a:gd name="T101" fmla="*/ 159 h 480"/>
                  <a:gd name="T102" fmla="*/ 517 w 556"/>
                  <a:gd name="T103" fmla="*/ 138 h 480"/>
                  <a:gd name="T104" fmla="*/ 506 w 556"/>
                  <a:gd name="T105" fmla="*/ 117 h 480"/>
                  <a:gd name="T106" fmla="*/ 494 w 556"/>
                  <a:gd name="T107" fmla="*/ 98 h 480"/>
                  <a:gd name="T108" fmla="*/ 479 w 556"/>
                  <a:gd name="T109" fmla="*/ 80 h 480"/>
                  <a:gd name="T110" fmla="*/ 465 w 556"/>
                  <a:gd name="T111" fmla="*/ 63 h 480"/>
                  <a:gd name="T112" fmla="*/ 450 w 556"/>
                  <a:gd name="T113" fmla="*/ 48 h 480"/>
                  <a:gd name="T114" fmla="*/ 434 w 556"/>
                  <a:gd name="T115" fmla="*/ 34 h 480"/>
                  <a:gd name="T116" fmla="*/ 415 w 556"/>
                  <a:gd name="T117" fmla="*/ 21 h 480"/>
                  <a:gd name="T118" fmla="*/ 396 w 556"/>
                  <a:gd name="T119" fmla="*/ 11 h 480"/>
                  <a:gd name="T120" fmla="*/ 377 w 556"/>
                  <a:gd name="T121" fmla="*/ 0 h 480"/>
                  <a:gd name="T122" fmla="*/ 377 w 556"/>
                  <a:gd name="T123" fmla="*/ 0 h 4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556" h="480">
                    <a:moveTo>
                      <a:pt x="377" y="0"/>
                    </a:moveTo>
                    <a:lnTo>
                      <a:pt x="277" y="117"/>
                    </a:lnTo>
                    <a:lnTo>
                      <a:pt x="179" y="0"/>
                    </a:lnTo>
                    <a:lnTo>
                      <a:pt x="179" y="0"/>
                    </a:lnTo>
                    <a:lnTo>
                      <a:pt x="161" y="11"/>
                    </a:lnTo>
                    <a:lnTo>
                      <a:pt x="142" y="21"/>
                    </a:lnTo>
                    <a:lnTo>
                      <a:pt x="123" y="34"/>
                    </a:lnTo>
                    <a:lnTo>
                      <a:pt x="106" y="48"/>
                    </a:lnTo>
                    <a:lnTo>
                      <a:pt x="92" y="63"/>
                    </a:lnTo>
                    <a:lnTo>
                      <a:pt x="77" y="82"/>
                    </a:lnTo>
                    <a:lnTo>
                      <a:pt x="63" y="98"/>
                    </a:lnTo>
                    <a:lnTo>
                      <a:pt x="50" y="117"/>
                    </a:lnTo>
                    <a:lnTo>
                      <a:pt x="40" y="138"/>
                    </a:lnTo>
                    <a:lnTo>
                      <a:pt x="29" y="159"/>
                    </a:lnTo>
                    <a:lnTo>
                      <a:pt x="21" y="182"/>
                    </a:lnTo>
                    <a:lnTo>
                      <a:pt x="15" y="205"/>
                    </a:lnTo>
                    <a:lnTo>
                      <a:pt x="9" y="228"/>
                    </a:lnTo>
                    <a:lnTo>
                      <a:pt x="4" y="253"/>
                    </a:lnTo>
                    <a:lnTo>
                      <a:pt x="2" y="278"/>
                    </a:lnTo>
                    <a:lnTo>
                      <a:pt x="0" y="303"/>
                    </a:lnTo>
                    <a:lnTo>
                      <a:pt x="0" y="303"/>
                    </a:lnTo>
                    <a:lnTo>
                      <a:pt x="2" y="330"/>
                    </a:lnTo>
                    <a:lnTo>
                      <a:pt x="4" y="357"/>
                    </a:lnTo>
                    <a:lnTo>
                      <a:pt x="4" y="357"/>
                    </a:lnTo>
                    <a:lnTo>
                      <a:pt x="29" y="384"/>
                    </a:lnTo>
                    <a:lnTo>
                      <a:pt x="57" y="409"/>
                    </a:lnTo>
                    <a:lnTo>
                      <a:pt x="88" y="430"/>
                    </a:lnTo>
                    <a:lnTo>
                      <a:pt x="121" y="446"/>
                    </a:lnTo>
                    <a:lnTo>
                      <a:pt x="156" y="461"/>
                    </a:lnTo>
                    <a:lnTo>
                      <a:pt x="196" y="471"/>
                    </a:lnTo>
                    <a:lnTo>
                      <a:pt x="236" y="478"/>
                    </a:lnTo>
                    <a:lnTo>
                      <a:pt x="279" y="480"/>
                    </a:lnTo>
                    <a:lnTo>
                      <a:pt x="279" y="480"/>
                    </a:lnTo>
                    <a:lnTo>
                      <a:pt x="321" y="478"/>
                    </a:lnTo>
                    <a:lnTo>
                      <a:pt x="361" y="471"/>
                    </a:lnTo>
                    <a:lnTo>
                      <a:pt x="400" y="461"/>
                    </a:lnTo>
                    <a:lnTo>
                      <a:pt x="436" y="446"/>
                    </a:lnTo>
                    <a:lnTo>
                      <a:pt x="471" y="430"/>
                    </a:lnTo>
                    <a:lnTo>
                      <a:pt x="500" y="409"/>
                    </a:lnTo>
                    <a:lnTo>
                      <a:pt x="529" y="384"/>
                    </a:lnTo>
                    <a:lnTo>
                      <a:pt x="552" y="357"/>
                    </a:lnTo>
                    <a:lnTo>
                      <a:pt x="552" y="357"/>
                    </a:lnTo>
                    <a:lnTo>
                      <a:pt x="556" y="330"/>
                    </a:lnTo>
                    <a:lnTo>
                      <a:pt x="556" y="303"/>
                    </a:lnTo>
                    <a:lnTo>
                      <a:pt x="556" y="303"/>
                    </a:lnTo>
                    <a:lnTo>
                      <a:pt x="556" y="278"/>
                    </a:lnTo>
                    <a:lnTo>
                      <a:pt x="552" y="253"/>
                    </a:lnTo>
                    <a:lnTo>
                      <a:pt x="548" y="228"/>
                    </a:lnTo>
                    <a:lnTo>
                      <a:pt x="544" y="203"/>
                    </a:lnTo>
                    <a:lnTo>
                      <a:pt x="536" y="180"/>
                    </a:lnTo>
                    <a:lnTo>
                      <a:pt x="527" y="159"/>
                    </a:lnTo>
                    <a:lnTo>
                      <a:pt x="517" y="138"/>
                    </a:lnTo>
                    <a:lnTo>
                      <a:pt x="506" y="117"/>
                    </a:lnTo>
                    <a:lnTo>
                      <a:pt x="494" y="98"/>
                    </a:lnTo>
                    <a:lnTo>
                      <a:pt x="479" y="80"/>
                    </a:lnTo>
                    <a:lnTo>
                      <a:pt x="465" y="63"/>
                    </a:lnTo>
                    <a:lnTo>
                      <a:pt x="450" y="48"/>
                    </a:lnTo>
                    <a:lnTo>
                      <a:pt x="434" y="34"/>
                    </a:lnTo>
                    <a:lnTo>
                      <a:pt x="415" y="21"/>
                    </a:lnTo>
                    <a:lnTo>
                      <a:pt x="396" y="11"/>
                    </a:lnTo>
                    <a:lnTo>
                      <a:pt x="377" y="0"/>
                    </a:lnTo>
                    <a:lnTo>
                      <a:pt x="377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+mj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30" name="Freeform 29"/>
              <p:cNvSpPr>
                <a:spLocks/>
              </p:cNvSpPr>
              <p:nvPr/>
            </p:nvSpPr>
            <p:spPr bwMode="auto">
              <a:xfrm>
                <a:off x="4789488" y="1296988"/>
                <a:ext cx="457200" cy="463550"/>
              </a:xfrm>
              <a:custGeom>
                <a:avLst/>
                <a:gdLst>
                  <a:gd name="T0" fmla="*/ 140 w 288"/>
                  <a:gd name="T1" fmla="*/ 0 h 292"/>
                  <a:gd name="T2" fmla="*/ 140 w 288"/>
                  <a:gd name="T3" fmla="*/ 0 h 292"/>
                  <a:gd name="T4" fmla="*/ 115 w 288"/>
                  <a:gd name="T5" fmla="*/ 3 h 292"/>
                  <a:gd name="T6" fmla="*/ 92 w 288"/>
                  <a:gd name="T7" fmla="*/ 7 h 292"/>
                  <a:gd name="T8" fmla="*/ 71 w 288"/>
                  <a:gd name="T9" fmla="*/ 17 h 292"/>
                  <a:gd name="T10" fmla="*/ 50 w 288"/>
                  <a:gd name="T11" fmla="*/ 30 h 292"/>
                  <a:gd name="T12" fmla="*/ 34 w 288"/>
                  <a:gd name="T13" fmla="*/ 46 h 292"/>
                  <a:gd name="T14" fmla="*/ 19 w 288"/>
                  <a:gd name="T15" fmla="*/ 65 h 292"/>
                  <a:gd name="T16" fmla="*/ 9 w 288"/>
                  <a:gd name="T17" fmla="*/ 86 h 292"/>
                  <a:gd name="T18" fmla="*/ 0 w 288"/>
                  <a:gd name="T19" fmla="*/ 109 h 292"/>
                  <a:gd name="T20" fmla="*/ 0 w 288"/>
                  <a:gd name="T21" fmla="*/ 109 h 292"/>
                  <a:gd name="T22" fmla="*/ 15 w 288"/>
                  <a:gd name="T23" fmla="*/ 123 h 292"/>
                  <a:gd name="T24" fmla="*/ 27 w 288"/>
                  <a:gd name="T25" fmla="*/ 140 h 292"/>
                  <a:gd name="T26" fmla="*/ 38 w 288"/>
                  <a:gd name="T27" fmla="*/ 159 h 292"/>
                  <a:gd name="T28" fmla="*/ 48 w 288"/>
                  <a:gd name="T29" fmla="*/ 178 h 292"/>
                  <a:gd name="T30" fmla="*/ 54 w 288"/>
                  <a:gd name="T31" fmla="*/ 196 h 292"/>
                  <a:gd name="T32" fmla="*/ 61 w 288"/>
                  <a:gd name="T33" fmla="*/ 217 h 292"/>
                  <a:gd name="T34" fmla="*/ 65 w 288"/>
                  <a:gd name="T35" fmla="*/ 240 h 292"/>
                  <a:gd name="T36" fmla="*/ 65 w 288"/>
                  <a:gd name="T37" fmla="*/ 261 h 292"/>
                  <a:gd name="T38" fmla="*/ 65 w 288"/>
                  <a:gd name="T39" fmla="*/ 261 h 292"/>
                  <a:gd name="T40" fmla="*/ 65 w 288"/>
                  <a:gd name="T41" fmla="*/ 271 h 292"/>
                  <a:gd name="T42" fmla="*/ 65 w 288"/>
                  <a:gd name="T43" fmla="*/ 271 h 292"/>
                  <a:gd name="T44" fmla="*/ 81 w 288"/>
                  <a:gd name="T45" fmla="*/ 280 h 292"/>
                  <a:gd name="T46" fmla="*/ 100 w 288"/>
                  <a:gd name="T47" fmla="*/ 286 h 292"/>
                  <a:gd name="T48" fmla="*/ 119 w 288"/>
                  <a:gd name="T49" fmla="*/ 290 h 292"/>
                  <a:gd name="T50" fmla="*/ 140 w 288"/>
                  <a:gd name="T51" fmla="*/ 292 h 292"/>
                  <a:gd name="T52" fmla="*/ 140 w 288"/>
                  <a:gd name="T53" fmla="*/ 292 h 292"/>
                  <a:gd name="T54" fmla="*/ 154 w 288"/>
                  <a:gd name="T55" fmla="*/ 292 h 292"/>
                  <a:gd name="T56" fmla="*/ 169 w 288"/>
                  <a:gd name="T57" fmla="*/ 290 h 292"/>
                  <a:gd name="T58" fmla="*/ 184 w 288"/>
                  <a:gd name="T59" fmla="*/ 286 h 292"/>
                  <a:gd name="T60" fmla="*/ 198 w 288"/>
                  <a:gd name="T61" fmla="*/ 282 h 292"/>
                  <a:gd name="T62" fmla="*/ 211 w 288"/>
                  <a:gd name="T63" fmla="*/ 275 h 292"/>
                  <a:gd name="T64" fmla="*/ 223 w 288"/>
                  <a:gd name="T65" fmla="*/ 267 h 292"/>
                  <a:gd name="T66" fmla="*/ 234 w 288"/>
                  <a:gd name="T67" fmla="*/ 259 h 292"/>
                  <a:gd name="T68" fmla="*/ 244 w 288"/>
                  <a:gd name="T69" fmla="*/ 250 h 292"/>
                  <a:gd name="T70" fmla="*/ 254 w 288"/>
                  <a:gd name="T71" fmla="*/ 240 h 292"/>
                  <a:gd name="T72" fmla="*/ 263 w 288"/>
                  <a:gd name="T73" fmla="*/ 228 h 292"/>
                  <a:gd name="T74" fmla="*/ 269 w 288"/>
                  <a:gd name="T75" fmla="*/ 215 h 292"/>
                  <a:gd name="T76" fmla="*/ 275 w 288"/>
                  <a:gd name="T77" fmla="*/ 203 h 292"/>
                  <a:gd name="T78" fmla="*/ 279 w 288"/>
                  <a:gd name="T79" fmla="*/ 190 h 292"/>
                  <a:gd name="T80" fmla="*/ 284 w 288"/>
                  <a:gd name="T81" fmla="*/ 175 h 292"/>
                  <a:gd name="T82" fmla="*/ 286 w 288"/>
                  <a:gd name="T83" fmla="*/ 161 h 292"/>
                  <a:gd name="T84" fmla="*/ 288 w 288"/>
                  <a:gd name="T85" fmla="*/ 146 h 292"/>
                  <a:gd name="T86" fmla="*/ 288 w 288"/>
                  <a:gd name="T87" fmla="*/ 146 h 292"/>
                  <a:gd name="T88" fmla="*/ 286 w 288"/>
                  <a:gd name="T89" fmla="*/ 132 h 292"/>
                  <a:gd name="T90" fmla="*/ 284 w 288"/>
                  <a:gd name="T91" fmla="*/ 117 h 292"/>
                  <a:gd name="T92" fmla="*/ 279 w 288"/>
                  <a:gd name="T93" fmla="*/ 103 h 292"/>
                  <a:gd name="T94" fmla="*/ 275 w 288"/>
                  <a:gd name="T95" fmla="*/ 90 h 292"/>
                  <a:gd name="T96" fmla="*/ 269 w 288"/>
                  <a:gd name="T97" fmla="*/ 75 h 292"/>
                  <a:gd name="T98" fmla="*/ 263 w 288"/>
                  <a:gd name="T99" fmla="*/ 65 h 292"/>
                  <a:gd name="T100" fmla="*/ 254 w 288"/>
                  <a:gd name="T101" fmla="*/ 53 h 292"/>
                  <a:gd name="T102" fmla="*/ 244 w 288"/>
                  <a:gd name="T103" fmla="*/ 42 h 292"/>
                  <a:gd name="T104" fmla="*/ 234 w 288"/>
                  <a:gd name="T105" fmla="*/ 34 h 292"/>
                  <a:gd name="T106" fmla="*/ 223 w 288"/>
                  <a:gd name="T107" fmla="*/ 25 h 292"/>
                  <a:gd name="T108" fmla="*/ 211 w 288"/>
                  <a:gd name="T109" fmla="*/ 17 h 292"/>
                  <a:gd name="T110" fmla="*/ 198 w 288"/>
                  <a:gd name="T111" fmla="*/ 11 h 292"/>
                  <a:gd name="T112" fmla="*/ 184 w 288"/>
                  <a:gd name="T113" fmla="*/ 7 h 292"/>
                  <a:gd name="T114" fmla="*/ 169 w 288"/>
                  <a:gd name="T115" fmla="*/ 3 h 292"/>
                  <a:gd name="T116" fmla="*/ 154 w 288"/>
                  <a:gd name="T117" fmla="*/ 0 h 292"/>
                  <a:gd name="T118" fmla="*/ 140 w 288"/>
                  <a:gd name="T119" fmla="*/ 0 h 292"/>
                  <a:gd name="T120" fmla="*/ 140 w 288"/>
                  <a:gd name="T121" fmla="*/ 0 h 2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288" h="292">
                    <a:moveTo>
                      <a:pt x="140" y="0"/>
                    </a:moveTo>
                    <a:lnTo>
                      <a:pt x="140" y="0"/>
                    </a:lnTo>
                    <a:lnTo>
                      <a:pt x="115" y="3"/>
                    </a:lnTo>
                    <a:lnTo>
                      <a:pt x="92" y="7"/>
                    </a:lnTo>
                    <a:lnTo>
                      <a:pt x="71" y="17"/>
                    </a:lnTo>
                    <a:lnTo>
                      <a:pt x="50" y="30"/>
                    </a:lnTo>
                    <a:lnTo>
                      <a:pt x="34" y="46"/>
                    </a:lnTo>
                    <a:lnTo>
                      <a:pt x="19" y="65"/>
                    </a:lnTo>
                    <a:lnTo>
                      <a:pt x="9" y="86"/>
                    </a:lnTo>
                    <a:lnTo>
                      <a:pt x="0" y="109"/>
                    </a:lnTo>
                    <a:lnTo>
                      <a:pt x="0" y="109"/>
                    </a:lnTo>
                    <a:lnTo>
                      <a:pt x="15" y="123"/>
                    </a:lnTo>
                    <a:lnTo>
                      <a:pt x="27" y="140"/>
                    </a:lnTo>
                    <a:lnTo>
                      <a:pt x="38" y="159"/>
                    </a:lnTo>
                    <a:lnTo>
                      <a:pt x="48" y="178"/>
                    </a:lnTo>
                    <a:lnTo>
                      <a:pt x="54" y="196"/>
                    </a:lnTo>
                    <a:lnTo>
                      <a:pt x="61" y="217"/>
                    </a:lnTo>
                    <a:lnTo>
                      <a:pt x="65" y="240"/>
                    </a:lnTo>
                    <a:lnTo>
                      <a:pt x="65" y="261"/>
                    </a:lnTo>
                    <a:lnTo>
                      <a:pt x="65" y="261"/>
                    </a:lnTo>
                    <a:lnTo>
                      <a:pt x="65" y="271"/>
                    </a:lnTo>
                    <a:lnTo>
                      <a:pt x="65" y="271"/>
                    </a:lnTo>
                    <a:lnTo>
                      <a:pt x="81" y="280"/>
                    </a:lnTo>
                    <a:lnTo>
                      <a:pt x="100" y="286"/>
                    </a:lnTo>
                    <a:lnTo>
                      <a:pt x="119" y="290"/>
                    </a:lnTo>
                    <a:lnTo>
                      <a:pt x="140" y="292"/>
                    </a:lnTo>
                    <a:lnTo>
                      <a:pt x="140" y="292"/>
                    </a:lnTo>
                    <a:lnTo>
                      <a:pt x="154" y="292"/>
                    </a:lnTo>
                    <a:lnTo>
                      <a:pt x="169" y="290"/>
                    </a:lnTo>
                    <a:lnTo>
                      <a:pt x="184" y="286"/>
                    </a:lnTo>
                    <a:lnTo>
                      <a:pt x="198" y="282"/>
                    </a:lnTo>
                    <a:lnTo>
                      <a:pt x="211" y="275"/>
                    </a:lnTo>
                    <a:lnTo>
                      <a:pt x="223" y="267"/>
                    </a:lnTo>
                    <a:lnTo>
                      <a:pt x="234" y="259"/>
                    </a:lnTo>
                    <a:lnTo>
                      <a:pt x="244" y="250"/>
                    </a:lnTo>
                    <a:lnTo>
                      <a:pt x="254" y="240"/>
                    </a:lnTo>
                    <a:lnTo>
                      <a:pt x="263" y="228"/>
                    </a:lnTo>
                    <a:lnTo>
                      <a:pt x="269" y="215"/>
                    </a:lnTo>
                    <a:lnTo>
                      <a:pt x="275" y="203"/>
                    </a:lnTo>
                    <a:lnTo>
                      <a:pt x="279" y="190"/>
                    </a:lnTo>
                    <a:lnTo>
                      <a:pt x="284" y="175"/>
                    </a:lnTo>
                    <a:lnTo>
                      <a:pt x="286" y="161"/>
                    </a:lnTo>
                    <a:lnTo>
                      <a:pt x="288" y="146"/>
                    </a:lnTo>
                    <a:lnTo>
                      <a:pt x="288" y="146"/>
                    </a:lnTo>
                    <a:lnTo>
                      <a:pt x="286" y="132"/>
                    </a:lnTo>
                    <a:lnTo>
                      <a:pt x="284" y="117"/>
                    </a:lnTo>
                    <a:lnTo>
                      <a:pt x="279" y="103"/>
                    </a:lnTo>
                    <a:lnTo>
                      <a:pt x="275" y="90"/>
                    </a:lnTo>
                    <a:lnTo>
                      <a:pt x="269" y="75"/>
                    </a:lnTo>
                    <a:lnTo>
                      <a:pt x="263" y="65"/>
                    </a:lnTo>
                    <a:lnTo>
                      <a:pt x="254" y="53"/>
                    </a:lnTo>
                    <a:lnTo>
                      <a:pt x="244" y="42"/>
                    </a:lnTo>
                    <a:lnTo>
                      <a:pt x="234" y="34"/>
                    </a:lnTo>
                    <a:lnTo>
                      <a:pt x="223" y="25"/>
                    </a:lnTo>
                    <a:lnTo>
                      <a:pt x="211" y="17"/>
                    </a:lnTo>
                    <a:lnTo>
                      <a:pt x="198" y="11"/>
                    </a:lnTo>
                    <a:lnTo>
                      <a:pt x="184" y="7"/>
                    </a:lnTo>
                    <a:lnTo>
                      <a:pt x="169" y="3"/>
                    </a:lnTo>
                    <a:lnTo>
                      <a:pt x="154" y="0"/>
                    </a:lnTo>
                    <a:lnTo>
                      <a:pt x="140" y="0"/>
                    </a:lnTo>
                    <a:lnTo>
                      <a:pt x="14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+mj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31" name="Freeform 30"/>
              <p:cNvSpPr>
                <a:spLocks/>
              </p:cNvSpPr>
              <p:nvPr/>
            </p:nvSpPr>
            <p:spPr bwMode="auto">
              <a:xfrm>
                <a:off x="3848100" y="1296988"/>
                <a:ext cx="458787" cy="463550"/>
              </a:xfrm>
              <a:custGeom>
                <a:avLst/>
                <a:gdLst>
                  <a:gd name="T0" fmla="*/ 231 w 289"/>
                  <a:gd name="T1" fmla="*/ 261 h 292"/>
                  <a:gd name="T2" fmla="*/ 231 w 289"/>
                  <a:gd name="T3" fmla="*/ 261 h 292"/>
                  <a:gd name="T4" fmla="*/ 233 w 289"/>
                  <a:gd name="T5" fmla="*/ 240 h 292"/>
                  <a:gd name="T6" fmla="*/ 235 w 289"/>
                  <a:gd name="T7" fmla="*/ 221 h 292"/>
                  <a:gd name="T8" fmla="*/ 241 w 289"/>
                  <a:gd name="T9" fmla="*/ 200 h 292"/>
                  <a:gd name="T10" fmla="*/ 247 w 289"/>
                  <a:gd name="T11" fmla="*/ 182 h 292"/>
                  <a:gd name="T12" fmla="*/ 256 w 289"/>
                  <a:gd name="T13" fmla="*/ 163 h 292"/>
                  <a:gd name="T14" fmla="*/ 266 w 289"/>
                  <a:gd name="T15" fmla="*/ 146 h 292"/>
                  <a:gd name="T16" fmla="*/ 277 w 289"/>
                  <a:gd name="T17" fmla="*/ 132 h 292"/>
                  <a:gd name="T18" fmla="*/ 289 w 289"/>
                  <a:gd name="T19" fmla="*/ 115 h 292"/>
                  <a:gd name="T20" fmla="*/ 289 w 289"/>
                  <a:gd name="T21" fmla="*/ 115 h 292"/>
                  <a:gd name="T22" fmla="*/ 283 w 289"/>
                  <a:gd name="T23" fmla="*/ 92 h 292"/>
                  <a:gd name="T24" fmla="*/ 272 w 289"/>
                  <a:gd name="T25" fmla="*/ 69 h 292"/>
                  <a:gd name="T26" fmla="*/ 258 w 289"/>
                  <a:gd name="T27" fmla="*/ 50 h 292"/>
                  <a:gd name="T28" fmla="*/ 239 w 289"/>
                  <a:gd name="T29" fmla="*/ 34 h 292"/>
                  <a:gd name="T30" fmla="*/ 218 w 289"/>
                  <a:gd name="T31" fmla="*/ 19 h 292"/>
                  <a:gd name="T32" fmla="*/ 197 w 289"/>
                  <a:gd name="T33" fmla="*/ 9 h 292"/>
                  <a:gd name="T34" fmla="*/ 172 w 289"/>
                  <a:gd name="T35" fmla="*/ 3 h 292"/>
                  <a:gd name="T36" fmla="*/ 147 w 289"/>
                  <a:gd name="T37" fmla="*/ 0 h 292"/>
                  <a:gd name="T38" fmla="*/ 147 w 289"/>
                  <a:gd name="T39" fmla="*/ 0 h 292"/>
                  <a:gd name="T40" fmla="*/ 131 w 289"/>
                  <a:gd name="T41" fmla="*/ 0 h 292"/>
                  <a:gd name="T42" fmla="*/ 116 w 289"/>
                  <a:gd name="T43" fmla="*/ 3 h 292"/>
                  <a:gd name="T44" fmla="*/ 104 w 289"/>
                  <a:gd name="T45" fmla="*/ 7 h 292"/>
                  <a:gd name="T46" fmla="*/ 89 w 289"/>
                  <a:gd name="T47" fmla="*/ 11 h 292"/>
                  <a:gd name="T48" fmla="*/ 77 w 289"/>
                  <a:gd name="T49" fmla="*/ 17 h 292"/>
                  <a:gd name="T50" fmla="*/ 64 w 289"/>
                  <a:gd name="T51" fmla="*/ 25 h 292"/>
                  <a:gd name="T52" fmla="*/ 54 w 289"/>
                  <a:gd name="T53" fmla="*/ 34 h 292"/>
                  <a:gd name="T54" fmla="*/ 43 w 289"/>
                  <a:gd name="T55" fmla="*/ 42 h 292"/>
                  <a:gd name="T56" fmla="*/ 33 w 289"/>
                  <a:gd name="T57" fmla="*/ 53 h 292"/>
                  <a:gd name="T58" fmla="*/ 25 w 289"/>
                  <a:gd name="T59" fmla="*/ 65 h 292"/>
                  <a:gd name="T60" fmla="*/ 18 w 289"/>
                  <a:gd name="T61" fmla="*/ 75 h 292"/>
                  <a:gd name="T62" fmla="*/ 12 w 289"/>
                  <a:gd name="T63" fmla="*/ 90 h 292"/>
                  <a:gd name="T64" fmla="*/ 6 w 289"/>
                  <a:gd name="T65" fmla="*/ 103 h 292"/>
                  <a:gd name="T66" fmla="*/ 4 w 289"/>
                  <a:gd name="T67" fmla="*/ 117 h 292"/>
                  <a:gd name="T68" fmla="*/ 2 w 289"/>
                  <a:gd name="T69" fmla="*/ 132 h 292"/>
                  <a:gd name="T70" fmla="*/ 0 w 289"/>
                  <a:gd name="T71" fmla="*/ 146 h 292"/>
                  <a:gd name="T72" fmla="*/ 0 w 289"/>
                  <a:gd name="T73" fmla="*/ 146 h 292"/>
                  <a:gd name="T74" fmla="*/ 2 w 289"/>
                  <a:gd name="T75" fmla="*/ 161 h 292"/>
                  <a:gd name="T76" fmla="*/ 4 w 289"/>
                  <a:gd name="T77" fmla="*/ 175 h 292"/>
                  <a:gd name="T78" fmla="*/ 6 w 289"/>
                  <a:gd name="T79" fmla="*/ 190 h 292"/>
                  <a:gd name="T80" fmla="*/ 12 w 289"/>
                  <a:gd name="T81" fmla="*/ 203 h 292"/>
                  <a:gd name="T82" fmla="*/ 18 w 289"/>
                  <a:gd name="T83" fmla="*/ 215 h 292"/>
                  <a:gd name="T84" fmla="*/ 25 w 289"/>
                  <a:gd name="T85" fmla="*/ 228 h 292"/>
                  <a:gd name="T86" fmla="*/ 33 w 289"/>
                  <a:gd name="T87" fmla="*/ 240 h 292"/>
                  <a:gd name="T88" fmla="*/ 43 w 289"/>
                  <a:gd name="T89" fmla="*/ 250 h 292"/>
                  <a:gd name="T90" fmla="*/ 54 w 289"/>
                  <a:gd name="T91" fmla="*/ 259 h 292"/>
                  <a:gd name="T92" fmla="*/ 64 w 289"/>
                  <a:gd name="T93" fmla="*/ 267 h 292"/>
                  <a:gd name="T94" fmla="*/ 77 w 289"/>
                  <a:gd name="T95" fmla="*/ 275 h 292"/>
                  <a:gd name="T96" fmla="*/ 89 w 289"/>
                  <a:gd name="T97" fmla="*/ 282 h 292"/>
                  <a:gd name="T98" fmla="*/ 104 w 289"/>
                  <a:gd name="T99" fmla="*/ 286 h 292"/>
                  <a:gd name="T100" fmla="*/ 116 w 289"/>
                  <a:gd name="T101" fmla="*/ 290 h 292"/>
                  <a:gd name="T102" fmla="*/ 131 w 289"/>
                  <a:gd name="T103" fmla="*/ 292 h 292"/>
                  <a:gd name="T104" fmla="*/ 147 w 289"/>
                  <a:gd name="T105" fmla="*/ 292 h 292"/>
                  <a:gd name="T106" fmla="*/ 147 w 289"/>
                  <a:gd name="T107" fmla="*/ 292 h 292"/>
                  <a:gd name="T108" fmla="*/ 170 w 289"/>
                  <a:gd name="T109" fmla="*/ 290 h 292"/>
                  <a:gd name="T110" fmla="*/ 191 w 289"/>
                  <a:gd name="T111" fmla="*/ 286 h 292"/>
                  <a:gd name="T112" fmla="*/ 212 w 289"/>
                  <a:gd name="T113" fmla="*/ 275 h 292"/>
                  <a:gd name="T114" fmla="*/ 233 w 289"/>
                  <a:gd name="T115" fmla="*/ 265 h 292"/>
                  <a:gd name="T116" fmla="*/ 233 w 289"/>
                  <a:gd name="T117" fmla="*/ 265 h 292"/>
                  <a:gd name="T118" fmla="*/ 231 w 289"/>
                  <a:gd name="T119" fmla="*/ 261 h 292"/>
                  <a:gd name="T120" fmla="*/ 231 w 289"/>
                  <a:gd name="T121" fmla="*/ 261 h 2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289" h="292">
                    <a:moveTo>
                      <a:pt x="231" y="261"/>
                    </a:moveTo>
                    <a:lnTo>
                      <a:pt x="231" y="261"/>
                    </a:lnTo>
                    <a:lnTo>
                      <a:pt x="233" y="240"/>
                    </a:lnTo>
                    <a:lnTo>
                      <a:pt x="235" y="221"/>
                    </a:lnTo>
                    <a:lnTo>
                      <a:pt x="241" y="200"/>
                    </a:lnTo>
                    <a:lnTo>
                      <a:pt x="247" y="182"/>
                    </a:lnTo>
                    <a:lnTo>
                      <a:pt x="256" y="163"/>
                    </a:lnTo>
                    <a:lnTo>
                      <a:pt x="266" y="146"/>
                    </a:lnTo>
                    <a:lnTo>
                      <a:pt x="277" y="132"/>
                    </a:lnTo>
                    <a:lnTo>
                      <a:pt x="289" y="115"/>
                    </a:lnTo>
                    <a:lnTo>
                      <a:pt x="289" y="115"/>
                    </a:lnTo>
                    <a:lnTo>
                      <a:pt x="283" y="92"/>
                    </a:lnTo>
                    <a:lnTo>
                      <a:pt x="272" y="69"/>
                    </a:lnTo>
                    <a:lnTo>
                      <a:pt x="258" y="50"/>
                    </a:lnTo>
                    <a:lnTo>
                      <a:pt x="239" y="34"/>
                    </a:lnTo>
                    <a:lnTo>
                      <a:pt x="218" y="19"/>
                    </a:lnTo>
                    <a:lnTo>
                      <a:pt x="197" y="9"/>
                    </a:lnTo>
                    <a:lnTo>
                      <a:pt x="172" y="3"/>
                    </a:lnTo>
                    <a:lnTo>
                      <a:pt x="147" y="0"/>
                    </a:lnTo>
                    <a:lnTo>
                      <a:pt x="147" y="0"/>
                    </a:lnTo>
                    <a:lnTo>
                      <a:pt x="131" y="0"/>
                    </a:lnTo>
                    <a:lnTo>
                      <a:pt x="116" y="3"/>
                    </a:lnTo>
                    <a:lnTo>
                      <a:pt x="104" y="7"/>
                    </a:lnTo>
                    <a:lnTo>
                      <a:pt x="89" y="11"/>
                    </a:lnTo>
                    <a:lnTo>
                      <a:pt x="77" y="17"/>
                    </a:lnTo>
                    <a:lnTo>
                      <a:pt x="64" y="25"/>
                    </a:lnTo>
                    <a:lnTo>
                      <a:pt x="54" y="34"/>
                    </a:lnTo>
                    <a:lnTo>
                      <a:pt x="43" y="42"/>
                    </a:lnTo>
                    <a:lnTo>
                      <a:pt x="33" y="53"/>
                    </a:lnTo>
                    <a:lnTo>
                      <a:pt x="25" y="65"/>
                    </a:lnTo>
                    <a:lnTo>
                      <a:pt x="18" y="75"/>
                    </a:lnTo>
                    <a:lnTo>
                      <a:pt x="12" y="90"/>
                    </a:lnTo>
                    <a:lnTo>
                      <a:pt x="6" y="103"/>
                    </a:lnTo>
                    <a:lnTo>
                      <a:pt x="4" y="117"/>
                    </a:lnTo>
                    <a:lnTo>
                      <a:pt x="2" y="132"/>
                    </a:lnTo>
                    <a:lnTo>
                      <a:pt x="0" y="146"/>
                    </a:lnTo>
                    <a:lnTo>
                      <a:pt x="0" y="146"/>
                    </a:lnTo>
                    <a:lnTo>
                      <a:pt x="2" y="161"/>
                    </a:lnTo>
                    <a:lnTo>
                      <a:pt x="4" y="175"/>
                    </a:lnTo>
                    <a:lnTo>
                      <a:pt x="6" y="190"/>
                    </a:lnTo>
                    <a:lnTo>
                      <a:pt x="12" y="203"/>
                    </a:lnTo>
                    <a:lnTo>
                      <a:pt x="18" y="215"/>
                    </a:lnTo>
                    <a:lnTo>
                      <a:pt x="25" y="228"/>
                    </a:lnTo>
                    <a:lnTo>
                      <a:pt x="33" y="240"/>
                    </a:lnTo>
                    <a:lnTo>
                      <a:pt x="43" y="250"/>
                    </a:lnTo>
                    <a:lnTo>
                      <a:pt x="54" y="259"/>
                    </a:lnTo>
                    <a:lnTo>
                      <a:pt x="64" y="267"/>
                    </a:lnTo>
                    <a:lnTo>
                      <a:pt x="77" y="275"/>
                    </a:lnTo>
                    <a:lnTo>
                      <a:pt x="89" y="282"/>
                    </a:lnTo>
                    <a:lnTo>
                      <a:pt x="104" y="286"/>
                    </a:lnTo>
                    <a:lnTo>
                      <a:pt x="116" y="290"/>
                    </a:lnTo>
                    <a:lnTo>
                      <a:pt x="131" y="292"/>
                    </a:lnTo>
                    <a:lnTo>
                      <a:pt x="147" y="292"/>
                    </a:lnTo>
                    <a:lnTo>
                      <a:pt x="147" y="292"/>
                    </a:lnTo>
                    <a:lnTo>
                      <a:pt x="170" y="290"/>
                    </a:lnTo>
                    <a:lnTo>
                      <a:pt x="191" y="286"/>
                    </a:lnTo>
                    <a:lnTo>
                      <a:pt x="212" y="275"/>
                    </a:lnTo>
                    <a:lnTo>
                      <a:pt x="233" y="265"/>
                    </a:lnTo>
                    <a:lnTo>
                      <a:pt x="233" y="265"/>
                    </a:lnTo>
                    <a:lnTo>
                      <a:pt x="231" y="261"/>
                    </a:lnTo>
                    <a:lnTo>
                      <a:pt x="231" y="26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+mj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32" name="Freeform 31"/>
              <p:cNvSpPr>
                <a:spLocks/>
              </p:cNvSpPr>
              <p:nvPr/>
            </p:nvSpPr>
            <p:spPr bwMode="auto">
              <a:xfrm>
                <a:off x="4792663" y="1803400"/>
                <a:ext cx="631825" cy="701675"/>
              </a:xfrm>
              <a:custGeom>
                <a:avLst/>
                <a:gdLst>
                  <a:gd name="T0" fmla="*/ 232 w 398"/>
                  <a:gd name="T1" fmla="*/ 0 h 442"/>
                  <a:gd name="T2" fmla="*/ 140 w 398"/>
                  <a:gd name="T3" fmla="*/ 109 h 442"/>
                  <a:gd name="T4" fmla="*/ 52 w 398"/>
                  <a:gd name="T5" fmla="*/ 6 h 442"/>
                  <a:gd name="T6" fmla="*/ 52 w 398"/>
                  <a:gd name="T7" fmla="*/ 6 h 442"/>
                  <a:gd name="T8" fmla="*/ 44 w 398"/>
                  <a:gd name="T9" fmla="*/ 31 h 442"/>
                  <a:gd name="T10" fmla="*/ 32 w 398"/>
                  <a:gd name="T11" fmla="*/ 54 h 442"/>
                  <a:gd name="T12" fmla="*/ 17 w 398"/>
                  <a:gd name="T13" fmla="*/ 75 h 442"/>
                  <a:gd name="T14" fmla="*/ 0 w 398"/>
                  <a:gd name="T15" fmla="*/ 94 h 442"/>
                  <a:gd name="T16" fmla="*/ 0 w 398"/>
                  <a:gd name="T17" fmla="*/ 94 h 442"/>
                  <a:gd name="T18" fmla="*/ 21 w 398"/>
                  <a:gd name="T19" fmla="*/ 106 h 442"/>
                  <a:gd name="T20" fmla="*/ 40 w 398"/>
                  <a:gd name="T21" fmla="*/ 121 h 442"/>
                  <a:gd name="T22" fmla="*/ 59 w 398"/>
                  <a:gd name="T23" fmla="*/ 136 h 442"/>
                  <a:gd name="T24" fmla="*/ 77 w 398"/>
                  <a:gd name="T25" fmla="*/ 152 h 442"/>
                  <a:gd name="T26" fmla="*/ 92 w 398"/>
                  <a:gd name="T27" fmla="*/ 171 h 442"/>
                  <a:gd name="T28" fmla="*/ 109 w 398"/>
                  <a:gd name="T29" fmla="*/ 190 h 442"/>
                  <a:gd name="T30" fmla="*/ 121 w 398"/>
                  <a:gd name="T31" fmla="*/ 211 h 442"/>
                  <a:gd name="T32" fmla="*/ 134 w 398"/>
                  <a:gd name="T33" fmla="*/ 232 h 442"/>
                  <a:gd name="T34" fmla="*/ 146 w 398"/>
                  <a:gd name="T35" fmla="*/ 254 h 442"/>
                  <a:gd name="T36" fmla="*/ 157 w 398"/>
                  <a:gd name="T37" fmla="*/ 277 h 442"/>
                  <a:gd name="T38" fmla="*/ 165 w 398"/>
                  <a:gd name="T39" fmla="*/ 300 h 442"/>
                  <a:gd name="T40" fmla="*/ 171 w 398"/>
                  <a:gd name="T41" fmla="*/ 325 h 442"/>
                  <a:gd name="T42" fmla="*/ 177 w 398"/>
                  <a:gd name="T43" fmla="*/ 352 h 442"/>
                  <a:gd name="T44" fmla="*/ 182 w 398"/>
                  <a:gd name="T45" fmla="*/ 377 h 442"/>
                  <a:gd name="T46" fmla="*/ 184 w 398"/>
                  <a:gd name="T47" fmla="*/ 404 h 442"/>
                  <a:gd name="T48" fmla="*/ 184 w 398"/>
                  <a:gd name="T49" fmla="*/ 432 h 442"/>
                  <a:gd name="T50" fmla="*/ 184 w 398"/>
                  <a:gd name="T51" fmla="*/ 432 h 442"/>
                  <a:gd name="T52" fmla="*/ 184 w 398"/>
                  <a:gd name="T53" fmla="*/ 442 h 442"/>
                  <a:gd name="T54" fmla="*/ 184 w 398"/>
                  <a:gd name="T55" fmla="*/ 442 h 442"/>
                  <a:gd name="T56" fmla="*/ 217 w 398"/>
                  <a:gd name="T57" fmla="*/ 436 h 442"/>
                  <a:gd name="T58" fmla="*/ 246 w 398"/>
                  <a:gd name="T59" fmla="*/ 427 h 442"/>
                  <a:gd name="T60" fmla="*/ 277 w 398"/>
                  <a:gd name="T61" fmla="*/ 417 h 442"/>
                  <a:gd name="T62" fmla="*/ 304 w 398"/>
                  <a:gd name="T63" fmla="*/ 404 h 442"/>
                  <a:gd name="T64" fmla="*/ 329 w 398"/>
                  <a:gd name="T65" fmla="*/ 388 h 442"/>
                  <a:gd name="T66" fmla="*/ 352 w 398"/>
                  <a:gd name="T67" fmla="*/ 371 h 442"/>
                  <a:gd name="T68" fmla="*/ 375 w 398"/>
                  <a:gd name="T69" fmla="*/ 352 h 442"/>
                  <a:gd name="T70" fmla="*/ 394 w 398"/>
                  <a:gd name="T71" fmla="*/ 329 h 442"/>
                  <a:gd name="T72" fmla="*/ 394 w 398"/>
                  <a:gd name="T73" fmla="*/ 329 h 442"/>
                  <a:gd name="T74" fmla="*/ 396 w 398"/>
                  <a:gd name="T75" fmla="*/ 304 h 442"/>
                  <a:gd name="T76" fmla="*/ 398 w 398"/>
                  <a:gd name="T77" fmla="*/ 279 h 442"/>
                  <a:gd name="T78" fmla="*/ 398 w 398"/>
                  <a:gd name="T79" fmla="*/ 279 h 442"/>
                  <a:gd name="T80" fmla="*/ 396 w 398"/>
                  <a:gd name="T81" fmla="*/ 254 h 442"/>
                  <a:gd name="T82" fmla="*/ 394 w 398"/>
                  <a:gd name="T83" fmla="*/ 232 h 442"/>
                  <a:gd name="T84" fmla="*/ 390 w 398"/>
                  <a:gd name="T85" fmla="*/ 209 h 442"/>
                  <a:gd name="T86" fmla="*/ 386 w 398"/>
                  <a:gd name="T87" fmla="*/ 188 h 442"/>
                  <a:gd name="T88" fmla="*/ 377 w 398"/>
                  <a:gd name="T89" fmla="*/ 167 h 442"/>
                  <a:gd name="T90" fmla="*/ 371 w 398"/>
                  <a:gd name="T91" fmla="*/ 146 h 442"/>
                  <a:gd name="T92" fmla="*/ 361 w 398"/>
                  <a:gd name="T93" fmla="*/ 127 h 442"/>
                  <a:gd name="T94" fmla="*/ 350 w 398"/>
                  <a:gd name="T95" fmla="*/ 109 h 442"/>
                  <a:gd name="T96" fmla="*/ 340 w 398"/>
                  <a:gd name="T97" fmla="*/ 90 h 442"/>
                  <a:gd name="T98" fmla="*/ 327 w 398"/>
                  <a:gd name="T99" fmla="*/ 73 h 442"/>
                  <a:gd name="T100" fmla="*/ 313 w 398"/>
                  <a:gd name="T101" fmla="*/ 59 h 442"/>
                  <a:gd name="T102" fmla="*/ 298 w 398"/>
                  <a:gd name="T103" fmla="*/ 44 h 442"/>
                  <a:gd name="T104" fmla="*/ 284 w 398"/>
                  <a:gd name="T105" fmla="*/ 31 h 442"/>
                  <a:gd name="T106" fmla="*/ 267 w 398"/>
                  <a:gd name="T107" fmla="*/ 19 h 442"/>
                  <a:gd name="T108" fmla="*/ 250 w 398"/>
                  <a:gd name="T109" fmla="*/ 9 h 442"/>
                  <a:gd name="T110" fmla="*/ 232 w 398"/>
                  <a:gd name="T111" fmla="*/ 0 h 442"/>
                  <a:gd name="T112" fmla="*/ 232 w 398"/>
                  <a:gd name="T113" fmla="*/ 0 h 4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398" h="442">
                    <a:moveTo>
                      <a:pt x="232" y="0"/>
                    </a:moveTo>
                    <a:lnTo>
                      <a:pt x="140" y="109"/>
                    </a:lnTo>
                    <a:lnTo>
                      <a:pt x="52" y="6"/>
                    </a:lnTo>
                    <a:lnTo>
                      <a:pt x="52" y="6"/>
                    </a:lnTo>
                    <a:lnTo>
                      <a:pt x="44" y="31"/>
                    </a:lnTo>
                    <a:lnTo>
                      <a:pt x="32" y="54"/>
                    </a:lnTo>
                    <a:lnTo>
                      <a:pt x="17" y="75"/>
                    </a:lnTo>
                    <a:lnTo>
                      <a:pt x="0" y="94"/>
                    </a:lnTo>
                    <a:lnTo>
                      <a:pt x="0" y="94"/>
                    </a:lnTo>
                    <a:lnTo>
                      <a:pt x="21" y="106"/>
                    </a:lnTo>
                    <a:lnTo>
                      <a:pt x="40" y="121"/>
                    </a:lnTo>
                    <a:lnTo>
                      <a:pt x="59" y="136"/>
                    </a:lnTo>
                    <a:lnTo>
                      <a:pt x="77" y="152"/>
                    </a:lnTo>
                    <a:lnTo>
                      <a:pt x="92" y="171"/>
                    </a:lnTo>
                    <a:lnTo>
                      <a:pt x="109" y="190"/>
                    </a:lnTo>
                    <a:lnTo>
                      <a:pt x="121" y="211"/>
                    </a:lnTo>
                    <a:lnTo>
                      <a:pt x="134" y="232"/>
                    </a:lnTo>
                    <a:lnTo>
                      <a:pt x="146" y="254"/>
                    </a:lnTo>
                    <a:lnTo>
                      <a:pt x="157" y="277"/>
                    </a:lnTo>
                    <a:lnTo>
                      <a:pt x="165" y="300"/>
                    </a:lnTo>
                    <a:lnTo>
                      <a:pt x="171" y="325"/>
                    </a:lnTo>
                    <a:lnTo>
                      <a:pt x="177" y="352"/>
                    </a:lnTo>
                    <a:lnTo>
                      <a:pt x="182" y="377"/>
                    </a:lnTo>
                    <a:lnTo>
                      <a:pt x="184" y="404"/>
                    </a:lnTo>
                    <a:lnTo>
                      <a:pt x="184" y="432"/>
                    </a:lnTo>
                    <a:lnTo>
                      <a:pt x="184" y="432"/>
                    </a:lnTo>
                    <a:lnTo>
                      <a:pt x="184" y="442"/>
                    </a:lnTo>
                    <a:lnTo>
                      <a:pt x="184" y="442"/>
                    </a:lnTo>
                    <a:lnTo>
                      <a:pt x="217" y="436"/>
                    </a:lnTo>
                    <a:lnTo>
                      <a:pt x="246" y="427"/>
                    </a:lnTo>
                    <a:lnTo>
                      <a:pt x="277" y="417"/>
                    </a:lnTo>
                    <a:lnTo>
                      <a:pt x="304" y="404"/>
                    </a:lnTo>
                    <a:lnTo>
                      <a:pt x="329" y="388"/>
                    </a:lnTo>
                    <a:lnTo>
                      <a:pt x="352" y="371"/>
                    </a:lnTo>
                    <a:lnTo>
                      <a:pt x="375" y="352"/>
                    </a:lnTo>
                    <a:lnTo>
                      <a:pt x="394" y="329"/>
                    </a:lnTo>
                    <a:lnTo>
                      <a:pt x="394" y="329"/>
                    </a:lnTo>
                    <a:lnTo>
                      <a:pt x="396" y="304"/>
                    </a:lnTo>
                    <a:lnTo>
                      <a:pt x="398" y="279"/>
                    </a:lnTo>
                    <a:lnTo>
                      <a:pt x="398" y="279"/>
                    </a:lnTo>
                    <a:lnTo>
                      <a:pt x="396" y="254"/>
                    </a:lnTo>
                    <a:lnTo>
                      <a:pt x="394" y="232"/>
                    </a:lnTo>
                    <a:lnTo>
                      <a:pt x="390" y="209"/>
                    </a:lnTo>
                    <a:lnTo>
                      <a:pt x="386" y="188"/>
                    </a:lnTo>
                    <a:lnTo>
                      <a:pt x="377" y="167"/>
                    </a:lnTo>
                    <a:lnTo>
                      <a:pt x="371" y="146"/>
                    </a:lnTo>
                    <a:lnTo>
                      <a:pt x="361" y="127"/>
                    </a:lnTo>
                    <a:lnTo>
                      <a:pt x="350" y="109"/>
                    </a:lnTo>
                    <a:lnTo>
                      <a:pt x="340" y="90"/>
                    </a:lnTo>
                    <a:lnTo>
                      <a:pt x="327" y="73"/>
                    </a:lnTo>
                    <a:lnTo>
                      <a:pt x="313" y="59"/>
                    </a:lnTo>
                    <a:lnTo>
                      <a:pt x="298" y="44"/>
                    </a:lnTo>
                    <a:lnTo>
                      <a:pt x="284" y="31"/>
                    </a:lnTo>
                    <a:lnTo>
                      <a:pt x="267" y="19"/>
                    </a:lnTo>
                    <a:lnTo>
                      <a:pt x="250" y="9"/>
                    </a:lnTo>
                    <a:lnTo>
                      <a:pt x="232" y="0"/>
                    </a:lnTo>
                    <a:lnTo>
                      <a:pt x="23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+mj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33" name="Freeform 32"/>
              <p:cNvSpPr>
                <a:spLocks/>
              </p:cNvSpPr>
              <p:nvPr/>
            </p:nvSpPr>
            <p:spPr bwMode="auto">
              <a:xfrm>
                <a:off x="3675063" y="1803400"/>
                <a:ext cx="641350" cy="701675"/>
              </a:xfrm>
              <a:custGeom>
                <a:avLst/>
                <a:gdLst>
                  <a:gd name="T0" fmla="*/ 223 w 404"/>
                  <a:gd name="T1" fmla="*/ 432 h 442"/>
                  <a:gd name="T2" fmla="*/ 223 w 404"/>
                  <a:gd name="T3" fmla="*/ 432 h 442"/>
                  <a:gd name="T4" fmla="*/ 223 w 404"/>
                  <a:gd name="T5" fmla="*/ 404 h 442"/>
                  <a:gd name="T6" fmla="*/ 227 w 404"/>
                  <a:gd name="T7" fmla="*/ 377 h 442"/>
                  <a:gd name="T8" fmla="*/ 231 w 404"/>
                  <a:gd name="T9" fmla="*/ 352 h 442"/>
                  <a:gd name="T10" fmla="*/ 236 w 404"/>
                  <a:gd name="T11" fmla="*/ 327 h 442"/>
                  <a:gd name="T12" fmla="*/ 244 w 404"/>
                  <a:gd name="T13" fmla="*/ 302 h 442"/>
                  <a:gd name="T14" fmla="*/ 252 w 404"/>
                  <a:gd name="T15" fmla="*/ 277 h 442"/>
                  <a:gd name="T16" fmla="*/ 261 w 404"/>
                  <a:gd name="T17" fmla="*/ 254 h 442"/>
                  <a:gd name="T18" fmla="*/ 273 w 404"/>
                  <a:gd name="T19" fmla="*/ 234 h 442"/>
                  <a:gd name="T20" fmla="*/ 286 w 404"/>
                  <a:gd name="T21" fmla="*/ 211 h 442"/>
                  <a:gd name="T22" fmla="*/ 298 w 404"/>
                  <a:gd name="T23" fmla="*/ 192 h 442"/>
                  <a:gd name="T24" fmla="*/ 313 w 404"/>
                  <a:gd name="T25" fmla="*/ 171 h 442"/>
                  <a:gd name="T26" fmla="*/ 329 w 404"/>
                  <a:gd name="T27" fmla="*/ 154 h 442"/>
                  <a:gd name="T28" fmla="*/ 348 w 404"/>
                  <a:gd name="T29" fmla="*/ 138 h 442"/>
                  <a:gd name="T30" fmla="*/ 365 w 404"/>
                  <a:gd name="T31" fmla="*/ 121 h 442"/>
                  <a:gd name="T32" fmla="*/ 386 w 404"/>
                  <a:gd name="T33" fmla="*/ 106 h 442"/>
                  <a:gd name="T34" fmla="*/ 404 w 404"/>
                  <a:gd name="T35" fmla="*/ 94 h 442"/>
                  <a:gd name="T36" fmla="*/ 404 w 404"/>
                  <a:gd name="T37" fmla="*/ 94 h 442"/>
                  <a:gd name="T38" fmla="*/ 388 w 404"/>
                  <a:gd name="T39" fmla="*/ 73 h 442"/>
                  <a:gd name="T40" fmla="*/ 371 w 404"/>
                  <a:gd name="T41" fmla="*/ 52 h 442"/>
                  <a:gd name="T42" fmla="*/ 358 w 404"/>
                  <a:gd name="T43" fmla="*/ 27 h 442"/>
                  <a:gd name="T44" fmla="*/ 348 w 404"/>
                  <a:gd name="T45" fmla="*/ 0 h 442"/>
                  <a:gd name="T46" fmla="*/ 348 w 404"/>
                  <a:gd name="T47" fmla="*/ 0 h 442"/>
                  <a:gd name="T48" fmla="*/ 256 w 404"/>
                  <a:gd name="T49" fmla="*/ 109 h 442"/>
                  <a:gd name="T50" fmla="*/ 165 w 404"/>
                  <a:gd name="T51" fmla="*/ 0 h 442"/>
                  <a:gd name="T52" fmla="*/ 165 w 404"/>
                  <a:gd name="T53" fmla="*/ 0 h 442"/>
                  <a:gd name="T54" fmla="*/ 148 w 404"/>
                  <a:gd name="T55" fmla="*/ 9 h 442"/>
                  <a:gd name="T56" fmla="*/ 129 w 404"/>
                  <a:gd name="T57" fmla="*/ 19 h 442"/>
                  <a:gd name="T58" fmla="*/ 115 w 404"/>
                  <a:gd name="T59" fmla="*/ 31 h 442"/>
                  <a:gd name="T60" fmla="*/ 98 w 404"/>
                  <a:gd name="T61" fmla="*/ 44 h 442"/>
                  <a:gd name="T62" fmla="*/ 84 w 404"/>
                  <a:gd name="T63" fmla="*/ 59 h 442"/>
                  <a:gd name="T64" fmla="*/ 71 w 404"/>
                  <a:gd name="T65" fmla="*/ 73 h 442"/>
                  <a:gd name="T66" fmla="*/ 59 w 404"/>
                  <a:gd name="T67" fmla="*/ 90 h 442"/>
                  <a:gd name="T68" fmla="*/ 46 w 404"/>
                  <a:gd name="T69" fmla="*/ 109 h 442"/>
                  <a:gd name="T70" fmla="*/ 36 w 404"/>
                  <a:gd name="T71" fmla="*/ 127 h 442"/>
                  <a:gd name="T72" fmla="*/ 27 w 404"/>
                  <a:gd name="T73" fmla="*/ 146 h 442"/>
                  <a:gd name="T74" fmla="*/ 19 w 404"/>
                  <a:gd name="T75" fmla="*/ 167 h 442"/>
                  <a:gd name="T76" fmla="*/ 13 w 404"/>
                  <a:gd name="T77" fmla="*/ 188 h 442"/>
                  <a:gd name="T78" fmla="*/ 6 w 404"/>
                  <a:gd name="T79" fmla="*/ 211 h 442"/>
                  <a:gd name="T80" fmla="*/ 4 w 404"/>
                  <a:gd name="T81" fmla="*/ 232 h 442"/>
                  <a:gd name="T82" fmla="*/ 0 w 404"/>
                  <a:gd name="T83" fmla="*/ 254 h 442"/>
                  <a:gd name="T84" fmla="*/ 0 w 404"/>
                  <a:gd name="T85" fmla="*/ 279 h 442"/>
                  <a:gd name="T86" fmla="*/ 0 w 404"/>
                  <a:gd name="T87" fmla="*/ 279 h 442"/>
                  <a:gd name="T88" fmla="*/ 2 w 404"/>
                  <a:gd name="T89" fmla="*/ 304 h 442"/>
                  <a:gd name="T90" fmla="*/ 4 w 404"/>
                  <a:gd name="T91" fmla="*/ 329 h 442"/>
                  <a:gd name="T92" fmla="*/ 4 w 404"/>
                  <a:gd name="T93" fmla="*/ 329 h 442"/>
                  <a:gd name="T94" fmla="*/ 23 w 404"/>
                  <a:gd name="T95" fmla="*/ 352 h 442"/>
                  <a:gd name="T96" fmla="*/ 46 w 404"/>
                  <a:gd name="T97" fmla="*/ 373 h 442"/>
                  <a:gd name="T98" fmla="*/ 71 w 404"/>
                  <a:gd name="T99" fmla="*/ 390 h 442"/>
                  <a:gd name="T100" fmla="*/ 98 w 404"/>
                  <a:gd name="T101" fmla="*/ 407 h 442"/>
                  <a:gd name="T102" fmla="*/ 127 w 404"/>
                  <a:gd name="T103" fmla="*/ 419 h 442"/>
                  <a:gd name="T104" fmla="*/ 159 w 404"/>
                  <a:gd name="T105" fmla="*/ 429 h 442"/>
                  <a:gd name="T106" fmla="*/ 190 w 404"/>
                  <a:gd name="T107" fmla="*/ 438 h 442"/>
                  <a:gd name="T108" fmla="*/ 223 w 404"/>
                  <a:gd name="T109" fmla="*/ 442 h 442"/>
                  <a:gd name="T110" fmla="*/ 223 w 404"/>
                  <a:gd name="T111" fmla="*/ 442 h 442"/>
                  <a:gd name="T112" fmla="*/ 223 w 404"/>
                  <a:gd name="T113" fmla="*/ 432 h 442"/>
                  <a:gd name="T114" fmla="*/ 223 w 404"/>
                  <a:gd name="T115" fmla="*/ 432 h 4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404" h="442">
                    <a:moveTo>
                      <a:pt x="223" y="432"/>
                    </a:moveTo>
                    <a:lnTo>
                      <a:pt x="223" y="432"/>
                    </a:lnTo>
                    <a:lnTo>
                      <a:pt x="223" y="404"/>
                    </a:lnTo>
                    <a:lnTo>
                      <a:pt x="227" y="377"/>
                    </a:lnTo>
                    <a:lnTo>
                      <a:pt x="231" y="352"/>
                    </a:lnTo>
                    <a:lnTo>
                      <a:pt x="236" y="327"/>
                    </a:lnTo>
                    <a:lnTo>
                      <a:pt x="244" y="302"/>
                    </a:lnTo>
                    <a:lnTo>
                      <a:pt x="252" y="277"/>
                    </a:lnTo>
                    <a:lnTo>
                      <a:pt x="261" y="254"/>
                    </a:lnTo>
                    <a:lnTo>
                      <a:pt x="273" y="234"/>
                    </a:lnTo>
                    <a:lnTo>
                      <a:pt x="286" y="211"/>
                    </a:lnTo>
                    <a:lnTo>
                      <a:pt x="298" y="192"/>
                    </a:lnTo>
                    <a:lnTo>
                      <a:pt x="313" y="171"/>
                    </a:lnTo>
                    <a:lnTo>
                      <a:pt x="329" y="154"/>
                    </a:lnTo>
                    <a:lnTo>
                      <a:pt x="348" y="138"/>
                    </a:lnTo>
                    <a:lnTo>
                      <a:pt x="365" y="121"/>
                    </a:lnTo>
                    <a:lnTo>
                      <a:pt x="386" y="106"/>
                    </a:lnTo>
                    <a:lnTo>
                      <a:pt x="404" y="94"/>
                    </a:lnTo>
                    <a:lnTo>
                      <a:pt x="404" y="94"/>
                    </a:lnTo>
                    <a:lnTo>
                      <a:pt x="388" y="73"/>
                    </a:lnTo>
                    <a:lnTo>
                      <a:pt x="371" y="52"/>
                    </a:lnTo>
                    <a:lnTo>
                      <a:pt x="358" y="27"/>
                    </a:lnTo>
                    <a:lnTo>
                      <a:pt x="348" y="0"/>
                    </a:lnTo>
                    <a:lnTo>
                      <a:pt x="348" y="0"/>
                    </a:lnTo>
                    <a:lnTo>
                      <a:pt x="256" y="109"/>
                    </a:lnTo>
                    <a:lnTo>
                      <a:pt x="165" y="0"/>
                    </a:lnTo>
                    <a:lnTo>
                      <a:pt x="165" y="0"/>
                    </a:lnTo>
                    <a:lnTo>
                      <a:pt x="148" y="9"/>
                    </a:lnTo>
                    <a:lnTo>
                      <a:pt x="129" y="19"/>
                    </a:lnTo>
                    <a:lnTo>
                      <a:pt x="115" y="31"/>
                    </a:lnTo>
                    <a:lnTo>
                      <a:pt x="98" y="44"/>
                    </a:lnTo>
                    <a:lnTo>
                      <a:pt x="84" y="59"/>
                    </a:lnTo>
                    <a:lnTo>
                      <a:pt x="71" y="73"/>
                    </a:lnTo>
                    <a:lnTo>
                      <a:pt x="59" y="90"/>
                    </a:lnTo>
                    <a:lnTo>
                      <a:pt x="46" y="109"/>
                    </a:lnTo>
                    <a:lnTo>
                      <a:pt x="36" y="127"/>
                    </a:lnTo>
                    <a:lnTo>
                      <a:pt x="27" y="146"/>
                    </a:lnTo>
                    <a:lnTo>
                      <a:pt x="19" y="167"/>
                    </a:lnTo>
                    <a:lnTo>
                      <a:pt x="13" y="188"/>
                    </a:lnTo>
                    <a:lnTo>
                      <a:pt x="6" y="211"/>
                    </a:lnTo>
                    <a:lnTo>
                      <a:pt x="4" y="232"/>
                    </a:lnTo>
                    <a:lnTo>
                      <a:pt x="0" y="254"/>
                    </a:lnTo>
                    <a:lnTo>
                      <a:pt x="0" y="279"/>
                    </a:lnTo>
                    <a:lnTo>
                      <a:pt x="0" y="279"/>
                    </a:lnTo>
                    <a:lnTo>
                      <a:pt x="2" y="304"/>
                    </a:lnTo>
                    <a:lnTo>
                      <a:pt x="4" y="329"/>
                    </a:lnTo>
                    <a:lnTo>
                      <a:pt x="4" y="329"/>
                    </a:lnTo>
                    <a:lnTo>
                      <a:pt x="23" y="352"/>
                    </a:lnTo>
                    <a:lnTo>
                      <a:pt x="46" y="373"/>
                    </a:lnTo>
                    <a:lnTo>
                      <a:pt x="71" y="390"/>
                    </a:lnTo>
                    <a:lnTo>
                      <a:pt x="98" y="407"/>
                    </a:lnTo>
                    <a:lnTo>
                      <a:pt x="127" y="419"/>
                    </a:lnTo>
                    <a:lnTo>
                      <a:pt x="159" y="429"/>
                    </a:lnTo>
                    <a:lnTo>
                      <a:pt x="190" y="438"/>
                    </a:lnTo>
                    <a:lnTo>
                      <a:pt x="223" y="442"/>
                    </a:lnTo>
                    <a:lnTo>
                      <a:pt x="223" y="442"/>
                    </a:lnTo>
                    <a:lnTo>
                      <a:pt x="223" y="432"/>
                    </a:lnTo>
                    <a:lnTo>
                      <a:pt x="223" y="4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+mj-lt"/>
                  <a:ea typeface="+mn-ea"/>
                  <a:cs typeface="+mn-ea"/>
                  <a:sym typeface="+mn-lt"/>
                </a:endParaRPr>
              </a:p>
            </p:txBody>
          </p:sp>
        </p:grpSp>
        <p:sp>
          <p:nvSpPr>
            <p:cNvPr id="40" name="TextBox 39"/>
            <p:cNvSpPr txBox="1"/>
            <p:nvPr/>
          </p:nvSpPr>
          <p:spPr>
            <a:xfrm>
              <a:off x="8039648" y="4700753"/>
              <a:ext cx="1695068" cy="35020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vi-VN">
                  <a:solidFill>
                    <a:schemeClr val="tx2">
                      <a:lumMod val="75000"/>
                      <a:lumOff val="25000"/>
                    </a:schemeClr>
                  </a:solidFill>
                  <a:latin typeface="+mj-lt"/>
                  <a:ea typeface="+mn-ea"/>
                  <a:cs typeface="+mn-ea"/>
                  <a:sym typeface="+mn-lt"/>
                </a:rPr>
                <a:t>INFOGRAPHIC</a:t>
              </a:r>
              <a:endParaRPr lang="en-US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  <a:ea typeface="+mn-ea"/>
                <a:cs typeface="+mn-ea"/>
                <a:sym typeface="+mn-lt"/>
              </a:endParaRPr>
            </a:p>
          </p:txBody>
        </p:sp>
        <p:cxnSp>
          <p:nvCxnSpPr>
            <p:cNvPr id="41" name="Straight Connector 40"/>
            <p:cNvCxnSpPr/>
            <p:nvPr/>
          </p:nvCxnSpPr>
          <p:spPr>
            <a:xfrm>
              <a:off x="8139467" y="5070085"/>
              <a:ext cx="1339982" cy="0"/>
            </a:xfrm>
            <a:prstGeom prst="line">
              <a:avLst/>
            </a:prstGeom>
            <a:ln w="28575">
              <a:solidFill>
                <a:schemeClr val="tx2">
                  <a:lumMod val="25000"/>
                  <a:lumOff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6" name="TextBox 45"/>
            <p:cNvSpPr txBox="1"/>
            <p:nvPr/>
          </p:nvSpPr>
          <p:spPr>
            <a:xfrm>
              <a:off x="7305254" y="5191630"/>
              <a:ext cx="4048546" cy="94894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76" b="1" dirty="0">
                  <a:solidFill>
                    <a:schemeClr val="bg1">
                      <a:lumMod val="50000"/>
                    </a:schemeClr>
                  </a:solidFill>
                  <a:latin typeface="+mj-lt"/>
                  <a:ea typeface="+mn-ea"/>
                  <a:cs typeface="+mn-ea"/>
                  <a:sym typeface="+mn-lt"/>
                </a:rPr>
                <a:t>We use well-known development methodologies to create a customized approach for each of the projects. This allows us to achieve high quality outcomes and full transparency towards.</a:t>
              </a:r>
              <a:endParaRPr lang="en-US" sz="1476" dirty="0">
                <a:solidFill>
                  <a:schemeClr val="bg1">
                    <a:lumMod val="50000"/>
                  </a:schemeClr>
                </a:solidFill>
                <a:latin typeface="+mj-lt"/>
                <a:ea typeface="+mn-ea"/>
                <a:cs typeface="+mn-ea"/>
                <a:sym typeface="+mn-lt"/>
              </a:endParaRPr>
            </a:p>
          </p:txBody>
        </p:sp>
      </p:grpSp>
      <p:sp>
        <p:nvSpPr>
          <p:cNvPr id="47" name="矩形 46"/>
          <p:cNvSpPr/>
          <p:nvPr/>
        </p:nvSpPr>
        <p:spPr>
          <a:xfrm>
            <a:off x="311169" y="448147"/>
            <a:ext cx="573895" cy="55308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+mj-lt"/>
              <a:cs typeface="+mn-ea"/>
              <a:sym typeface="+mn-lt"/>
            </a:endParaRPr>
          </a:p>
        </p:txBody>
      </p:sp>
      <p:sp>
        <p:nvSpPr>
          <p:cNvPr id="48" name="矩形 47"/>
          <p:cNvSpPr/>
          <p:nvPr/>
        </p:nvSpPr>
        <p:spPr>
          <a:xfrm>
            <a:off x="165023" y="198"/>
            <a:ext cx="538090" cy="83867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+mj-lt"/>
              <a:cs typeface="+mn-ea"/>
              <a:sym typeface="+mn-lt"/>
            </a:endParaRPr>
          </a:p>
        </p:txBody>
      </p:sp>
      <p:sp>
        <p:nvSpPr>
          <p:cNvPr id="51" name="文本框 17"/>
          <p:cNvSpPr txBox="1"/>
          <p:nvPr/>
        </p:nvSpPr>
        <p:spPr>
          <a:xfrm>
            <a:off x="1049169" y="284873"/>
            <a:ext cx="2226572" cy="55399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149"/>
            <a:r>
              <a:rPr lang="tr-TR" altLang="zh-CN" sz="3600" b="1" dirty="0">
                <a:solidFill>
                  <a:schemeClr val="bg1">
                    <a:lumMod val="65000"/>
                  </a:schemeClr>
                </a:solidFill>
                <a:latin typeface="+mj-lt"/>
                <a:ea typeface="+mn-ea"/>
                <a:cs typeface="+mn-ea"/>
                <a:sym typeface="+mn-lt"/>
              </a:rPr>
              <a:t>TITLE HERE</a:t>
            </a:r>
            <a:endParaRPr lang="zh-CN" altLang="en-US" sz="3600" b="1" dirty="0">
              <a:solidFill>
                <a:schemeClr val="bg1">
                  <a:lumMod val="65000"/>
                </a:schemeClr>
              </a:solidFill>
              <a:latin typeface="+mj-lt"/>
              <a:ea typeface="+mn-ea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8627052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 xmlns:a14="http://schemas.microsoft.com/office/drawing/2010/main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148"/>
          <p:cNvSpPr txBox="1"/>
          <p:nvPr/>
        </p:nvSpPr>
        <p:spPr>
          <a:xfrm>
            <a:off x="884759" y="688804"/>
            <a:ext cx="5112007" cy="529253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zh-CN" sz="34392" b="1" cap="all" dirty="0" smtClean="0">
                <a:solidFill>
                  <a:schemeClr val="accent1"/>
                </a:solidFill>
                <a:latin typeface="+mn-lt"/>
                <a:ea typeface="+mn-ea"/>
                <a:cs typeface="+mn-ea"/>
                <a:sym typeface="+mn-lt"/>
              </a:rPr>
              <a:t>0</a:t>
            </a:r>
            <a:r>
              <a:rPr lang="tr-TR" altLang="zh-CN" sz="34392" b="1" cap="all" dirty="0">
                <a:solidFill>
                  <a:schemeClr val="accent1"/>
                </a:solidFill>
                <a:latin typeface="+mn-lt"/>
                <a:ea typeface="+mn-ea"/>
                <a:cs typeface="+mn-ea"/>
                <a:sym typeface="+mn-lt"/>
              </a:rPr>
              <a:t>3</a:t>
            </a:r>
            <a:endParaRPr lang="zh-CN" altLang="en-US" sz="19894" b="1" cap="all" spc="300" dirty="0">
              <a:solidFill>
                <a:schemeClr val="accent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9" name="圆角矩形 65"/>
          <p:cNvSpPr/>
          <p:nvPr/>
        </p:nvSpPr>
        <p:spPr bwMode="auto">
          <a:xfrm>
            <a:off x="1378428" y="3335073"/>
            <a:ext cx="4124667" cy="562505"/>
          </a:xfrm>
          <a:prstGeom prst="roundRect">
            <a:avLst/>
          </a:prstGeom>
          <a:solidFill>
            <a:schemeClr val="bg1"/>
          </a:solidFill>
          <a:ln w="38100">
            <a:noFill/>
          </a:ln>
          <a:effectLst>
            <a:outerShdw blurRad="203200" dist="88900" dir="8100000" sx="102000" sy="102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schemeClr val="accent1"/>
              </a:solidFill>
              <a:cs typeface="+mn-ea"/>
              <a:sym typeface="+mn-lt"/>
            </a:endParaRPr>
          </a:p>
        </p:txBody>
      </p:sp>
      <p:sp>
        <p:nvSpPr>
          <p:cNvPr id="10" name="文本框 67"/>
          <p:cNvSpPr txBox="1"/>
          <p:nvPr/>
        </p:nvSpPr>
        <p:spPr>
          <a:xfrm>
            <a:off x="2281384" y="3370103"/>
            <a:ext cx="2318753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zh-CN" sz="3200" b="1" cap="all" dirty="0">
                <a:solidFill>
                  <a:schemeClr val="accent1"/>
                </a:solidFill>
                <a:latin typeface="+mn-lt"/>
                <a:ea typeface="+mn-ea"/>
                <a:cs typeface="+mn-ea"/>
                <a:sym typeface="+mn-lt"/>
              </a:rPr>
              <a:t>The </a:t>
            </a:r>
            <a:r>
              <a:rPr lang="tr-TR" altLang="zh-CN" sz="3200" b="1" cap="all" dirty="0" smtClean="0">
                <a:solidFill>
                  <a:schemeClr val="accent1"/>
                </a:solidFill>
                <a:latin typeface="+mn-lt"/>
                <a:ea typeface="+mn-ea"/>
                <a:cs typeface="+mn-ea"/>
                <a:sym typeface="+mn-lt"/>
              </a:rPr>
              <a:t>THIRD</a:t>
            </a:r>
            <a:endParaRPr lang="zh-CN" altLang="en-US" sz="3200" cap="all" dirty="0">
              <a:solidFill>
                <a:schemeClr val="accent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1" name="矩形 1"/>
          <p:cNvSpPr/>
          <p:nvPr/>
        </p:nvSpPr>
        <p:spPr>
          <a:xfrm>
            <a:off x="5851465" y="3147204"/>
            <a:ext cx="3817914" cy="83099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defRPr/>
            </a:pPr>
            <a:r>
              <a:rPr lang="tr-TR" altLang="zh-CN" sz="5400" b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ea"/>
                <a:sym typeface="+mn-lt"/>
              </a:rPr>
              <a:t>MODELS</a:t>
            </a:r>
            <a:endParaRPr lang="en-US" altLang="zh-CN" sz="5400" b="1" dirty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ea typeface="+mn-ea"/>
              <a:cs typeface="+mn-ea"/>
              <a:sym typeface="+mn-lt"/>
            </a:endParaRPr>
          </a:p>
        </p:txBody>
      </p:sp>
      <p:cxnSp>
        <p:nvCxnSpPr>
          <p:cNvPr id="12" name="直接连接符 3"/>
          <p:cNvCxnSpPr/>
          <p:nvPr/>
        </p:nvCxnSpPr>
        <p:spPr>
          <a:xfrm>
            <a:off x="5851465" y="4120381"/>
            <a:ext cx="6337918" cy="0"/>
          </a:xfrm>
          <a:prstGeom prst="line">
            <a:avLst/>
          </a:prstGeom>
          <a:ln w="285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696667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5000">
        <p14:prism isInverted="1"/>
      </p:transition>
    </mc:Choice>
    <mc:Fallback xmlns="">
      <p:transition spd="slow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 animBg="1"/>
      <p:bldP spid="10" grpId="0"/>
      <p:bldP spid="11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20"/>
          <p:cNvSpPr txBox="1">
            <a:spLocks/>
          </p:cNvSpPr>
          <p:nvPr/>
        </p:nvSpPr>
        <p:spPr>
          <a:xfrm>
            <a:off x="1005270" y="5104175"/>
            <a:ext cx="5301650" cy="969496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l">
              <a:lnSpc>
                <a:spcPct val="150000"/>
              </a:lnSpc>
            </a:pPr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latin typeface="+mj-lt"/>
                <a:ea typeface="+mn-ea"/>
                <a:cs typeface="+mn-ea"/>
                <a:sym typeface="+mn-lt"/>
              </a:rPr>
              <a:t>We use well-known development methodologies to create a customized approach for each of the projects. This allows us to achieve high quality outcomes and full transparency towards.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+mj-lt"/>
              <a:ea typeface="+mn-ea"/>
              <a:cs typeface="+mn-ea"/>
              <a:sym typeface="+mn-lt"/>
            </a:endParaRPr>
          </a:p>
        </p:txBody>
      </p:sp>
      <p:sp>
        <p:nvSpPr>
          <p:cNvPr id="24" name="Title 20"/>
          <p:cNvSpPr txBox="1">
            <a:spLocks/>
          </p:cNvSpPr>
          <p:nvPr/>
        </p:nvSpPr>
        <p:spPr>
          <a:xfrm>
            <a:off x="6531312" y="5104174"/>
            <a:ext cx="5510093" cy="969496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l">
              <a:lnSpc>
                <a:spcPct val="150000"/>
              </a:lnSpc>
            </a:pPr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latin typeface="+mj-lt"/>
                <a:ea typeface="+mn-ea"/>
                <a:cs typeface="+mn-ea"/>
                <a:sym typeface="+mn-lt"/>
              </a:rPr>
              <a:t>We use well-known development methodologies to create a customized approach for each of the projects. This allows us to achieve high quality outcomes and full transparency towards.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+mj-lt"/>
              <a:ea typeface="+mn-ea"/>
              <a:cs typeface="+mn-ea"/>
              <a:sym typeface="+mn-lt"/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1005272" y="4151226"/>
            <a:ext cx="5301647" cy="72108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endParaRPr lang="en-US" sz="1475" dirty="0">
              <a:latin typeface="+mj-lt"/>
              <a:cs typeface="+mn-ea"/>
              <a:sym typeface="+mn-lt"/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6531311" y="4151226"/>
            <a:ext cx="5301647" cy="72108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>
              <a:latin typeface="+mj-lt"/>
              <a:cs typeface="+mn-ea"/>
              <a:sym typeface="+mn-lt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829058" y="4494614"/>
            <a:ext cx="3302303" cy="324576"/>
          </a:xfrm>
          <a:prstGeom prst="rect">
            <a:avLst/>
          </a:prstGeom>
          <a:noFill/>
        </p:spPr>
        <p:txBody>
          <a:bodyPr vert="horz" wrap="square" lIns="0" tIns="0" rIns="0" bIns="0" rtlCol="0">
            <a:spAutoFit/>
          </a:bodyPr>
          <a:lstStyle/>
          <a:p>
            <a:pPr algn="ctr"/>
            <a:r>
              <a:rPr lang="tr-TR" altLang="zh-CN" sz="2109" b="1" dirty="0">
                <a:solidFill>
                  <a:schemeClr val="bg1"/>
                </a:solidFill>
                <a:latin typeface="+mj-lt"/>
                <a:ea typeface="+mn-ea"/>
                <a:cs typeface="+mn-ea"/>
                <a:sym typeface="+mn-lt"/>
              </a:rPr>
              <a:t>NOTE HERE</a:t>
            </a:r>
            <a:endParaRPr lang="en-US" altLang="zh-CN" sz="2109" b="1" dirty="0">
              <a:solidFill>
                <a:schemeClr val="bg1"/>
              </a:solidFill>
              <a:latin typeface="+mj-lt"/>
              <a:ea typeface="+mn-ea"/>
              <a:cs typeface="+mn-ea"/>
              <a:sym typeface="+mn-lt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7530983" y="4494614"/>
            <a:ext cx="3302303" cy="324576"/>
          </a:xfrm>
          <a:prstGeom prst="rect">
            <a:avLst/>
          </a:prstGeom>
          <a:noFill/>
        </p:spPr>
        <p:txBody>
          <a:bodyPr vert="horz" wrap="square" lIns="0" tIns="0" rIns="0" bIns="0" rtlCol="0">
            <a:spAutoFit/>
          </a:bodyPr>
          <a:lstStyle/>
          <a:p>
            <a:pPr algn="ctr"/>
            <a:r>
              <a:rPr lang="tr-TR" altLang="zh-CN" sz="2109" b="1" dirty="0">
                <a:solidFill>
                  <a:schemeClr val="bg1"/>
                </a:solidFill>
                <a:latin typeface="+mj-lt"/>
                <a:ea typeface="+mn-ea"/>
                <a:cs typeface="+mn-ea"/>
                <a:sym typeface="+mn-lt"/>
              </a:rPr>
              <a:t>NOTE HERE</a:t>
            </a:r>
            <a:endParaRPr lang="en-US" altLang="zh-CN" sz="2109" b="1" dirty="0">
              <a:solidFill>
                <a:schemeClr val="bg1"/>
              </a:solidFill>
              <a:latin typeface="+mj-lt"/>
              <a:ea typeface="+mn-ea"/>
              <a:cs typeface="+mn-ea"/>
              <a:sym typeface="+mn-lt"/>
            </a:endParaRPr>
          </a:p>
        </p:txBody>
      </p:sp>
      <p:pic>
        <p:nvPicPr>
          <p:cNvPr id="8" name="图片占位符 7"/>
          <p:cNvPicPr>
            <a:picLocks noGrp="1" noChangeAspect="1"/>
          </p:cNvPicPr>
          <p:nvPr>
            <p:ph type="pic" sz="quarter" idx="13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7" name="图片占位符 6"/>
          <p:cNvPicPr>
            <a:picLocks noGrp="1" noChangeAspect="1"/>
          </p:cNvPicPr>
          <p:nvPr>
            <p:ph type="pic" sz="quarter" idx="14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10" name="矩形 9"/>
          <p:cNvSpPr/>
          <p:nvPr/>
        </p:nvSpPr>
        <p:spPr>
          <a:xfrm>
            <a:off x="311169" y="448147"/>
            <a:ext cx="573895" cy="55308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+mj-lt"/>
              <a:cs typeface="+mn-ea"/>
              <a:sym typeface="+mn-lt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165023" y="198"/>
            <a:ext cx="538090" cy="83867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+mj-lt"/>
              <a:cs typeface="+mn-ea"/>
              <a:sym typeface="+mn-lt"/>
            </a:endParaRPr>
          </a:p>
        </p:txBody>
      </p:sp>
      <p:sp>
        <p:nvSpPr>
          <p:cNvPr id="14" name="文本框 17"/>
          <p:cNvSpPr txBox="1"/>
          <p:nvPr/>
        </p:nvSpPr>
        <p:spPr>
          <a:xfrm>
            <a:off x="1049169" y="284873"/>
            <a:ext cx="2226572" cy="55399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149"/>
            <a:r>
              <a:rPr lang="tr-TR" altLang="zh-CN" sz="3600" b="1" dirty="0">
                <a:solidFill>
                  <a:schemeClr val="bg1">
                    <a:lumMod val="65000"/>
                  </a:schemeClr>
                </a:solidFill>
                <a:latin typeface="+mj-lt"/>
                <a:ea typeface="+mn-ea"/>
                <a:cs typeface="+mn-ea"/>
                <a:sym typeface="+mn-lt"/>
              </a:rPr>
              <a:t>TITLE HERE</a:t>
            </a:r>
            <a:endParaRPr lang="zh-CN" altLang="en-US" sz="3600" b="1" dirty="0">
              <a:solidFill>
                <a:schemeClr val="bg1">
                  <a:lumMod val="65000"/>
                </a:schemeClr>
              </a:solidFill>
              <a:latin typeface="+mj-lt"/>
              <a:ea typeface="+mn-ea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960166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2000">
        <p14:gallery dir="l"/>
      </p:transition>
    </mc:Choice>
    <mc:Fallback xmlns="" xmlns:a14="http://schemas.microsoft.com/office/drawing/2010/main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4" grpId="0"/>
      <p:bldP spid="28" grpId="0" animBg="1"/>
      <p:bldP spid="30" grpId="0" animBg="1"/>
      <p:bldP spid="3" grpId="0"/>
      <p:bldP spid="3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 rot="420092">
            <a:off x="881578" y="1756249"/>
            <a:ext cx="1524656" cy="2047967"/>
          </a:xfrm>
          <a:custGeom>
            <a:avLst/>
            <a:gdLst>
              <a:gd name="connsiteX0" fmla="*/ 0 w 1409700"/>
              <a:gd name="connsiteY0" fmla="*/ 0 h 1409700"/>
              <a:gd name="connsiteX1" fmla="*/ 1409700 w 1409700"/>
              <a:gd name="connsiteY1" fmla="*/ 0 h 1409700"/>
              <a:gd name="connsiteX2" fmla="*/ 1409700 w 1409700"/>
              <a:gd name="connsiteY2" fmla="*/ 1409700 h 1409700"/>
              <a:gd name="connsiteX3" fmla="*/ 0 w 1409700"/>
              <a:gd name="connsiteY3" fmla="*/ 1409700 h 1409700"/>
              <a:gd name="connsiteX4" fmla="*/ 0 w 1409700"/>
              <a:gd name="connsiteY4" fmla="*/ 0 h 1409700"/>
              <a:gd name="connsiteX0" fmla="*/ 0 w 1445759"/>
              <a:gd name="connsiteY0" fmla="*/ 0 h 1597959"/>
              <a:gd name="connsiteX1" fmla="*/ 1409700 w 1445759"/>
              <a:gd name="connsiteY1" fmla="*/ 0 h 1597959"/>
              <a:gd name="connsiteX2" fmla="*/ 1445759 w 1445759"/>
              <a:gd name="connsiteY2" fmla="*/ 1597959 h 1597959"/>
              <a:gd name="connsiteX3" fmla="*/ 0 w 1445759"/>
              <a:gd name="connsiteY3" fmla="*/ 1409700 h 1597959"/>
              <a:gd name="connsiteX4" fmla="*/ 0 w 1445759"/>
              <a:gd name="connsiteY4" fmla="*/ 0 h 1597959"/>
              <a:gd name="connsiteX0" fmla="*/ 0 w 1445759"/>
              <a:gd name="connsiteY0" fmla="*/ 0 h 1597959"/>
              <a:gd name="connsiteX1" fmla="*/ 1409700 w 1445759"/>
              <a:gd name="connsiteY1" fmla="*/ 0 h 1597959"/>
              <a:gd name="connsiteX2" fmla="*/ 1445759 w 1445759"/>
              <a:gd name="connsiteY2" fmla="*/ 1597959 h 1597959"/>
              <a:gd name="connsiteX3" fmla="*/ 0 w 1445759"/>
              <a:gd name="connsiteY3" fmla="*/ 1409700 h 1597959"/>
              <a:gd name="connsiteX4" fmla="*/ 0 w 1445759"/>
              <a:gd name="connsiteY4" fmla="*/ 0 h 15979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45759" h="1597959">
                <a:moveTo>
                  <a:pt x="0" y="0"/>
                </a:moveTo>
                <a:lnTo>
                  <a:pt x="1409700" y="0"/>
                </a:lnTo>
                <a:lnTo>
                  <a:pt x="1445759" y="1597959"/>
                </a:lnTo>
                <a:cubicBezTo>
                  <a:pt x="999513" y="1401665"/>
                  <a:pt x="481920" y="1472453"/>
                  <a:pt x="0" y="1409700"/>
                </a:cubicBezTo>
                <a:lnTo>
                  <a:pt x="0" y="0"/>
                </a:lnTo>
                <a:close/>
              </a:path>
            </a:pathLst>
          </a:custGeom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2002">
              <a:cs typeface="+mn-ea"/>
              <a:sym typeface="+mn-lt"/>
            </a:endParaRPr>
          </a:p>
        </p:txBody>
      </p:sp>
      <p:sp>
        <p:nvSpPr>
          <p:cNvPr id="12" name="Rectangle 10"/>
          <p:cNvSpPr/>
          <p:nvPr/>
        </p:nvSpPr>
        <p:spPr>
          <a:xfrm rot="420092">
            <a:off x="2798966" y="1756249"/>
            <a:ext cx="1524656" cy="2047967"/>
          </a:xfrm>
          <a:custGeom>
            <a:avLst/>
            <a:gdLst>
              <a:gd name="connsiteX0" fmla="*/ 0 w 1409700"/>
              <a:gd name="connsiteY0" fmla="*/ 0 h 1409700"/>
              <a:gd name="connsiteX1" fmla="*/ 1409700 w 1409700"/>
              <a:gd name="connsiteY1" fmla="*/ 0 h 1409700"/>
              <a:gd name="connsiteX2" fmla="*/ 1409700 w 1409700"/>
              <a:gd name="connsiteY2" fmla="*/ 1409700 h 1409700"/>
              <a:gd name="connsiteX3" fmla="*/ 0 w 1409700"/>
              <a:gd name="connsiteY3" fmla="*/ 1409700 h 1409700"/>
              <a:gd name="connsiteX4" fmla="*/ 0 w 1409700"/>
              <a:gd name="connsiteY4" fmla="*/ 0 h 1409700"/>
              <a:gd name="connsiteX0" fmla="*/ 0 w 1445759"/>
              <a:gd name="connsiteY0" fmla="*/ 0 h 1597959"/>
              <a:gd name="connsiteX1" fmla="*/ 1409700 w 1445759"/>
              <a:gd name="connsiteY1" fmla="*/ 0 h 1597959"/>
              <a:gd name="connsiteX2" fmla="*/ 1445759 w 1445759"/>
              <a:gd name="connsiteY2" fmla="*/ 1597959 h 1597959"/>
              <a:gd name="connsiteX3" fmla="*/ 0 w 1445759"/>
              <a:gd name="connsiteY3" fmla="*/ 1409700 h 1597959"/>
              <a:gd name="connsiteX4" fmla="*/ 0 w 1445759"/>
              <a:gd name="connsiteY4" fmla="*/ 0 h 1597959"/>
              <a:gd name="connsiteX0" fmla="*/ 0 w 1445759"/>
              <a:gd name="connsiteY0" fmla="*/ 0 h 1597959"/>
              <a:gd name="connsiteX1" fmla="*/ 1409700 w 1445759"/>
              <a:gd name="connsiteY1" fmla="*/ 0 h 1597959"/>
              <a:gd name="connsiteX2" fmla="*/ 1445759 w 1445759"/>
              <a:gd name="connsiteY2" fmla="*/ 1597959 h 1597959"/>
              <a:gd name="connsiteX3" fmla="*/ 0 w 1445759"/>
              <a:gd name="connsiteY3" fmla="*/ 1409700 h 1597959"/>
              <a:gd name="connsiteX4" fmla="*/ 0 w 1445759"/>
              <a:gd name="connsiteY4" fmla="*/ 0 h 15979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45759" h="1597959">
                <a:moveTo>
                  <a:pt x="0" y="0"/>
                </a:moveTo>
                <a:lnTo>
                  <a:pt x="1409700" y="0"/>
                </a:lnTo>
                <a:lnTo>
                  <a:pt x="1445759" y="1597959"/>
                </a:lnTo>
                <a:cubicBezTo>
                  <a:pt x="999513" y="1401665"/>
                  <a:pt x="481920" y="1472453"/>
                  <a:pt x="0" y="140970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2002">
              <a:cs typeface="+mn-ea"/>
              <a:sym typeface="+mn-lt"/>
            </a:endParaRPr>
          </a:p>
        </p:txBody>
      </p:sp>
      <p:sp>
        <p:nvSpPr>
          <p:cNvPr id="14" name="Rectangle 10"/>
          <p:cNvSpPr/>
          <p:nvPr/>
        </p:nvSpPr>
        <p:spPr>
          <a:xfrm rot="420092">
            <a:off x="4716354" y="1756249"/>
            <a:ext cx="1524656" cy="2047967"/>
          </a:xfrm>
          <a:custGeom>
            <a:avLst/>
            <a:gdLst>
              <a:gd name="connsiteX0" fmla="*/ 0 w 1409700"/>
              <a:gd name="connsiteY0" fmla="*/ 0 h 1409700"/>
              <a:gd name="connsiteX1" fmla="*/ 1409700 w 1409700"/>
              <a:gd name="connsiteY1" fmla="*/ 0 h 1409700"/>
              <a:gd name="connsiteX2" fmla="*/ 1409700 w 1409700"/>
              <a:gd name="connsiteY2" fmla="*/ 1409700 h 1409700"/>
              <a:gd name="connsiteX3" fmla="*/ 0 w 1409700"/>
              <a:gd name="connsiteY3" fmla="*/ 1409700 h 1409700"/>
              <a:gd name="connsiteX4" fmla="*/ 0 w 1409700"/>
              <a:gd name="connsiteY4" fmla="*/ 0 h 1409700"/>
              <a:gd name="connsiteX0" fmla="*/ 0 w 1445759"/>
              <a:gd name="connsiteY0" fmla="*/ 0 h 1597959"/>
              <a:gd name="connsiteX1" fmla="*/ 1409700 w 1445759"/>
              <a:gd name="connsiteY1" fmla="*/ 0 h 1597959"/>
              <a:gd name="connsiteX2" fmla="*/ 1445759 w 1445759"/>
              <a:gd name="connsiteY2" fmla="*/ 1597959 h 1597959"/>
              <a:gd name="connsiteX3" fmla="*/ 0 w 1445759"/>
              <a:gd name="connsiteY3" fmla="*/ 1409700 h 1597959"/>
              <a:gd name="connsiteX4" fmla="*/ 0 w 1445759"/>
              <a:gd name="connsiteY4" fmla="*/ 0 h 1597959"/>
              <a:gd name="connsiteX0" fmla="*/ 0 w 1445759"/>
              <a:gd name="connsiteY0" fmla="*/ 0 h 1597959"/>
              <a:gd name="connsiteX1" fmla="*/ 1409700 w 1445759"/>
              <a:gd name="connsiteY1" fmla="*/ 0 h 1597959"/>
              <a:gd name="connsiteX2" fmla="*/ 1445759 w 1445759"/>
              <a:gd name="connsiteY2" fmla="*/ 1597959 h 1597959"/>
              <a:gd name="connsiteX3" fmla="*/ 0 w 1445759"/>
              <a:gd name="connsiteY3" fmla="*/ 1409700 h 1597959"/>
              <a:gd name="connsiteX4" fmla="*/ 0 w 1445759"/>
              <a:gd name="connsiteY4" fmla="*/ 0 h 15979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45759" h="1597959">
                <a:moveTo>
                  <a:pt x="0" y="0"/>
                </a:moveTo>
                <a:lnTo>
                  <a:pt x="1409700" y="0"/>
                </a:lnTo>
                <a:lnTo>
                  <a:pt x="1445759" y="1597959"/>
                </a:lnTo>
                <a:cubicBezTo>
                  <a:pt x="999513" y="1401665"/>
                  <a:pt x="481920" y="1472453"/>
                  <a:pt x="0" y="140970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2002">
              <a:cs typeface="+mn-ea"/>
              <a:sym typeface="+mn-lt"/>
            </a:endParaRPr>
          </a:p>
        </p:txBody>
      </p:sp>
      <p:sp>
        <p:nvSpPr>
          <p:cNvPr id="17" name="Rectangle 10"/>
          <p:cNvSpPr/>
          <p:nvPr/>
        </p:nvSpPr>
        <p:spPr>
          <a:xfrm rot="420092">
            <a:off x="6633744" y="1756249"/>
            <a:ext cx="1524656" cy="2047967"/>
          </a:xfrm>
          <a:custGeom>
            <a:avLst/>
            <a:gdLst>
              <a:gd name="connsiteX0" fmla="*/ 0 w 1409700"/>
              <a:gd name="connsiteY0" fmla="*/ 0 h 1409700"/>
              <a:gd name="connsiteX1" fmla="*/ 1409700 w 1409700"/>
              <a:gd name="connsiteY1" fmla="*/ 0 h 1409700"/>
              <a:gd name="connsiteX2" fmla="*/ 1409700 w 1409700"/>
              <a:gd name="connsiteY2" fmla="*/ 1409700 h 1409700"/>
              <a:gd name="connsiteX3" fmla="*/ 0 w 1409700"/>
              <a:gd name="connsiteY3" fmla="*/ 1409700 h 1409700"/>
              <a:gd name="connsiteX4" fmla="*/ 0 w 1409700"/>
              <a:gd name="connsiteY4" fmla="*/ 0 h 1409700"/>
              <a:gd name="connsiteX0" fmla="*/ 0 w 1445759"/>
              <a:gd name="connsiteY0" fmla="*/ 0 h 1597959"/>
              <a:gd name="connsiteX1" fmla="*/ 1409700 w 1445759"/>
              <a:gd name="connsiteY1" fmla="*/ 0 h 1597959"/>
              <a:gd name="connsiteX2" fmla="*/ 1445759 w 1445759"/>
              <a:gd name="connsiteY2" fmla="*/ 1597959 h 1597959"/>
              <a:gd name="connsiteX3" fmla="*/ 0 w 1445759"/>
              <a:gd name="connsiteY3" fmla="*/ 1409700 h 1597959"/>
              <a:gd name="connsiteX4" fmla="*/ 0 w 1445759"/>
              <a:gd name="connsiteY4" fmla="*/ 0 h 1597959"/>
              <a:gd name="connsiteX0" fmla="*/ 0 w 1445759"/>
              <a:gd name="connsiteY0" fmla="*/ 0 h 1597959"/>
              <a:gd name="connsiteX1" fmla="*/ 1409700 w 1445759"/>
              <a:gd name="connsiteY1" fmla="*/ 0 h 1597959"/>
              <a:gd name="connsiteX2" fmla="*/ 1445759 w 1445759"/>
              <a:gd name="connsiteY2" fmla="*/ 1597959 h 1597959"/>
              <a:gd name="connsiteX3" fmla="*/ 0 w 1445759"/>
              <a:gd name="connsiteY3" fmla="*/ 1409700 h 1597959"/>
              <a:gd name="connsiteX4" fmla="*/ 0 w 1445759"/>
              <a:gd name="connsiteY4" fmla="*/ 0 h 15979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45759" h="1597959">
                <a:moveTo>
                  <a:pt x="0" y="0"/>
                </a:moveTo>
                <a:lnTo>
                  <a:pt x="1409700" y="0"/>
                </a:lnTo>
                <a:lnTo>
                  <a:pt x="1445759" y="1597959"/>
                </a:lnTo>
                <a:cubicBezTo>
                  <a:pt x="999513" y="1401665"/>
                  <a:pt x="481920" y="1472453"/>
                  <a:pt x="0" y="140970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2002">
              <a:cs typeface="+mn-ea"/>
              <a:sym typeface="+mn-lt"/>
            </a:endParaRPr>
          </a:p>
        </p:txBody>
      </p:sp>
      <p:sp>
        <p:nvSpPr>
          <p:cNvPr id="20" name="Rectangle 10"/>
          <p:cNvSpPr/>
          <p:nvPr/>
        </p:nvSpPr>
        <p:spPr>
          <a:xfrm rot="420092">
            <a:off x="8551132" y="1756249"/>
            <a:ext cx="1524656" cy="2047967"/>
          </a:xfrm>
          <a:custGeom>
            <a:avLst/>
            <a:gdLst>
              <a:gd name="connsiteX0" fmla="*/ 0 w 1409700"/>
              <a:gd name="connsiteY0" fmla="*/ 0 h 1409700"/>
              <a:gd name="connsiteX1" fmla="*/ 1409700 w 1409700"/>
              <a:gd name="connsiteY1" fmla="*/ 0 h 1409700"/>
              <a:gd name="connsiteX2" fmla="*/ 1409700 w 1409700"/>
              <a:gd name="connsiteY2" fmla="*/ 1409700 h 1409700"/>
              <a:gd name="connsiteX3" fmla="*/ 0 w 1409700"/>
              <a:gd name="connsiteY3" fmla="*/ 1409700 h 1409700"/>
              <a:gd name="connsiteX4" fmla="*/ 0 w 1409700"/>
              <a:gd name="connsiteY4" fmla="*/ 0 h 1409700"/>
              <a:gd name="connsiteX0" fmla="*/ 0 w 1445759"/>
              <a:gd name="connsiteY0" fmla="*/ 0 h 1597959"/>
              <a:gd name="connsiteX1" fmla="*/ 1409700 w 1445759"/>
              <a:gd name="connsiteY1" fmla="*/ 0 h 1597959"/>
              <a:gd name="connsiteX2" fmla="*/ 1445759 w 1445759"/>
              <a:gd name="connsiteY2" fmla="*/ 1597959 h 1597959"/>
              <a:gd name="connsiteX3" fmla="*/ 0 w 1445759"/>
              <a:gd name="connsiteY3" fmla="*/ 1409700 h 1597959"/>
              <a:gd name="connsiteX4" fmla="*/ 0 w 1445759"/>
              <a:gd name="connsiteY4" fmla="*/ 0 h 1597959"/>
              <a:gd name="connsiteX0" fmla="*/ 0 w 1445759"/>
              <a:gd name="connsiteY0" fmla="*/ 0 h 1597959"/>
              <a:gd name="connsiteX1" fmla="*/ 1409700 w 1445759"/>
              <a:gd name="connsiteY1" fmla="*/ 0 h 1597959"/>
              <a:gd name="connsiteX2" fmla="*/ 1445759 w 1445759"/>
              <a:gd name="connsiteY2" fmla="*/ 1597959 h 1597959"/>
              <a:gd name="connsiteX3" fmla="*/ 0 w 1445759"/>
              <a:gd name="connsiteY3" fmla="*/ 1409700 h 1597959"/>
              <a:gd name="connsiteX4" fmla="*/ 0 w 1445759"/>
              <a:gd name="connsiteY4" fmla="*/ 0 h 15979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45759" h="1597959">
                <a:moveTo>
                  <a:pt x="0" y="0"/>
                </a:moveTo>
                <a:lnTo>
                  <a:pt x="1409700" y="0"/>
                </a:lnTo>
                <a:lnTo>
                  <a:pt x="1445759" y="1597959"/>
                </a:lnTo>
                <a:cubicBezTo>
                  <a:pt x="999513" y="1401665"/>
                  <a:pt x="481920" y="1472453"/>
                  <a:pt x="0" y="140970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2002">
              <a:cs typeface="+mn-ea"/>
              <a:sym typeface="+mn-lt"/>
            </a:endParaRPr>
          </a:p>
        </p:txBody>
      </p:sp>
      <p:sp>
        <p:nvSpPr>
          <p:cNvPr id="26" name="Rectangle 10"/>
          <p:cNvSpPr/>
          <p:nvPr/>
        </p:nvSpPr>
        <p:spPr>
          <a:xfrm rot="420092">
            <a:off x="10385869" y="1756249"/>
            <a:ext cx="1524656" cy="2047967"/>
          </a:xfrm>
          <a:custGeom>
            <a:avLst/>
            <a:gdLst>
              <a:gd name="connsiteX0" fmla="*/ 0 w 1409700"/>
              <a:gd name="connsiteY0" fmla="*/ 0 h 1409700"/>
              <a:gd name="connsiteX1" fmla="*/ 1409700 w 1409700"/>
              <a:gd name="connsiteY1" fmla="*/ 0 h 1409700"/>
              <a:gd name="connsiteX2" fmla="*/ 1409700 w 1409700"/>
              <a:gd name="connsiteY2" fmla="*/ 1409700 h 1409700"/>
              <a:gd name="connsiteX3" fmla="*/ 0 w 1409700"/>
              <a:gd name="connsiteY3" fmla="*/ 1409700 h 1409700"/>
              <a:gd name="connsiteX4" fmla="*/ 0 w 1409700"/>
              <a:gd name="connsiteY4" fmla="*/ 0 h 1409700"/>
              <a:gd name="connsiteX0" fmla="*/ 0 w 1445759"/>
              <a:gd name="connsiteY0" fmla="*/ 0 h 1597959"/>
              <a:gd name="connsiteX1" fmla="*/ 1409700 w 1445759"/>
              <a:gd name="connsiteY1" fmla="*/ 0 h 1597959"/>
              <a:gd name="connsiteX2" fmla="*/ 1445759 w 1445759"/>
              <a:gd name="connsiteY2" fmla="*/ 1597959 h 1597959"/>
              <a:gd name="connsiteX3" fmla="*/ 0 w 1445759"/>
              <a:gd name="connsiteY3" fmla="*/ 1409700 h 1597959"/>
              <a:gd name="connsiteX4" fmla="*/ 0 w 1445759"/>
              <a:gd name="connsiteY4" fmla="*/ 0 h 1597959"/>
              <a:gd name="connsiteX0" fmla="*/ 0 w 1445759"/>
              <a:gd name="connsiteY0" fmla="*/ 0 h 1597959"/>
              <a:gd name="connsiteX1" fmla="*/ 1409700 w 1445759"/>
              <a:gd name="connsiteY1" fmla="*/ 0 h 1597959"/>
              <a:gd name="connsiteX2" fmla="*/ 1445759 w 1445759"/>
              <a:gd name="connsiteY2" fmla="*/ 1597959 h 1597959"/>
              <a:gd name="connsiteX3" fmla="*/ 0 w 1445759"/>
              <a:gd name="connsiteY3" fmla="*/ 1409700 h 1597959"/>
              <a:gd name="connsiteX4" fmla="*/ 0 w 1445759"/>
              <a:gd name="connsiteY4" fmla="*/ 0 h 15979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45759" h="1597959">
                <a:moveTo>
                  <a:pt x="0" y="0"/>
                </a:moveTo>
                <a:lnTo>
                  <a:pt x="1409700" y="0"/>
                </a:lnTo>
                <a:lnTo>
                  <a:pt x="1445759" y="1597959"/>
                </a:lnTo>
                <a:cubicBezTo>
                  <a:pt x="999513" y="1401665"/>
                  <a:pt x="481920" y="1472453"/>
                  <a:pt x="0" y="140970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2002">
              <a:cs typeface="+mn-ea"/>
              <a:sym typeface="+mn-lt"/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922701" y="4114852"/>
            <a:ext cx="1366093" cy="1736467"/>
            <a:chOff x="874284" y="4132452"/>
            <a:chExt cx="1295401" cy="1646608"/>
          </a:xfrm>
        </p:grpSpPr>
        <p:sp>
          <p:nvSpPr>
            <p:cNvPr id="28" name="Rectangle 27"/>
            <p:cNvSpPr/>
            <p:nvPr/>
          </p:nvSpPr>
          <p:spPr>
            <a:xfrm>
              <a:off x="874284" y="4132452"/>
              <a:ext cx="1295401" cy="1286206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altLang="zh-CN" sz="1200" dirty="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We hope that this template will return to you as a time, money and reputation.</a:t>
              </a:r>
              <a:endParaRPr lang="en-US" sz="1200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9" name="Rectangle 28"/>
            <p:cNvSpPr/>
            <p:nvPr/>
          </p:nvSpPr>
          <p:spPr>
            <a:xfrm>
              <a:off x="874284" y="5471280"/>
              <a:ext cx="1295400" cy="307780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ctr"/>
              <a:r>
                <a:rPr lang="tr-TR" altLang="zh-CN" sz="2109" b="1" dirty="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NOTE HERE</a:t>
              </a:r>
              <a:endParaRPr lang="en-US" sz="1476" b="1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30" name="Group 29"/>
          <p:cNvGrpSpPr/>
          <p:nvPr/>
        </p:nvGrpSpPr>
        <p:grpSpPr>
          <a:xfrm>
            <a:off x="2900358" y="4114848"/>
            <a:ext cx="1366093" cy="1736466"/>
            <a:chOff x="874284" y="4132452"/>
            <a:chExt cx="1295401" cy="1646608"/>
          </a:xfrm>
        </p:grpSpPr>
        <p:sp>
          <p:nvSpPr>
            <p:cNvPr id="31" name="Rectangle 30"/>
            <p:cNvSpPr/>
            <p:nvPr/>
          </p:nvSpPr>
          <p:spPr>
            <a:xfrm>
              <a:off x="874284" y="4132452"/>
              <a:ext cx="1295401" cy="1286207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altLang="zh-CN" sz="1200" dirty="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We hope that this template will return to you as a time, money and reputation.</a:t>
              </a:r>
              <a:endParaRPr lang="en-US" sz="1200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2" name="Rectangle 31"/>
            <p:cNvSpPr/>
            <p:nvPr/>
          </p:nvSpPr>
          <p:spPr>
            <a:xfrm>
              <a:off x="874284" y="5471280"/>
              <a:ext cx="1295400" cy="307780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ctr"/>
              <a:r>
                <a:rPr lang="tr-TR" altLang="zh-CN" sz="2109" b="1" dirty="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NOTE HERE</a:t>
              </a:r>
              <a:endParaRPr lang="en-US" altLang="zh-CN" sz="1476" b="1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33" name="Group 32"/>
          <p:cNvGrpSpPr/>
          <p:nvPr/>
        </p:nvGrpSpPr>
        <p:grpSpPr>
          <a:xfrm>
            <a:off x="4817746" y="4114845"/>
            <a:ext cx="1366093" cy="1736465"/>
            <a:chOff x="874284" y="4132452"/>
            <a:chExt cx="1295401" cy="1646608"/>
          </a:xfrm>
        </p:grpSpPr>
        <p:sp>
          <p:nvSpPr>
            <p:cNvPr id="34" name="Rectangle 33"/>
            <p:cNvSpPr/>
            <p:nvPr/>
          </p:nvSpPr>
          <p:spPr>
            <a:xfrm>
              <a:off x="874284" y="4132452"/>
              <a:ext cx="1295401" cy="1286207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altLang="zh-CN" sz="1200" dirty="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We hope that this template will return to you as a time, money and reputation.</a:t>
              </a:r>
              <a:endParaRPr lang="en-US" sz="1200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5" name="Rectangle 34"/>
            <p:cNvSpPr/>
            <p:nvPr/>
          </p:nvSpPr>
          <p:spPr>
            <a:xfrm>
              <a:off x="874284" y="5471280"/>
              <a:ext cx="1295400" cy="307780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ctr"/>
              <a:r>
                <a:rPr lang="tr-TR" altLang="zh-CN" sz="2109" b="1" dirty="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NOTE HERE</a:t>
              </a:r>
              <a:endParaRPr lang="en-US" altLang="zh-CN" sz="1476" b="1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6735136" y="4114844"/>
            <a:ext cx="1366093" cy="1736465"/>
            <a:chOff x="874284" y="4132452"/>
            <a:chExt cx="1295401" cy="1646608"/>
          </a:xfrm>
        </p:grpSpPr>
        <p:sp>
          <p:nvSpPr>
            <p:cNvPr id="37" name="Rectangle 36"/>
            <p:cNvSpPr/>
            <p:nvPr/>
          </p:nvSpPr>
          <p:spPr>
            <a:xfrm>
              <a:off x="874284" y="4132452"/>
              <a:ext cx="1295401" cy="1286207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altLang="zh-CN" sz="1200" dirty="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We hope that this template will return to you as a time, money and reputation.</a:t>
              </a:r>
              <a:endParaRPr lang="en-US" sz="1200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8" name="Rectangle 37"/>
            <p:cNvSpPr/>
            <p:nvPr/>
          </p:nvSpPr>
          <p:spPr>
            <a:xfrm>
              <a:off x="874284" y="5471280"/>
              <a:ext cx="1295400" cy="307780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ctr"/>
              <a:r>
                <a:rPr lang="tr-TR" altLang="zh-CN" sz="2109" b="1" dirty="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NOTE HERE</a:t>
              </a:r>
              <a:endParaRPr lang="en-US" altLang="zh-CN" sz="1476" b="1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8652524" y="4114849"/>
            <a:ext cx="1366093" cy="1736466"/>
            <a:chOff x="874284" y="4132452"/>
            <a:chExt cx="1295401" cy="1646608"/>
          </a:xfrm>
        </p:grpSpPr>
        <p:sp>
          <p:nvSpPr>
            <p:cNvPr id="40" name="Rectangle 39"/>
            <p:cNvSpPr/>
            <p:nvPr/>
          </p:nvSpPr>
          <p:spPr>
            <a:xfrm>
              <a:off x="874284" y="4132452"/>
              <a:ext cx="1295401" cy="1286207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altLang="zh-CN" sz="1200" dirty="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We hope that this template will return to you as a time, money and reputation.</a:t>
              </a:r>
              <a:endParaRPr lang="en-US" sz="1200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1" name="Rectangle 40"/>
            <p:cNvSpPr/>
            <p:nvPr/>
          </p:nvSpPr>
          <p:spPr>
            <a:xfrm>
              <a:off x="874284" y="5471280"/>
              <a:ext cx="1295400" cy="307780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ctr"/>
              <a:r>
                <a:rPr lang="tr-TR" altLang="zh-CN" sz="2109" b="1" dirty="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NOTE HERE</a:t>
              </a:r>
              <a:endParaRPr lang="en-US" altLang="zh-CN" sz="1476" b="1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42" name="Group 41"/>
          <p:cNvGrpSpPr/>
          <p:nvPr/>
        </p:nvGrpSpPr>
        <p:grpSpPr>
          <a:xfrm>
            <a:off x="10487472" y="4114849"/>
            <a:ext cx="1366093" cy="1736466"/>
            <a:chOff x="874284" y="4132452"/>
            <a:chExt cx="1295401" cy="1646608"/>
          </a:xfrm>
        </p:grpSpPr>
        <p:sp>
          <p:nvSpPr>
            <p:cNvPr id="43" name="Rectangle 42"/>
            <p:cNvSpPr/>
            <p:nvPr/>
          </p:nvSpPr>
          <p:spPr>
            <a:xfrm>
              <a:off x="874284" y="4132452"/>
              <a:ext cx="1295401" cy="1286207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altLang="zh-CN" sz="1200" dirty="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We hope that this template will return to you as a time, money and reputation.</a:t>
              </a:r>
              <a:endParaRPr lang="en-US" sz="1200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4" name="Rectangle 43"/>
            <p:cNvSpPr/>
            <p:nvPr/>
          </p:nvSpPr>
          <p:spPr>
            <a:xfrm>
              <a:off x="874284" y="5471280"/>
              <a:ext cx="1295400" cy="307780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ctr"/>
              <a:r>
                <a:rPr lang="tr-TR" altLang="zh-CN" sz="2109" b="1" dirty="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NOTE HERE</a:t>
              </a:r>
              <a:endParaRPr lang="en-US" altLang="zh-CN" sz="1476" b="1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pic>
        <p:nvPicPr>
          <p:cNvPr id="9" name="图片占位符 8"/>
          <p:cNvPicPr>
            <a:picLocks noGrp="1" noChangeAspect="1"/>
          </p:cNvPicPr>
          <p:nvPr>
            <p:ph type="pic" sz="quarter" idx="10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13" name="图片占位符 12"/>
          <p:cNvPicPr>
            <a:picLocks noGrp="1" noChangeAspect="1"/>
          </p:cNvPicPr>
          <p:nvPr>
            <p:ph type="pic" sz="quarter" idx="11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15" name="图片占位符 14"/>
          <p:cNvPicPr>
            <a:picLocks noGrp="1" noChangeAspect="1"/>
          </p:cNvPicPr>
          <p:nvPr>
            <p:ph type="pic" sz="quarter" idx="12"/>
          </p:nvPr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18" name="图片占位符 17"/>
          <p:cNvPicPr>
            <a:picLocks noGrp="1" noChangeAspect="1"/>
          </p:cNvPicPr>
          <p:nvPr>
            <p:ph type="pic" sz="quarter" idx="14"/>
          </p:nvPr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19" name="图片占位符 18"/>
          <p:cNvPicPr>
            <a:picLocks noGrp="1" noChangeAspect="1"/>
          </p:cNvPicPr>
          <p:nvPr>
            <p:ph type="pic" sz="quarter" idx="15"/>
          </p:nvPr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16" name="图片占位符 15"/>
          <p:cNvPicPr>
            <a:picLocks noGrp="1" noChangeAspect="1"/>
          </p:cNvPicPr>
          <p:nvPr>
            <p:ph type="pic" sz="quarter" idx="13"/>
          </p:nvPr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45" name="矩形 44"/>
          <p:cNvSpPr/>
          <p:nvPr/>
        </p:nvSpPr>
        <p:spPr>
          <a:xfrm>
            <a:off x="311169" y="448147"/>
            <a:ext cx="573895" cy="55308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6" name="矩形 45"/>
          <p:cNvSpPr/>
          <p:nvPr/>
        </p:nvSpPr>
        <p:spPr>
          <a:xfrm>
            <a:off x="165023" y="198"/>
            <a:ext cx="538090" cy="83867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9" name="文本框 17"/>
          <p:cNvSpPr txBox="1"/>
          <p:nvPr/>
        </p:nvSpPr>
        <p:spPr>
          <a:xfrm>
            <a:off x="1049169" y="284873"/>
            <a:ext cx="2226572" cy="55399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149"/>
            <a:r>
              <a:rPr lang="tr-TR" altLang="zh-CN" sz="3600" b="1" dirty="0">
                <a:solidFill>
                  <a:schemeClr val="bg1">
                    <a:lumMod val="65000"/>
                  </a:schemeClr>
                </a:solidFill>
                <a:latin typeface="+mj-lt"/>
                <a:ea typeface="+mn-ea"/>
                <a:cs typeface="+mn-ea"/>
                <a:sym typeface="+mn-lt"/>
              </a:rPr>
              <a:t>TITLE HERE</a:t>
            </a:r>
            <a:endParaRPr lang="zh-CN" altLang="en-US" sz="3600" b="1" dirty="0">
              <a:solidFill>
                <a:schemeClr val="bg1">
                  <a:lumMod val="65000"/>
                </a:schemeClr>
              </a:solidFill>
              <a:latin typeface="+mj-lt"/>
              <a:ea typeface="+mn-ea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237836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 xmlns:a14="http://schemas.microsoft.com/office/drawing/2010/main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6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40" accel="100000" fill="hold">
                                          <p:stCondLst>
                                            <p:cond delay="36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400"/>
                            </p:stCondLst>
                            <p:childTnLst>
                              <p:par>
                                <p:cTn id="12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4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4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6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40" accel="100000" fill="hold">
                                          <p:stCondLst>
                                            <p:cond delay="36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800"/>
                            </p:stCondLst>
                            <p:childTnLst>
                              <p:par>
                                <p:cTn id="19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4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4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360" decel="100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40" accel="100000" fill="hold">
                                          <p:stCondLst>
                                            <p:cond delay="36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200"/>
                            </p:stCondLst>
                            <p:childTnLst>
                              <p:par>
                                <p:cTn id="26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4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4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360" decel="100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40" accel="100000" fill="hold">
                                          <p:stCondLst>
                                            <p:cond delay="36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600"/>
                            </p:stCondLst>
                            <p:childTnLst>
                              <p:par>
                                <p:cTn id="33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4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4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360" decel="100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40" accel="100000" fill="hold">
                                          <p:stCondLst>
                                            <p:cond delay="36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000"/>
                            </p:stCondLst>
                            <p:childTnLst>
                              <p:par>
                                <p:cTn id="40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4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4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360" decel="100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40" accel="100000" fill="hold">
                                          <p:stCondLst>
                                            <p:cond delay="36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400"/>
                            </p:stCondLst>
                            <p:childTnLst>
                              <p:par>
                                <p:cTn id="47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900"/>
                            </p:stCondLst>
                            <p:childTnLst>
                              <p:par>
                                <p:cTn id="53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3400"/>
                            </p:stCondLst>
                            <p:childTnLst>
                              <p:par>
                                <p:cTn id="59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3900"/>
                            </p:stCondLst>
                            <p:childTnLst>
                              <p:par>
                                <p:cTn id="6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4400"/>
                            </p:stCondLst>
                            <p:childTnLst>
                              <p:par>
                                <p:cTn id="71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4900"/>
                            </p:stCondLst>
                            <p:childTnLst>
                              <p:par>
                                <p:cTn id="77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4" grpId="0" animBg="1"/>
      <p:bldP spid="17" grpId="0" animBg="1"/>
      <p:bldP spid="20" grpId="0" animBg="1"/>
      <p:bldP spid="26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5135930" y="5317526"/>
            <a:ext cx="341542" cy="1927033"/>
            <a:chOff x="4869555" y="5042079"/>
            <a:chExt cx="323850" cy="1827213"/>
          </a:xfrm>
        </p:grpSpPr>
        <p:sp>
          <p:nvSpPr>
            <p:cNvPr id="34" name="Freeform 18"/>
            <p:cNvSpPr>
              <a:spLocks/>
            </p:cNvSpPr>
            <p:nvPr/>
          </p:nvSpPr>
          <p:spPr bwMode="auto">
            <a:xfrm>
              <a:off x="4880668" y="5050016"/>
              <a:ext cx="303212" cy="492125"/>
            </a:xfrm>
            <a:custGeom>
              <a:avLst/>
              <a:gdLst>
                <a:gd name="T0" fmla="*/ 191 w 191"/>
                <a:gd name="T1" fmla="*/ 281 h 310"/>
                <a:gd name="T2" fmla="*/ 103 w 191"/>
                <a:gd name="T3" fmla="*/ 0 h 310"/>
                <a:gd name="T4" fmla="*/ 84 w 191"/>
                <a:gd name="T5" fmla="*/ 0 h 310"/>
                <a:gd name="T6" fmla="*/ 0 w 191"/>
                <a:gd name="T7" fmla="*/ 290 h 310"/>
                <a:gd name="T8" fmla="*/ 5 w 191"/>
                <a:gd name="T9" fmla="*/ 310 h 310"/>
                <a:gd name="T10" fmla="*/ 181 w 191"/>
                <a:gd name="T11" fmla="*/ 310 h 310"/>
                <a:gd name="T12" fmla="*/ 191 w 191"/>
                <a:gd name="T13" fmla="*/ 281 h 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1" h="310">
                  <a:moveTo>
                    <a:pt x="191" y="281"/>
                  </a:moveTo>
                  <a:lnTo>
                    <a:pt x="103" y="0"/>
                  </a:lnTo>
                  <a:lnTo>
                    <a:pt x="84" y="0"/>
                  </a:lnTo>
                  <a:lnTo>
                    <a:pt x="0" y="290"/>
                  </a:lnTo>
                  <a:lnTo>
                    <a:pt x="5" y="310"/>
                  </a:lnTo>
                  <a:lnTo>
                    <a:pt x="181" y="310"/>
                  </a:lnTo>
                  <a:lnTo>
                    <a:pt x="191" y="281"/>
                  </a:ln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j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5" name="Freeform 19"/>
            <p:cNvSpPr>
              <a:spLocks/>
            </p:cNvSpPr>
            <p:nvPr/>
          </p:nvSpPr>
          <p:spPr bwMode="auto">
            <a:xfrm>
              <a:off x="4880668" y="5050016"/>
              <a:ext cx="303212" cy="492125"/>
            </a:xfrm>
            <a:custGeom>
              <a:avLst/>
              <a:gdLst>
                <a:gd name="T0" fmla="*/ 191 w 191"/>
                <a:gd name="T1" fmla="*/ 281 h 310"/>
                <a:gd name="T2" fmla="*/ 103 w 191"/>
                <a:gd name="T3" fmla="*/ 0 h 310"/>
                <a:gd name="T4" fmla="*/ 84 w 191"/>
                <a:gd name="T5" fmla="*/ 0 h 310"/>
                <a:gd name="T6" fmla="*/ 0 w 191"/>
                <a:gd name="T7" fmla="*/ 290 h 310"/>
                <a:gd name="T8" fmla="*/ 5 w 191"/>
                <a:gd name="T9" fmla="*/ 310 h 310"/>
                <a:gd name="T10" fmla="*/ 181 w 191"/>
                <a:gd name="T11" fmla="*/ 310 h 310"/>
                <a:gd name="T12" fmla="*/ 191 w 191"/>
                <a:gd name="T13" fmla="*/ 281 h 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1" h="310">
                  <a:moveTo>
                    <a:pt x="191" y="281"/>
                  </a:moveTo>
                  <a:lnTo>
                    <a:pt x="103" y="0"/>
                  </a:lnTo>
                  <a:lnTo>
                    <a:pt x="84" y="0"/>
                  </a:lnTo>
                  <a:lnTo>
                    <a:pt x="0" y="290"/>
                  </a:lnTo>
                  <a:lnTo>
                    <a:pt x="5" y="310"/>
                  </a:lnTo>
                  <a:lnTo>
                    <a:pt x="181" y="310"/>
                  </a:lnTo>
                  <a:lnTo>
                    <a:pt x="191" y="281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j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6" name="Freeform 20"/>
            <p:cNvSpPr>
              <a:spLocks/>
            </p:cNvSpPr>
            <p:nvPr/>
          </p:nvSpPr>
          <p:spPr bwMode="auto">
            <a:xfrm>
              <a:off x="4967980" y="5473879"/>
              <a:ext cx="125412" cy="1395413"/>
            </a:xfrm>
            <a:custGeom>
              <a:avLst/>
              <a:gdLst>
                <a:gd name="T0" fmla="*/ 79 w 79"/>
                <a:gd name="T1" fmla="*/ 871 h 871"/>
                <a:gd name="T2" fmla="*/ 0 w 79"/>
                <a:gd name="T3" fmla="*/ 871 h 871"/>
                <a:gd name="T4" fmla="*/ 0 w 79"/>
                <a:gd name="T5" fmla="*/ 33 h 871"/>
                <a:gd name="T6" fmla="*/ 39 w 79"/>
                <a:gd name="T7" fmla="*/ 1 h 871"/>
                <a:gd name="T8" fmla="*/ 79 w 79"/>
                <a:gd name="T9" fmla="*/ 33 h 871"/>
                <a:gd name="T10" fmla="*/ 79 w 79"/>
                <a:gd name="T11" fmla="*/ 871 h 8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9" h="871">
                  <a:moveTo>
                    <a:pt x="79" y="871"/>
                  </a:moveTo>
                  <a:cubicBezTo>
                    <a:pt x="0" y="871"/>
                    <a:pt x="0" y="871"/>
                    <a:pt x="0" y="871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3"/>
                    <a:pt x="5" y="2"/>
                    <a:pt x="39" y="1"/>
                  </a:cubicBezTo>
                  <a:cubicBezTo>
                    <a:pt x="73" y="0"/>
                    <a:pt x="79" y="33"/>
                    <a:pt x="79" y="33"/>
                  </a:cubicBezTo>
                  <a:cubicBezTo>
                    <a:pt x="79" y="871"/>
                    <a:pt x="79" y="871"/>
                    <a:pt x="79" y="871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j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7" name="Freeform 21"/>
            <p:cNvSpPr>
              <a:spLocks/>
            </p:cNvSpPr>
            <p:nvPr/>
          </p:nvSpPr>
          <p:spPr bwMode="auto">
            <a:xfrm>
              <a:off x="5090218" y="5470704"/>
              <a:ext cx="103187" cy="1397000"/>
            </a:xfrm>
            <a:custGeom>
              <a:avLst/>
              <a:gdLst>
                <a:gd name="T0" fmla="*/ 64 w 64"/>
                <a:gd name="T1" fmla="*/ 872 h 872"/>
                <a:gd name="T2" fmla="*/ 0 w 64"/>
                <a:gd name="T3" fmla="*/ 872 h 872"/>
                <a:gd name="T4" fmla="*/ 0 w 64"/>
                <a:gd name="T5" fmla="*/ 33 h 872"/>
                <a:gd name="T6" fmla="*/ 31 w 64"/>
                <a:gd name="T7" fmla="*/ 1 h 872"/>
                <a:gd name="T8" fmla="*/ 64 w 64"/>
                <a:gd name="T9" fmla="*/ 33 h 872"/>
                <a:gd name="T10" fmla="*/ 64 w 64"/>
                <a:gd name="T11" fmla="*/ 872 h 8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4" h="872">
                  <a:moveTo>
                    <a:pt x="64" y="872"/>
                  </a:moveTo>
                  <a:cubicBezTo>
                    <a:pt x="0" y="872"/>
                    <a:pt x="0" y="872"/>
                    <a:pt x="0" y="872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3"/>
                    <a:pt x="4" y="2"/>
                    <a:pt x="31" y="1"/>
                  </a:cubicBezTo>
                  <a:cubicBezTo>
                    <a:pt x="58" y="0"/>
                    <a:pt x="64" y="33"/>
                    <a:pt x="64" y="33"/>
                  </a:cubicBezTo>
                  <a:cubicBezTo>
                    <a:pt x="64" y="872"/>
                    <a:pt x="64" y="872"/>
                    <a:pt x="64" y="872"/>
                  </a:cubicBezTo>
                </a:path>
              </a:pathLst>
            </a:custGeom>
            <a:solidFill>
              <a:srgbClr val="ABA0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j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8" name="Freeform 22"/>
            <p:cNvSpPr>
              <a:spLocks/>
            </p:cNvSpPr>
            <p:nvPr/>
          </p:nvSpPr>
          <p:spPr bwMode="auto">
            <a:xfrm>
              <a:off x="4869555" y="5470704"/>
              <a:ext cx="101600" cy="1397000"/>
            </a:xfrm>
            <a:custGeom>
              <a:avLst/>
              <a:gdLst>
                <a:gd name="T0" fmla="*/ 63 w 63"/>
                <a:gd name="T1" fmla="*/ 872 h 872"/>
                <a:gd name="T2" fmla="*/ 0 w 63"/>
                <a:gd name="T3" fmla="*/ 872 h 872"/>
                <a:gd name="T4" fmla="*/ 0 w 63"/>
                <a:gd name="T5" fmla="*/ 33 h 872"/>
                <a:gd name="T6" fmla="*/ 31 w 63"/>
                <a:gd name="T7" fmla="*/ 1 h 872"/>
                <a:gd name="T8" fmla="*/ 63 w 63"/>
                <a:gd name="T9" fmla="*/ 33 h 872"/>
                <a:gd name="T10" fmla="*/ 63 w 63"/>
                <a:gd name="T11" fmla="*/ 872 h 8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872">
                  <a:moveTo>
                    <a:pt x="63" y="872"/>
                  </a:moveTo>
                  <a:cubicBezTo>
                    <a:pt x="0" y="872"/>
                    <a:pt x="0" y="872"/>
                    <a:pt x="0" y="872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3"/>
                    <a:pt x="4" y="2"/>
                    <a:pt x="31" y="1"/>
                  </a:cubicBezTo>
                  <a:cubicBezTo>
                    <a:pt x="57" y="0"/>
                    <a:pt x="63" y="33"/>
                    <a:pt x="63" y="33"/>
                  </a:cubicBezTo>
                  <a:lnTo>
                    <a:pt x="63" y="87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j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9" name="Freeform 23"/>
            <p:cNvSpPr>
              <a:spLocks/>
            </p:cNvSpPr>
            <p:nvPr/>
          </p:nvSpPr>
          <p:spPr bwMode="auto">
            <a:xfrm>
              <a:off x="4966393" y="5042079"/>
              <a:ext cx="131762" cy="193675"/>
            </a:xfrm>
            <a:custGeom>
              <a:avLst/>
              <a:gdLst>
                <a:gd name="T0" fmla="*/ 0 w 83"/>
                <a:gd name="T1" fmla="*/ 111 h 121"/>
                <a:gd name="T2" fmla="*/ 83 w 83"/>
                <a:gd name="T3" fmla="*/ 113 h 121"/>
                <a:gd name="T4" fmla="*/ 49 w 83"/>
                <a:gd name="T5" fmla="*/ 0 h 121"/>
                <a:gd name="T6" fmla="*/ 29 w 83"/>
                <a:gd name="T7" fmla="*/ 0 h 121"/>
                <a:gd name="T8" fmla="*/ 0 w 83"/>
                <a:gd name="T9" fmla="*/ 111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3" h="121">
                  <a:moveTo>
                    <a:pt x="0" y="111"/>
                  </a:moveTo>
                  <a:cubicBezTo>
                    <a:pt x="0" y="111"/>
                    <a:pt x="40" y="121"/>
                    <a:pt x="83" y="113"/>
                  </a:cubicBezTo>
                  <a:cubicBezTo>
                    <a:pt x="49" y="0"/>
                    <a:pt x="49" y="0"/>
                    <a:pt x="49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0" y="111"/>
                    <a:pt x="0" y="111"/>
                    <a:pt x="0" y="111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j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59" name="Freeform 43"/>
            <p:cNvSpPr>
              <a:spLocks/>
            </p:cNvSpPr>
            <p:nvPr/>
          </p:nvSpPr>
          <p:spPr bwMode="auto">
            <a:xfrm>
              <a:off x="5033068" y="5223054"/>
              <a:ext cx="150812" cy="295275"/>
            </a:xfrm>
            <a:custGeom>
              <a:avLst/>
              <a:gdLst>
                <a:gd name="T0" fmla="*/ 41 w 94"/>
                <a:gd name="T1" fmla="*/ 0 h 185"/>
                <a:gd name="T2" fmla="*/ 6 w 94"/>
                <a:gd name="T3" fmla="*/ 3 h 185"/>
                <a:gd name="T4" fmla="*/ 0 w 94"/>
                <a:gd name="T5" fmla="*/ 3 h 185"/>
                <a:gd name="T6" fmla="*/ 0 w 94"/>
                <a:gd name="T7" fmla="*/ 158 h 185"/>
                <a:gd name="T8" fmla="*/ 37 w 94"/>
                <a:gd name="T9" fmla="*/ 185 h 185"/>
                <a:gd name="T10" fmla="*/ 67 w 94"/>
                <a:gd name="T11" fmla="*/ 156 h 185"/>
                <a:gd name="T12" fmla="*/ 68 w 94"/>
                <a:gd name="T13" fmla="*/ 156 h 185"/>
                <a:gd name="T14" fmla="*/ 94 w 94"/>
                <a:gd name="T15" fmla="*/ 172 h 185"/>
                <a:gd name="T16" fmla="*/ 94 w 94"/>
                <a:gd name="T17" fmla="*/ 171 h 185"/>
                <a:gd name="T18" fmla="*/ 41 w 94"/>
                <a:gd name="T19" fmla="*/ 0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4" h="185">
                  <a:moveTo>
                    <a:pt x="41" y="0"/>
                  </a:moveTo>
                  <a:cubicBezTo>
                    <a:pt x="28" y="2"/>
                    <a:pt x="16" y="3"/>
                    <a:pt x="6" y="3"/>
                  </a:cubicBezTo>
                  <a:cubicBezTo>
                    <a:pt x="4" y="3"/>
                    <a:pt x="2" y="3"/>
                    <a:pt x="0" y="3"/>
                  </a:cubicBezTo>
                  <a:cubicBezTo>
                    <a:pt x="0" y="158"/>
                    <a:pt x="0" y="158"/>
                    <a:pt x="0" y="158"/>
                  </a:cubicBezTo>
                  <a:cubicBezTo>
                    <a:pt x="24" y="159"/>
                    <a:pt x="34" y="177"/>
                    <a:pt x="37" y="185"/>
                  </a:cubicBezTo>
                  <a:cubicBezTo>
                    <a:pt x="38" y="178"/>
                    <a:pt x="45" y="157"/>
                    <a:pt x="67" y="156"/>
                  </a:cubicBezTo>
                  <a:cubicBezTo>
                    <a:pt x="68" y="156"/>
                    <a:pt x="68" y="156"/>
                    <a:pt x="68" y="156"/>
                  </a:cubicBezTo>
                  <a:cubicBezTo>
                    <a:pt x="81" y="156"/>
                    <a:pt x="89" y="164"/>
                    <a:pt x="94" y="172"/>
                  </a:cubicBezTo>
                  <a:cubicBezTo>
                    <a:pt x="94" y="171"/>
                    <a:pt x="94" y="171"/>
                    <a:pt x="94" y="171"/>
                  </a:cubicBezTo>
                  <a:cubicBezTo>
                    <a:pt x="41" y="0"/>
                    <a:pt x="41" y="0"/>
                    <a:pt x="41" y="0"/>
                  </a:cubicBezTo>
                </a:path>
              </a:pathLst>
            </a:custGeom>
            <a:solidFill>
              <a:srgbClr val="C2B3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j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60" name="Freeform 44"/>
            <p:cNvSpPr>
              <a:spLocks/>
            </p:cNvSpPr>
            <p:nvPr/>
          </p:nvSpPr>
          <p:spPr bwMode="auto">
            <a:xfrm>
              <a:off x="5033068" y="5475466"/>
              <a:ext cx="60325" cy="1393825"/>
            </a:xfrm>
            <a:custGeom>
              <a:avLst/>
              <a:gdLst>
                <a:gd name="T0" fmla="*/ 0 w 38"/>
                <a:gd name="T1" fmla="*/ 0 h 870"/>
                <a:gd name="T2" fmla="*/ 0 w 38"/>
                <a:gd name="T3" fmla="*/ 870 h 870"/>
                <a:gd name="T4" fmla="*/ 38 w 38"/>
                <a:gd name="T5" fmla="*/ 870 h 870"/>
                <a:gd name="T6" fmla="*/ 38 w 38"/>
                <a:gd name="T7" fmla="*/ 869 h 870"/>
                <a:gd name="T8" fmla="*/ 36 w 38"/>
                <a:gd name="T9" fmla="*/ 869 h 870"/>
                <a:gd name="T10" fmla="*/ 36 w 38"/>
                <a:gd name="T11" fmla="*/ 30 h 870"/>
                <a:gd name="T12" fmla="*/ 37 w 38"/>
                <a:gd name="T13" fmla="*/ 27 h 870"/>
                <a:gd name="T14" fmla="*/ 0 w 38"/>
                <a:gd name="T15" fmla="*/ 0 h 8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8" h="870">
                  <a:moveTo>
                    <a:pt x="0" y="0"/>
                  </a:moveTo>
                  <a:cubicBezTo>
                    <a:pt x="0" y="870"/>
                    <a:pt x="0" y="870"/>
                    <a:pt x="0" y="870"/>
                  </a:cubicBezTo>
                  <a:cubicBezTo>
                    <a:pt x="38" y="870"/>
                    <a:pt x="38" y="870"/>
                    <a:pt x="38" y="870"/>
                  </a:cubicBezTo>
                  <a:cubicBezTo>
                    <a:pt x="38" y="869"/>
                    <a:pt x="38" y="869"/>
                    <a:pt x="38" y="869"/>
                  </a:cubicBezTo>
                  <a:cubicBezTo>
                    <a:pt x="36" y="869"/>
                    <a:pt x="36" y="869"/>
                    <a:pt x="36" y="869"/>
                  </a:cubicBezTo>
                  <a:cubicBezTo>
                    <a:pt x="36" y="30"/>
                    <a:pt x="36" y="30"/>
                    <a:pt x="36" y="30"/>
                  </a:cubicBezTo>
                  <a:cubicBezTo>
                    <a:pt x="36" y="30"/>
                    <a:pt x="37" y="29"/>
                    <a:pt x="37" y="27"/>
                  </a:cubicBezTo>
                  <a:cubicBezTo>
                    <a:pt x="34" y="19"/>
                    <a:pt x="24" y="1"/>
                    <a:pt x="0" y="0"/>
                  </a:cubicBezTo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j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61" name="Freeform 45"/>
            <p:cNvSpPr>
              <a:spLocks/>
            </p:cNvSpPr>
            <p:nvPr/>
          </p:nvSpPr>
          <p:spPr bwMode="auto">
            <a:xfrm>
              <a:off x="5090218" y="5472291"/>
              <a:ext cx="103187" cy="1395413"/>
            </a:xfrm>
            <a:custGeom>
              <a:avLst/>
              <a:gdLst>
                <a:gd name="T0" fmla="*/ 32 w 64"/>
                <a:gd name="T1" fmla="*/ 0 h 871"/>
                <a:gd name="T2" fmla="*/ 31 w 64"/>
                <a:gd name="T3" fmla="*/ 0 h 871"/>
                <a:gd name="T4" fmla="*/ 1 w 64"/>
                <a:gd name="T5" fmla="*/ 29 h 871"/>
                <a:gd name="T6" fmla="*/ 0 w 64"/>
                <a:gd name="T7" fmla="*/ 32 h 871"/>
                <a:gd name="T8" fmla="*/ 0 w 64"/>
                <a:gd name="T9" fmla="*/ 871 h 871"/>
                <a:gd name="T10" fmla="*/ 2 w 64"/>
                <a:gd name="T11" fmla="*/ 871 h 871"/>
                <a:gd name="T12" fmla="*/ 64 w 64"/>
                <a:gd name="T13" fmla="*/ 871 h 871"/>
                <a:gd name="T14" fmla="*/ 64 w 64"/>
                <a:gd name="T15" fmla="*/ 32 h 871"/>
                <a:gd name="T16" fmla="*/ 58 w 64"/>
                <a:gd name="T17" fmla="*/ 16 h 871"/>
                <a:gd name="T18" fmla="*/ 32 w 64"/>
                <a:gd name="T19" fmla="*/ 0 h 8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4" h="871">
                  <a:moveTo>
                    <a:pt x="32" y="0"/>
                  </a:moveTo>
                  <a:cubicBezTo>
                    <a:pt x="32" y="0"/>
                    <a:pt x="32" y="0"/>
                    <a:pt x="31" y="0"/>
                  </a:cubicBezTo>
                  <a:cubicBezTo>
                    <a:pt x="9" y="1"/>
                    <a:pt x="2" y="22"/>
                    <a:pt x="1" y="29"/>
                  </a:cubicBezTo>
                  <a:cubicBezTo>
                    <a:pt x="1" y="31"/>
                    <a:pt x="0" y="32"/>
                    <a:pt x="0" y="32"/>
                  </a:cubicBezTo>
                  <a:cubicBezTo>
                    <a:pt x="0" y="871"/>
                    <a:pt x="0" y="871"/>
                    <a:pt x="0" y="871"/>
                  </a:cubicBezTo>
                  <a:cubicBezTo>
                    <a:pt x="2" y="871"/>
                    <a:pt x="2" y="871"/>
                    <a:pt x="2" y="871"/>
                  </a:cubicBezTo>
                  <a:cubicBezTo>
                    <a:pt x="64" y="871"/>
                    <a:pt x="64" y="871"/>
                    <a:pt x="64" y="871"/>
                  </a:cubicBezTo>
                  <a:cubicBezTo>
                    <a:pt x="64" y="32"/>
                    <a:pt x="64" y="32"/>
                    <a:pt x="64" y="32"/>
                  </a:cubicBezTo>
                  <a:cubicBezTo>
                    <a:pt x="64" y="32"/>
                    <a:pt x="62" y="24"/>
                    <a:pt x="58" y="16"/>
                  </a:cubicBezTo>
                  <a:cubicBezTo>
                    <a:pt x="53" y="8"/>
                    <a:pt x="45" y="0"/>
                    <a:pt x="32" y="0"/>
                  </a:cubicBezTo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j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62" name="Freeform 46"/>
            <p:cNvSpPr>
              <a:spLocks/>
            </p:cNvSpPr>
            <p:nvPr/>
          </p:nvSpPr>
          <p:spPr bwMode="auto">
            <a:xfrm>
              <a:off x="5033068" y="5042079"/>
              <a:ext cx="65087" cy="185738"/>
            </a:xfrm>
            <a:custGeom>
              <a:avLst/>
              <a:gdLst>
                <a:gd name="T0" fmla="*/ 7 w 41"/>
                <a:gd name="T1" fmla="*/ 0 h 116"/>
                <a:gd name="T2" fmla="*/ 0 w 41"/>
                <a:gd name="T3" fmla="*/ 0 h 116"/>
                <a:gd name="T4" fmla="*/ 0 w 41"/>
                <a:gd name="T5" fmla="*/ 116 h 116"/>
                <a:gd name="T6" fmla="*/ 6 w 41"/>
                <a:gd name="T7" fmla="*/ 116 h 116"/>
                <a:gd name="T8" fmla="*/ 41 w 41"/>
                <a:gd name="T9" fmla="*/ 113 h 116"/>
                <a:gd name="T10" fmla="*/ 41 w 41"/>
                <a:gd name="T11" fmla="*/ 113 h 116"/>
                <a:gd name="T12" fmla="*/ 7 w 41"/>
                <a:gd name="T13" fmla="*/ 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1" h="116">
                  <a:moveTo>
                    <a:pt x="7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16"/>
                    <a:pt x="0" y="116"/>
                    <a:pt x="0" y="116"/>
                  </a:cubicBezTo>
                  <a:cubicBezTo>
                    <a:pt x="2" y="116"/>
                    <a:pt x="4" y="116"/>
                    <a:pt x="6" y="116"/>
                  </a:cubicBezTo>
                  <a:cubicBezTo>
                    <a:pt x="16" y="116"/>
                    <a:pt x="28" y="115"/>
                    <a:pt x="41" y="113"/>
                  </a:cubicBezTo>
                  <a:cubicBezTo>
                    <a:pt x="41" y="113"/>
                    <a:pt x="41" y="113"/>
                    <a:pt x="41" y="113"/>
                  </a:cubicBezTo>
                  <a:cubicBezTo>
                    <a:pt x="7" y="0"/>
                    <a:pt x="7" y="0"/>
                    <a:pt x="7" y="0"/>
                  </a:cubicBezTo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j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5690099" y="5654045"/>
            <a:ext cx="341542" cy="1590514"/>
            <a:chOff x="5395018" y="5361166"/>
            <a:chExt cx="323850" cy="1508126"/>
          </a:xfrm>
        </p:grpSpPr>
        <p:sp>
          <p:nvSpPr>
            <p:cNvPr id="46" name="Freeform 30"/>
            <p:cNvSpPr>
              <a:spLocks/>
            </p:cNvSpPr>
            <p:nvPr/>
          </p:nvSpPr>
          <p:spPr bwMode="auto">
            <a:xfrm>
              <a:off x="5406130" y="5369104"/>
              <a:ext cx="304800" cy="493713"/>
            </a:xfrm>
            <a:custGeom>
              <a:avLst/>
              <a:gdLst>
                <a:gd name="T0" fmla="*/ 192 w 192"/>
                <a:gd name="T1" fmla="*/ 281 h 311"/>
                <a:gd name="T2" fmla="*/ 103 w 192"/>
                <a:gd name="T3" fmla="*/ 0 h 311"/>
                <a:gd name="T4" fmla="*/ 84 w 192"/>
                <a:gd name="T5" fmla="*/ 0 h 311"/>
                <a:gd name="T6" fmla="*/ 0 w 192"/>
                <a:gd name="T7" fmla="*/ 291 h 311"/>
                <a:gd name="T8" fmla="*/ 5 w 192"/>
                <a:gd name="T9" fmla="*/ 311 h 311"/>
                <a:gd name="T10" fmla="*/ 181 w 192"/>
                <a:gd name="T11" fmla="*/ 310 h 311"/>
                <a:gd name="T12" fmla="*/ 192 w 192"/>
                <a:gd name="T13" fmla="*/ 281 h 3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2" h="311">
                  <a:moveTo>
                    <a:pt x="192" y="281"/>
                  </a:moveTo>
                  <a:lnTo>
                    <a:pt x="103" y="0"/>
                  </a:lnTo>
                  <a:lnTo>
                    <a:pt x="84" y="0"/>
                  </a:lnTo>
                  <a:lnTo>
                    <a:pt x="0" y="291"/>
                  </a:lnTo>
                  <a:lnTo>
                    <a:pt x="5" y="311"/>
                  </a:lnTo>
                  <a:lnTo>
                    <a:pt x="181" y="310"/>
                  </a:lnTo>
                  <a:lnTo>
                    <a:pt x="192" y="281"/>
                  </a:ln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j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7" name="Freeform 31"/>
            <p:cNvSpPr>
              <a:spLocks/>
            </p:cNvSpPr>
            <p:nvPr/>
          </p:nvSpPr>
          <p:spPr bwMode="auto">
            <a:xfrm>
              <a:off x="5406130" y="5369104"/>
              <a:ext cx="304800" cy="493713"/>
            </a:xfrm>
            <a:custGeom>
              <a:avLst/>
              <a:gdLst>
                <a:gd name="T0" fmla="*/ 192 w 192"/>
                <a:gd name="T1" fmla="*/ 281 h 311"/>
                <a:gd name="T2" fmla="*/ 103 w 192"/>
                <a:gd name="T3" fmla="*/ 0 h 311"/>
                <a:gd name="T4" fmla="*/ 84 w 192"/>
                <a:gd name="T5" fmla="*/ 0 h 311"/>
                <a:gd name="T6" fmla="*/ 0 w 192"/>
                <a:gd name="T7" fmla="*/ 291 h 311"/>
                <a:gd name="T8" fmla="*/ 5 w 192"/>
                <a:gd name="T9" fmla="*/ 311 h 311"/>
                <a:gd name="T10" fmla="*/ 181 w 192"/>
                <a:gd name="T11" fmla="*/ 310 h 311"/>
                <a:gd name="T12" fmla="*/ 192 w 192"/>
                <a:gd name="T13" fmla="*/ 281 h 3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2" h="311">
                  <a:moveTo>
                    <a:pt x="192" y="281"/>
                  </a:moveTo>
                  <a:lnTo>
                    <a:pt x="103" y="0"/>
                  </a:lnTo>
                  <a:lnTo>
                    <a:pt x="84" y="0"/>
                  </a:lnTo>
                  <a:lnTo>
                    <a:pt x="0" y="291"/>
                  </a:lnTo>
                  <a:lnTo>
                    <a:pt x="5" y="311"/>
                  </a:lnTo>
                  <a:lnTo>
                    <a:pt x="181" y="310"/>
                  </a:lnTo>
                  <a:lnTo>
                    <a:pt x="192" y="281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j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8" name="Freeform 32"/>
            <p:cNvSpPr>
              <a:spLocks/>
            </p:cNvSpPr>
            <p:nvPr/>
          </p:nvSpPr>
          <p:spPr bwMode="auto">
            <a:xfrm>
              <a:off x="5493443" y="5794554"/>
              <a:ext cx="127000" cy="1074738"/>
            </a:xfrm>
            <a:custGeom>
              <a:avLst/>
              <a:gdLst>
                <a:gd name="T0" fmla="*/ 79 w 79"/>
                <a:gd name="T1" fmla="*/ 671 h 671"/>
                <a:gd name="T2" fmla="*/ 0 w 79"/>
                <a:gd name="T3" fmla="*/ 671 h 671"/>
                <a:gd name="T4" fmla="*/ 0 w 79"/>
                <a:gd name="T5" fmla="*/ 32 h 671"/>
                <a:gd name="T6" fmla="*/ 38 w 79"/>
                <a:gd name="T7" fmla="*/ 1 h 671"/>
                <a:gd name="T8" fmla="*/ 79 w 79"/>
                <a:gd name="T9" fmla="*/ 32 h 671"/>
                <a:gd name="T10" fmla="*/ 79 w 79"/>
                <a:gd name="T11" fmla="*/ 671 h 6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9" h="671">
                  <a:moveTo>
                    <a:pt x="79" y="671"/>
                  </a:moveTo>
                  <a:cubicBezTo>
                    <a:pt x="0" y="671"/>
                    <a:pt x="0" y="671"/>
                    <a:pt x="0" y="671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5" y="1"/>
                    <a:pt x="38" y="1"/>
                  </a:cubicBezTo>
                  <a:cubicBezTo>
                    <a:pt x="72" y="0"/>
                    <a:pt x="79" y="32"/>
                    <a:pt x="79" y="32"/>
                  </a:cubicBezTo>
                  <a:cubicBezTo>
                    <a:pt x="79" y="671"/>
                    <a:pt x="79" y="671"/>
                    <a:pt x="79" y="671"/>
                  </a:cubicBezTo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j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9" name="Freeform 33"/>
            <p:cNvSpPr>
              <a:spLocks/>
            </p:cNvSpPr>
            <p:nvPr/>
          </p:nvSpPr>
          <p:spPr bwMode="auto">
            <a:xfrm>
              <a:off x="5617268" y="5791379"/>
              <a:ext cx="101600" cy="1076325"/>
            </a:xfrm>
            <a:custGeom>
              <a:avLst/>
              <a:gdLst>
                <a:gd name="T0" fmla="*/ 63 w 63"/>
                <a:gd name="T1" fmla="*/ 672 h 672"/>
                <a:gd name="T2" fmla="*/ 0 w 63"/>
                <a:gd name="T3" fmla="*/ 672 h 672"/>
                <a:gd name="T4" fmla="*/ 0 w 63"/>
                <a:gd name="T5" fmla="*/ 32 h 672"/>
                <a:gd name="T6" fmla="*/ 31 w 63"/>
                <a:gd name="T7" fmla="*/ 0 h 672"/>
                <a:gd name="T8" fmla="*/ 63 w 63"/>
                <a:gd name="T9" fmla="*/ 32 h 672"/>
                <a:gd name="T10" fmla="*/ 63 w 63"/>
                <a:gd name="T11" fmla="*/ 672 h 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672">
                  <a:moveTo>
                    <a:pt x="63" y="672"/>
                  </a:moveTo>
                  <a:cubicBezTo>
                    <a:pt x="0" y="672"/>
                    <a:pt x="0" y="672"/>
                    <a:pt x="0" y="6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4" y="1"/>
                    <a:pt x="31" y="0"/>
                  </a:cubicBezTo>
                  <a:cubicBezTo>
                    <a:pt x="57" y="0"/>
                    <a:pt x="63" y="32"/>
                    <a:pt x="63" y="32"/>
                  </a:cubicBezTo>
                  <a:cubicBezTo>
                    <a:pt x="63" y="672"/>
                    <a:pt x="63" y="672"/>
                    <a:pt x="63" y="672"/>
                  </a:cubicBezTo>
                </a:path>
              </a:pathLst>
            </a:custGeom>
            <a:solidFill>
              <a:srgbClr val="B59BC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j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50" name="Freeform 34"/>
            <p:cNvSpPr>
              <a:spLocks/>
            </p:cNvSpPr>
            <p:nvPr/>
          </p:nvSpPr>
          <p:spPr bwMode="auto">
            <a:xfrm>
              <a:off x="5395018" y="5791379"/>
              <a:ext cx="100012" cy="1076325"/>
            </a:xfrm>
            <a:custGeom>
              <a:avLst/>
              <a:gdLst>
                <a:gd name="T0" fmla="*/ 63 w 63"/>
                <a:gd name="T1" fmla="*/ 672 h 672"/>
                <a:gd name="T2" fmla="*/ 0 w 63"/>
                <a:gd name="T3" fmla="*/ 672 h 672"/>
                <a:gd name="T4" fmla="*/ 0 w 63"/>
                <a:gd name="T5" fmla="*/ 32 h 672"/>
                <a:gd name="T6" fmla="*/ 31 w 63"/>
                <a:gd name="T7" fmla="*/ 0 h 672"/>
                <a:gd name="T8" fmla="*/ 63 w 63"/>
                <a:gd name="T9" fmla="*/ 32 h 672"/>
                <a:gd name="T10" fmla="*/ 63 w 63"/>
                <a:gd name="T11" fmla="*/ 672 h 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672">
                  <a:moveTo>
                    <a:pt x="63" y="672"/>
                  </a:moveTo>
                  <a:cubicBezTo>
                    <a:pt x="0" y="672"/>
                    <a:pt x="0" y="672"/>
                    <a:pt x="0" y="6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4" y="1"/>
                    <a:pt x="31" y="0"/>
                  </a:cubicBezTo>
                  <a:cubicBezTo>
                    <a:pt x="58" y="0"/>
                    <a:pt x="63" y="32"/>
                    <a:pt x="63" y="32"/>
                  </a:cubicBezTo>
                  <a:lnTo>
                    <a:pt x="63" y="672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j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51" name="Freeform 35"/>
            <p:cNvSpPr>
              <a:spLocks/>
            </p:cNvSpPr>
            <p:nvPr/>
          </p:nvSpPr>
          <p:spPr bwMode="auto">
            <a:xfrm>
              <a:off x="5491855" y="5361166"/>
              <a:ext cx="131762" cy="190500"/>
            </a:xfrm>
            <a:custGeom>
              <a:avLst/>
              <a:gdLst>
                <a:gd name="T0" fmla="*/ 0 w 82"/>
                <a:gd name="T1" fmla="*/ 110 h 119"/>
                <a:gd name="T2" fmla="*/ 82 w 82"/>
                <a:gd name="T3" fmla="*/ 111 h 119"/>
                <a:gd name="T4" fmla="*/ 48 w 82"/>
                <a:gd name="T5" fmla="*/ 0 h 119"/>
                <a:gd name="T6" fmla="*/ 28 w 82"/>
                <a:gd name="T7" fmla="*/ 0 h 119"/>
                <a:gd name="T8" fmla="*/ 0 w 82"/>
                <a:gd name="T9" fmla="*/ 110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" h="119">
                  <a:moveTo>
                    <a:pt x="0" y="110"/>
                  </a:moveTo>
                  <a:cubicBezTo>
                    <a:pt x="0" y="110"/>
                    <a:pt x="39" y="119"/>
                    <a:pt x="82" y="111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0" y="110"/>
                    <a:pt x="0" y="110"/>
                    <a:pt x="0" y="110"/>
                  </a:cubicBezTo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j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64" name="Freeform 48"/>
            <p:cNvSpPr>
              <a:spLocks/>
            </p:cNvSpPr>
            <p:nvPr/>
          </p:nvSpPr>
          <p:spPr bwMode="auto">
            <a:xfrm>
              <a:off x="5558530" y="5540554"/>
              <a:ext cx="152400" cy="298450"/>
            </a:xfrm>
            <a:custGeom>
              <a:avLst/>
              <a:gdLst>
                <a:gd name="T0" fmla="*/ 40 w 95"/>
                <a:gd name="T1" fmla="*/ 0 h 186"/>
                <a:gd name="T2" fmla="*/ 6 w 95"/>
                <a:gd name="T3" fmla="*/ 2 h 186"/>
                <a:gd name="T4" fmla="*/ 0 w 95"/>
                <a:gd name="T5" fmla="*/ 2 h 186"/>
                <a:gd name="T6" fmla="*/ 0 w 95"/>
                <a:gd name="T7" fmla="*/ 159 h 186"/>
                <a:gd name="T8" fmla="*/ 37 w 95"/>
                <a:gd name="T9" fmla="*/ 186 h 186"/>
                <a:gd name="T10" fmla="*/ 68 w 95"/>
                <a:gd name="T11" fmla="*/ 156 h 186"/>
                <a:gd name="T12" fmla="*/ 68 w 95"/>
                <a:gd name="T13" fmla="*/ 156 h 186"/>
                <a:gd name="T14" fmla="*/ 94 w 95"/>
                <a:gd name="T15" fmla="*/ 173 h 186"/>
                <a:gd name="T16" fmla="*/ 95 w 95"/>
                <a:gd name="T17" fmla="*/ 171 h 186"/>
                <a:gd name="T18" fmla="*/ 40 w 95"/>
                <a:gd name="T19" fmla="*/ 0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5" h="186">
                  <a:moveTo>
                    <a:pt x="40" y="0"/>
                  </a:moveTo>
                  <a:cubicBezTo>
                    <a:pt x="28" y="2"/>
                    <a:pt x="16" y="2"/>
                    <a:pt x="6" y="2"/>
                  </a:cubicBezTo>
                  <a:cubicBezTo>
                    <a:pt x="4" y="2"/>
                    <a:pt x="2" y="2"/>
                    <a:pt x="0" y="2"/>
                  </a:cubicBezTo>
                  <a:cubicBezTo>
                    <a:pt x="0" y="159"/>
                    <a:pt x="0" y="159"/>
                    <a:pt x="0" y="159"/>
                  </a:cubicBezTo>
                  <a:cubicBezTo>
                    <a:pt x="24" y="159"/>
                    <a:pt x="34" y="177"/>
                    <a:pt x="37" y="186"/>
                  </a:cubicBezTo>
                  <a:cubicBezTo>
                    <a:pt x="39" y="179"/>
                    <a:pt x="45" y="157"/>
                    <a:pt x="68" y="156"/>
                  </a:cubicBezTo>
                  <a:cubicBezTo>
                    <a:pt x="68" y="156"/>
                    <a:pt x="68" y="156"/>
                    <a:pt x="68" y="156"/>
                  </a:cubicBezTo>
                  <a:cubicBezTo>
                    <a:pt x="82" y="156"/>
                    <a:pt x="89" y="165"/>
                    <a:pt x="94" y="173"/>
                  </a:cubicBezTo>
                  <a:cubicBezTo>
                    <a:pt x="95" y="171"/>
                    <a:pt x="95" y="171"/>
                    <a:pt x="95" y="171"/>
                  </a:cubicBezTo>
                  <a:cubicBezTo>
                    <a:pt x="40" y="0"/>
                    <a:pt x="40" y="0"/>
                    <a:pt x="40" y="0"/>
                  </a:cubicBezTo>
                </a:path>
              </a:pathLst>
            </a:custGeom>
            <a:solidFill>
              <a:srgbClr val="C2B3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j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65" name="Freeform 49"/>
            <p:cNvSpPr>
              <a:spLocks/>
            </p:cNvSpPr>
            <p:nvPr/>
          </p:nvSpPr>
          <p:spPr bwMode="auto">
            <a:xfrm>
              <a:off x="5558530" y="5796141"/>
              <a:ext cx="61912" cy="1073150"/>
            </a:xfrm>
            <a:custGeom>
              <a:avLst/>
              <a:gdLst>
                <a:gd name="T0" fmla="*/ 0 w 39"/>
                <a:gd name="T1" fmla="*/ 0 h 670"/>
                <a:gd name="T2" fmla="*/ 0 w 39"/>
                <a:gd name="T3" fmla="*/ 670 h 670"/>
                <a:gd name="T4" fmla="*/ 39 w 39"/>
                <a:gd name="T5" fmla="*/ 670 h 670"/>
                <a:gd name="T6" fmla="*/ 39 w 39"/>
                <a:gd name="T7" fmla="*/ 669 h 670"/>
                <a:gd name="T8" fmla="*/ 37 w 39"/>
                <a:gd name="T9" fmla="*/ 669 h 670"/>
                <a:gd name="T10" fmla="*/ 37 w 39"/>
                <a:gd name="T11" fmla="*/ 29 h 670"/>
                <a:gd name="T12" fmla="*/ 37 w 39"/>
                <a:gd name="T13" fmla="*/ 27 h 670"/>
                <a:gd name="T14" fmla="*/ 0 w 39"/>
                <a:gd name="T15" fmla="*/ 0 h 6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9" h="670">
                  <a:moveTo>
                    <a:pt x="0" y="0"/>
                  </a:moveTo>
                  <a:cubicBezTo>
                    <a:pt x="0" y="670"/>
                    <a:pt x="0" y="670"/>
                    <a:pt x="0" y="670"/>
                  </a:cubicBezTo>
                  <a:cubicBezTo>
                    <a:pt x="39" y="670"/>
                    <a:pt x="39" y="670"/>
                    <a:pt x="39" y="670"/>
                  </a:cubicBezTo>
                  <a:cubicBezTo>
                    <a:pt x="39" y="669"/>
                    <a:pt x="39" y="669"/>
                    <a:pt x="39" y="669"/>
                  </a:cubicBezTo>
                  <a:cubicBezTo>
                    <a:pt x="37" y="669"/>
                    <a:pt x="37" y="669"/>
                    <a:pt x="37" y="669"/>
                  </a:cubicBezTo>
                  <a:cubicBezTo>
                    <a:pt x="37" y="29"/>
                    <a:pt x="37" y="29"/>
                    <a:pt x="37" y="29"/>
                  </a:cubicBezTo>
                  <a:cubicBezTo>
                    <a:pt x="37" y="29"/>
                    <a:pt x="37" y="28"/>
                    <a:pt x="37" y="27"/>
                  </a:cubicBezTo>
                  <a:cubicBezTo>
                    <a:pt x="34" y="18"/>
                    <a:pt x="24" y="0"/>
                    <a:pt x="0" y="0"/>
                  </a:cubicBezTo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j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66" name="Freeform 50"/>
            <p:cNvSpPr>
              <a:spLocks/>
            </p:cNvSpPr>
            <p:nvPr/>
          </p:nvSpPr>
          <p:spPr bwMode="auto">
            <a:xfrm>
              <a:off x="5617268" y="5791379"/>
              <a:ext cx="101600" cy="1076325"/>
            </a:xfrm>
            <a:custGeom>
              <a:avLst/>
              <a:gdLst>
                <a:gd name="T0" fmla="*/ 31 w 63"/>
                <a:gd name="T1" fmla="*/ 0 h 672"/>
                <a:gd name="T2" fmla="*/ 31 w 63"/>
                <a:gd name="T3" fmla="*/ 0 h 672"/>
                <a:gd name="T4" fmla="*/ 0 w 63"/>
                <a:gd name="T5" fmla="*/ 30 h 672"/>
                <a:gd name="T6" fmla="*/ 0 w 63"/>
                <a:gd name="T7" fmla="*/ 32 h 672"/>
                <a:gd name="T8" fmla="*/ 0 w 63"/>
                <a:gd name="T9" fmla="*/ 672 h 672"/>
                <a:gd name="T10" fmla="*/ 2 w 63"/>
                <a:gd name="T11" fmla="*/ 672 h 672"/>
                <a:gd name="T12" fmla="*/ 63 w 63"/>
                <a:gd name="T13" fmla="*/ 672 h 672"/>
                <a:gd name="T14" fmla="*/ 63 w 63"/>
                <a:gd name="T15" fmla="*/ 32 h 672"/>
                <a:gd name="T16" fmla="*/ 57 w 63"/>
                <a:gd name="T17" fmla="*/ 17 h 672"/>
                <a:gd name="T18" fmla="*/ 31 w 63"/>
                <a:gd name="T19" fmla="*/ 0 h 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3" h="672">
                  <a:moveTo>
                    <a:pt x="31" y="0"/>
                  </a:moveTo>
                  <a:cubicBezTo>
                    <a:pt x="31" y="0"/>
                    <a:pt x="31" y="0"/>
                    <a:pt x="31" y="0"/>
                  </a:cubicBezTo>
                  <a:cubicBezTo>
                    <a:pt x="8" y="1"/>
                    <a:pt x="2" y="23"/>
                    <a:pt x="0" y="30"/>
                  </a:cubicBezTo>
                  <a:cubicBezTo>
                    <a:pt x="0" y="31"/>
                    <a:pt x="0" y="32"/>
                    <a:pt x="0" y="32"/>
                  </a:cubicBezTo>
                  <a:cubicBezTo>
                    <a:pt x="0" y="672"/>
                    <a:pt x="0" y="672"/>
                    <a:pt x="0" y="672"/>
                  </a:cubicBezTo>
                  <a:cubicBezTo>
                    <a:pt x="2" y="672"/>
                    <a:pt x="2" y="672"/>
                    <a:pt x="2" y="672"/>
                  </a:cubicBezTo>
                  <a:cubicBezTo>
                    <a:pt x="63" y="672"/>
                    <a:pt x="63" y="672"/>
                    <a:pt x="63" y="672"/>
                  </a:cubicBezTo>
                  <a:cubicBezTo>
                    <a:pt x="63" y="32"/>
                    <a:pt x="63" y="32"/>
                    <a:pt x="63" y="32"/>
                  </a:cubicBezTo>
                  <a:cubicBezTo>
                    <a:pt x="63" y="32"/>
                    <a:pt x="61" y="24"/>
                    <a:pt x="57" y="17"/>
                  </a:cubicBezTo>
                  <a:cubicBezTo>
                    <a:pt x="52" y="9"/>
                    <a:pt x="45" y="0"/>
                    <a:pt x="31" y="0"/>
                  </a:cubicBezTo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j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67" name="Freeform 51"/>
            <p:cNvSpPr>
              <a:spLocks/>
            </p:cNvSpPr>
            <p:nvPr/>
          </p:nvSpPr>
          <p:spPr bwMode="auto">
            <a:xfrm>
              <a:off x="5558530" y="5361166"/>
              <a:ext cx="65087" cy="182563"/>
            </a:xfrm>
            <a:custGeom>
              <a:avLst/>
              <a:gdLst>
                <a:gd name="T0" fmla="*/ 7 w 41"/>
                <a:gd name="T1" fmla="*/ 0 h 114"/>
                <a:gd name="T2" fmla="*/ 0 w 41"/>
                <a:gd name="T3" fmla="*/ 0 h 114"/>
                <a:gd name="T4" fmla="*/ 0 w 41"/>
                <a:gd name="T5" fmla="*/ 114 h 114"/>
                <a:gd name="T6" fmla="*/ 6 w 41"/>
                <a:gd name="T7" fmla="*/ 114 h 114"/>
                <a:gd name="T8" fmla="*/ 40 w 41"/>
                <a:gd name="T9" fmla="*/ 112 h 114"/>
                <a:gd name="T10" fmla="*/ 41 w 41"/>
                <a:gd name="T11" fmla="*/ 111 h 114"/>
                <a:gd name="T12" fmla="*/ 7 w 41"/>
                <a:gd name="T13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1" h="114">
                  <a:moveTo>
                    <a:pt x="7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14"/>
                    <a:pt x="0" y="114"/>
                    <a:pt x="0" y="114"/>
                  </a:cubicBezTo>
                  <a:cubicBezTo>
                    <a:pt x="2" y="114"/>
                    <a:pt x="4" y="114"/>
                    <a:pt x="6" y="114"/>
                  </a:cubicBezTo>
                  <a:cubicBezTo>
                    <a:pt x="16" y="114"/>
                    <a:pt x="28" y="114"/>
                    <a:pt x="40" y="112"/>
                  </a:cubicBezTo>
                  <a:cubicBezTo>
                    <a:pt x="41" y="112"/>
                    <a:pt x="41" y="111"/>
                    <a:pt x="41" y="111"/>
                  </a:cubicBezTo>
                  <a:cubicBezTo>
                    <a:pt x="7" y="0"/>
                    <a:pt x="7" y="0"/>
                    <a:pt x="7" y="0"/>
                  </a:cubicBezTo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j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7235407" y="5654045"/>
            <a:ext cx="341542" cy="1590514"/>
            <a:chOff x="6860280" y="5361166"/>
            <a:chExt cx="323850" cy="1508126"/>
          </a:xfrm>
        </p:grpSpPr>
        <p:sp>
          <p:nvSpPr>
            <p:cNvPr id="40" name="Freeform 24"/>
            <p:cNvSpPr>
              <a:spLocks/>
            </p:cNvSpPr>
            <p:nvPr/>
          </p:nvSpPr>
          <p:spPr bwMode="auto">
            <a:xfrm>
              <a:off x="6871393" y="5369104"/>
              <a:ext cx="304800" cy="493713"/>
            </a:xfrm>
            <a:custGeom>
              <a:avLst/>
              <a:gdLst>
                <a:gd name="T0" fmla="*/ 192 w 192"/>
                <a:gd name="T1" fmla="*/ 281 h 311"/>
                <a:gd name="T2" fmla="*/ 103 w 192"/>
                <a:gd name="T3" fmla="*/ 0 h 311"/>
                <a:gd name="T4" fmla="*/ 84 w 192"/>
                <a:gd name="T5" fmla="*/ 0 h 311"/>
                <a:gd name="T6" fmla="*/ 0 w 192"/>
                <a:gd name="T7" fmla="*/ 291 h 311"/>
                <a:gd name="T8" fmla="*/ 5 w 192"/>
                <a:gd name="T9" fmla="*/ 311 h 311"/>
                <a:gd name="T10" fmla="*/ 181 w 192"/>
                <a:gd name="T11" fmla="*/ 310 h 311"/>
                <a:gd name="T12" fmla="*/ 192 w 192"/>
                <a:gd name="T13" fmla="*/ 281 h 3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2" h="311">
                  <a:moveTo>
                    <a:pt x="192" y="281"/>
                  </a:moveTo>
                  <a:lnTo>
                    <a:pt x="103" y="0"/>
                  </a:lnTo>
                  <a:lnTo>
                    <a:pt x="84" y="0"/>
                  </a:lnTo>
                  <a:lnTo>
                    <a:pt x="0" y="291"/>
                  </a:lnTo>
                  <a:lnTo>
                    <a:pt x="5" y="311"/>
                  </a:lnTo>
                  <a:lnTo>
                    <a:pt x="181" y="310"/>
                  </a:lnTo>
                  <a:lnTo>
                    <a:pt x="192" y="281"/>
                  </a:ln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j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1" name="Freeform 25"/>
            <p:cNvSpPr>
              <a:spLocks/>
            </p:cNvSpPr>
            <p:nvPr/>
          </p:nvSpPr>
          <p:spPr bwMode="auto">
            <a:xfrm>
              <a:off x="6871393" y="5369104"/>
              <a:ext cx="304800" cy="493713"/>
            </a:xfrm>
            <a:custGeom>
              <a:avLst/>
              <a:gdLst>
                <a:gd name="T0" fmla="*/ 192 w 192"/>
                <a:gd name="T1" fmla="*/ 281 h 311"/>
                <a:gd name="T2" fmla="*/ 103 w 192"/>
                <a:gd name="T3" fmla="*/ 0 h 311"/>
                <a:gd name="T4" fmla="*/ 84 w 192"/>
                <a:gd name="T5" fmla="*/ 0 h 311"/>
                <a:gd name="T6" fmla="*/ 0 w 192"/>
                <a:gd name="T7" fmla="*/ 291 h 311"/>
                <a:gd name="T8" fmla="*/ 5 w 192"/>
                <a:gd name="T9" fmla="*/ 311 h 311"/>
                <a:gd name="T10" fmla="*/ 181 w 192"/>
                <a:gd name="T11" fmla="*/ 310 h 311"/>
                <a:gd name="T12" fmla="*/ 192 w 192"/>
                <a:gd name="T13" fmla="*/ 281 h 3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2" h="311">
                  <a:moveTo>
                    <a:pt x="192" y="281"/>
                  </a:moveTo>
                  <a:lnTo>
                    <a:pt x="103" y="0"/>
                  </a:lnTo>
                  <a:lnTo>
                    <a:pt x="84" y="0"/>
                  </a:lnTo>
                  <a:lnTo>
                    <a:pt x="0" y="291"/>
                  </a:lnTo>
                  <a:lnTo>
                    <a:pt x="5" y="311"/>
                  </a:lnTo>
                  <a:lnTo>
                    <a:pt x="181" y="310"/>
                  </a:lnTo>
                  <a:lnTo>
                    <a:pt x="192" y="281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j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2" name="Freeform 26"/>
            <p:cNvSpPr>
              <a:spLocks/>
            </p:cNvSpPr>
            <p:nvPr/>
          </p:nvSpPr>
          <p:spPr bwMode="auto">
            <a:xfrm>
              <a:off x="6960293" y="5794554"/>
              <a:ext cx="123825" cy="1074738"/>
            </a:xfrm>
            <a:custGeom>
              <a:avLst/>
              <a:gdLst>
                <a:gd name="T0" fmla="*/ 78 w 78"/>
                <a:gd name="T1" fmla="*/ 671 h 671"/>
                <a:gd name="T2" fmla="*/ 0 w 78"/>
                <a:gd name="T3" fmla="*/ 671 h 671"/>
                <a:gd name="T4" fmla="*/ 0 w 78"/>
                <a:gd name="T5" fmla="*/ 32 h 671"/>
                <a:gd name="T6" fmla="*/ 38 w 78"/>
                <a:gd name="T7" fmla="*/ 1 h 671"/>
                <a:gd name="T8" fmla="*/ 78 w 78"/>
                <a:gd name="T9" fmla="*/ 32 h 671"/>
                <a:gd name="T10" fmla="*/ 78 w 78"/>
                <a:gd name="T11" fmla="*/ 671 h 6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8" h="671">
                  <a:moveTo>
                    <a:pt x="78" y="671"/>
                  </a:moveTo>
                  <a:cubicBezTo>
                    <a:pt x="0" y="671"/>
                    <a:pt x="0" y="671"/>
                    <a:pt x="0" y="671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4" y="1"/>
                    <a:pt x="38" y="1"/>
                  </a:cubicBezTo>
                  <a:cubicBezTo>
                    <a:pt x="72" y="0"/>
                    <a:pt x="78" y="32"/>
                    <a:pt x="78" y="32"/>
                  </a:cubicBezTo>
                  <a:cubicBezTo>
                    <a:pt x="78" y="671"/>
                    <a:pt x="78" y="671"/>
                    <a:pt x="78" y="671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j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3" name="Freeform 27"/>
            <p:cNvSpPr>
              <a:spLocks/>
            </p:cNvSpPr>
            <p:nvPr/>
          </p:nvSpPr>
          <p:spPr bwMode="auto">
            <a:xfrm>
              <a:off x="7082530" y="5791379"/>
              <a:ext cx="101600" cy="1076325"/>
            </a:xfrm>
            <a:custGeom>
              <a:avLst/>
              <a:gdLst>
                <a:gd name="T0" fmla="*/ 63 w 63"/>
                <a:gd name="T1" fmla="*/ 672 h 672"/>
                <a:gd name="T2" fmla="*/ 0 w 63"/>
                <a:gd name="T3" fmla="*/ 672 h 672"/>
                <a:gd name="T4" fmla="*/ 0 w 63"/>
                <a:gd name="T5" fmla="*/ 32 h 672"/>
                <a:gd name="T6" fmla="*/ 31 w 63"/>
                <a:gd name="T7" fmla="*/ 0 h 672"/>
                <a:gd name="T8" fmla="*/ 63 w 63"/>
                <a:gd name="T9" fmla="*/ 32 h 672"/>
                <a:gd name="T10" fmla="*/ 63 w 63"/>
                <a:gd name="T11" fmla="*/ 672 h 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672">
                  <a:moveTo>
                    <a:pt x="63" y="672"/>
                  </a:moveTo>
                  <a:cubicBezTo>
                    <a:pt x="0" y="672"/>
                    <a:pt x="0" y="672"/>
                    <a:pt x="0" y="6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4" y="1"/>
                    <a:pt x="31" y="0"/>
                  </a:cubicBezTo>
                  <a:cubicBezTo>
                    <a:pt x="57" y="0"/>
                    <a:pt x="63" y="32"/>
                    <a:pt x="63" y="32"/>
                  </a:cubicBezTo>
                  <a:cubicBezTo>
                    <a:pt x="63" y="672"/>
                    <a:pt x="63" y="672"/>
                    <a:pt x="63" y="672"/>
                  </a:cubicBezTo>
                </a:path>
              </a:pathLst>
            </a:custGeom>
            <a:solidFill>
              <a:srgbClr val="F778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j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4" name="Freeform 28"/>
            <p:cNvSpPr>
              <a:spLocks/>
            </p:cNvSpPr>
            <p:nvPr/>
          </p:nvSpPr>
          <p:spPr bwMode="auto">
            <a:xfrm>
              <a:off x="6860280" y="5791379"/>
              <a:ext cx="101600" cy="1076325"/>
            </a:xfrm>
            <a:custGeom>
              <a:avLst/>
              <a:gdLst>
                <a:gd name="T0" fmla="*/ 63 w 63"/>
                <a:gd name="T1" fmla="*/ 672 h 672"/>
                <a:gd name="T2" fmla="*/ 0 w 63"/>
                <a:gd name="T3" fmla="*/ 672 h 672"/>
                <a:gd name="T4" fmla="*/ 0 w 63"/>
                <a:gd name="T5" fmla="*/ 32 h 672"/>
                <a:gd name="T6" fmla="*/ 31 w 63"/>
                <a:gd name="T7" fmla="*/ 0 h 672"/>
                <a:gd name="T8" fmla="*/ 63 w 63"/>
                <a:gd name="T9" fmla="*/ 32 h 672"/>
                <a:gd name="T10" fmla="*/ 63 w 63"/>
                <a:gd name="T11" fmla="*/ 672 h 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672">
                  <a:moveTo>
                    <a:pt x="63" y="672"/>
                  </a:moveTo>
                  <a:cubicBezTo>
                    <a:pt x="0" y="672"/>
                    <a:pt x="0" y="672"/>
                    <a:pt x="0" y="6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4" y="1"/>
                    <a:pt x="31" y="0"/>
                  </a:cubicBezTo>
                  <a:cubicBezTo>
                    <a:pt x="58" y="0"/>
                    <a:pt x="63" y="32"/>
                    <a:pt x="63" y="32"/>
                  </a:cubicBezTo>
                  <a:lnTo>
                    <a:pt x="63" y="672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j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5" name="Freeform 29"/>
            <p:cNvSpPr>
              <a:spLocks/>
            </p:cNvSpPr>
            <p:nvPr/>
          </p:nvSpPr>
          <p:spPr bwMode="auto">
            <a:xfrm>
              <a:off x="6958705" y="5361166"/>
              <a:ext cx="130175" cy="192088"/>
            </a:xfrm>
            <a:custGeom>
              <a:avLst/>
              <a:gdLst>
                <a:gd name="T0" fmla="*/ 0 w 82"/>
                <a:gd name="T1" fmla="*/ 110 h 120"/>
                <a:gd name="T2" fmla="*/ 82 w 82"/>
                <a:gd name="T3" fmla="*/ 112 h 120"/>
                <a:gd name="T4" fmla="*/ 48 w 82"/>
                <a:gd name="T5" fmla="*/ 0 h 120"/>
                <a:gd name="T6" fmla="*/ 28 w 82"/>
                <a:gd name="T7" fmla="*/ 0 h 120"/>
                <a:gd name="T8" fmla="*/ 0 w 82"/>
                <a:gd name="T9" fmla="*/ 11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" h="120">
                  <a:moveTo>
                    <a:pt x="0" y="110"/>
                  </a:moveTo>
                  <a:cubicBezTo>
                    <a:pt x="0" y="110"/>
                    <a:pt x="39" y="120"/>
                    <a:pt x="82" y="112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0" y="110"/>
                    <a:pt x="0" y="110"/>
                    <a:pt x="0" y="110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j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69" name="Freeform 53"/>
            <p:cNvSpPr>
              <a:spLocks/>
            </p:cNvSpPr>
            <p:nvPr/>
          </p:nvSpPr>
          <p:spPr bwMode="auto">
            <a:xfrm>
              <a:off x="7019030" y="5540554"/>
              <a:ext cx="157162" cy="298450"/>
            </a:xfrm>
            <a:custGeom>
              <a:avLst/>
              <a:gdLst>
                <a:gd name="T0" fmla="*/ 44 w 98"/>
                <a:gd name="T1" fmla="*/ 0 h 186"/>
                <a:gd name="T2" fmla="*/ 9 w 98"/>
                <a:gd name="T3" fmla="*/ 3 h 186"/>
                <a:gd name="T4" fmla="*/ 0 w 98"/>
                <a:gd name="T5" fmla="*/ 3 h 186"/>
                <a:gd name="T6" fmla="*/ 0 w 98"/>
                <a:gd name="T7" fmla="*/ 159 h 186"/>
                <a:gd name="T8" fmla="*/ 1 w 98"/>
                <a:gd name="T9" fmla="*/ 159 h 186"/>
                <a:gd name="T10" fmla="*/ 2 w 98"/>
                <a:gd name="T11" fmla="*/ 159 h 186"/>
                <a:gd name="T12" fmla="*/ 40 w 98"/>
                <a:gd name="T13" fmla="*/ 186 h 186"/>
                <a:gd name="T14" fmla="*/ 71 w 98"/>
                <a:gd name="T15" fmla="*/ 156 h 186"/>
                <a:gd name="T16" fmla="*/ 71 w 98"/>
                <a:gd name="T17" fmla="*/ 156 h 186"/>
                <a:gd name="T18" fmla="*/ 97 w 98"/>
                <a:gd name="T19" fmla="*/ 173 h 186"/>
                <a:gd name="T20" fmla="*/ 98 w 98"/>
                <a:gd name="T21" fmla="*/ 171 h 186"/>
                <a:gd name="T22" fmla="*/ 44 w 98"/>
                <a:gd name="T23" fmla="*/ 0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8" h="186">
                  <a:moveTo>
                    <a:pt x="44" y="0"/>
                  </a:moveTo>
                  <a:cubicBezTo>
                    <a:pt x="31" y="2"/>
                    <a:pt x="20" y="3"/>
                    <a:pt x="9" y="3"/>
                  </a:cubicBezTo>
                  <a:cubicBezTo>
                    <a:pt x="6" y="3"/>
                    <a:pt x="3" y="3"/>
                    <a:pt x="0" y="3"/>
                  </a:cubicBezTo>
                  <a:cubicBezTo>
                    <a:pt x="0" y="159"/>
                    <a:pt x="0" y="159"/>
                    <a:pt x="0" y="159"/>
                  </a:cubicBezTo>
                  <a:cubicBezTo>
                    <a:pt x="0" y="159"/>
                    <a:pt x="1" y="159"/>
                    <a:pt x="1" y="159"/>
                  </a:cubicBezTo>
                  <a:cubicBezTo>
                    <a:pt x="2" y="159"/>
                    <a:pt x="2" y="159"/>
                    <a:pt x="2" y="159"/>
                  </a:cubicBezTo>
                  <a:cubicBezTo>
                    <a:pt x="27" y="159"/>
                    <a:pt x="37" y="177"/>
                    <a:pt x="40" y="186"/>
                  </a:cubicBezTo>
                  <a:cubicBezTo>
                    <a:pt x="42" y="179"/>
                    <a:pt x="48" y="157"/>
                    <a:pt x="71" y="156"/>
                  </a:cubicBezTo>
                  <a:cubicBezTo>
                    <a:pt x="71" y="156"/>
                    <a:pt x="71" y="156"/>
                    <a:pt x="71" y="156"/>
                  </a:cubicBezTo>
                  <a:cubicBezTo>
                    <a:pt x="85" y="156"/>
                    <a:pt x="92" y="165"/>
                    <a:pt x="97" y="173"/>
                  </a:cubicBezTo>
                  <a:cubicBezTo>
                    <a:pt x="98" y="171"/>
                    <a:pt x="98" y="171"/>
                    <a:pt x="98" y="171"/>
                  </a:cubicBezTo>
                  <a:cubicBezTo>
                    <a:pt x="44" y="0"/>
                    <a:pt x="44" y="0"/>
                    <a:pt x="44" y="0"/>
                  </a:cubicBezTo>
                </a:path>
              </a:pathLst>
            </a:custGeom>
            <a:solidFill>
              <a:srgbClr val="C2B3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j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70" name="Freeform 54"/>
            <p:cNvSpPr>
              <a:spLocks/>
            </p:cNvSpPr>
            <p:nvPr/>
          </p:nvSpPr>
          <p:spPr bwMode="auto">
            <a:xfrm>
              <a:off x="7019030" y="5796141"/>
              <a:ext cx="65087" cy="1073150"/>
            </a:xfrm>
            <a:custGeom>
              <a:avLst/>
              <a:gdLst>
                <a:gd name="T0" fmla="*/ 2 w 41"/>
                <a:gd name="T1" fmla="*/ 0 h 670"/>
                <a:gd name="T2" fmla="*/ 1 w 41"/>
                <a:gd name="T3" fmla="*/ 0 h 670"/>
                <a:gd name="T4" fmla="*/ 0 w 41"/>
                <a:gd name="T5" fmla="*/ 0 h 670"/>
                <a:gd name="T6" fmla="*/ 0 w 41"/>
                <a:gd name="T7" fmla="*/ 670 h 670"/>
                <a:gd name="T8" fmla="*/ 41 w 41"/>
                <a:gd name="T9" fmla="*/ 670 h 670"/>
                <a:gd name="T10" fmla="*/ 41 w 41"/>
                <a:gd name="T11" fmla="*/ 669 h 670"/>
                <a:gd name="T12" fmla="*/ 40 w 41"/>
                <a:gd name="T13" fmla="*/ 669 h 670"/>
                <a:gd name="T14" fmla="*/ 40 w 41"/>
                <a:gd name="T15" fmla="*/ 29 h 670"/>
                <a:gd name="T16" fmla="*/ 40 w 41"/>
                <a:gd name="T17" fmla="*/ 27 h 670"/>
                <a:gd name="T18" fmla="*/ 2 w 41"/>
                <a:gd name="T19" fmla="*/ 0 h 6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1" h="670">
                  <a:moveTo>
                    <a:pt x="2" y="0"/>
                  </a:moveTo>
                  <a:cubicBezTo>
                    <a:pt x="2" y="0"/>
                    <a:pt x="2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670"/>
                    <a:pt x="0" y="670"/>
                    <a:pt x="0" y="670"/>
                  </a:cubicBezTo>
                  <a:cubicBezTo>
                    <a:pt x="41" y="670"/>
                    <a:pt x="41" y="670"/>
                    <a:pt x="41" y="670"/>
                  </a:cubicBezTo>
                  <a:cubicBezTo>
                    <a:pt x="41" y="669"/>
                    <a:pt x="41" y="669"/>
                    <a:pt x="41" y="669"/>
                  </a:cubicBezTo>
                  <a:cubicBezTo>
                    <a:pt x="40" y="669"/>
                    <a:pt x="40" y="669"/>
                    <a:pt x="40" y="669"/>
                  </a:cubicBezTo>
                  <a:cubicBezTo>
                    <a:pt x="40" y="29"/>
                    <a:pt x="40" y="29"/>
                    <a:pt x="40" y="29"/>
                  </a:cubicBezTo>
                  <a:cubicBezTo>
                    <a:pt x="40" y="29"/>
                    <a:pt x="40" y="28"/>
                    <a:pt x="40" y="27"/>
                  </a:cubicBezTo>
                  <a:cubicBezTo>
                    <a:pt x="37" y="18"/>
                    <a:pt x="27" y="0"/>
                    <a:pt x="2" y="0"/>
                  </a:cubicBezTo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j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71" name="Freeform 55"/>
            <p:cNvSpPr>
              <a:spLocks/>
            </p:cNvSpPr>
            <p:nvPr/>
          </p:nvSpPr>
          <p:spPr bwMode="auto">
            <a:xfrm>
              <a:off x="7082530" y="5791379"/>
              <a:ext cx="101600" cy="1076325"/>
            </a:xfrm>
            <a:custGeom>
              <a:avLst/>
              <a:gdLst>
                <a:gd name="T0" fmla="*/ 31 w 63"/>
                <a:gd name="T1" fmla="*/ 0 h 672"/>
                <a:gd name="T2" fmla="*/ 31 w 63"/>
                <a:gd name="T3" fmla="*/ 0 h 672"/>
                <a:gd name="T4" fmla="*/ 0 w 63"/>
                <a:gd name="T5" fmla="*/ 30 h 672"/>
                <a:gd name="T6" fmla="*/ 0 w 63"/>
                <a:gd name="T7" fmla="*/ 32 h 672"/>
                <a:gd name="T8" fmla="*/ 0 w 63"/>
                <a:gd name="T9" fmla="*/ 672 h 672"/>
                <a:gd name="T10" fmla="*/ 1 w 63"/>
                <a:gd name="T11" fmla="*/ 672 h 672"/>
                <a:gd name="T12" fmla="*/ 63 w 63"/>
                <a:gd name="T13" fmla="*/ 672 h 672"/>
                <a:gd name="T14" fmla="*/ 63 w 63"/>
                <a:gd name="T15" fmla="*/ 32 h 672"/>
                <a:gd name="T16" fmla="*/ 57 w 63"/>
                <a:gd name="T17" fmla="*/ 17 h 672"/>
                <a:gd name="T18" fmla="*/ 31 w 63"/>
                <a:gd name="T19" fmla="*/ 0 h 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3" h="672">
                  <a:moveTo>
                    <a:pt x="31" y="0"/>
                  </a:moveTo>
                  <a:cubicBezTo>
                    <a:pt x="31" y="0"/>
                    <a:pt x="31" y="0"/>
                    <a:pt x="31" y="0"/>
                  </a:cubicBezTo>
                  <a:cubicBezTo>
                    <a:pt x="8" y="1"/>
                    <a:pt x="2" y="23"/>
                    <a:pt x="0" y="30"/>
                  </a:cubicBezTo>
                  <a:cubicBezTo>
                    <a:pt x="0" y="31"/>
                    <a:pt x="0" y="32"/>
                    <a:pt x="0" y="32"/>
                  </a:cubicBezTo>
                  <a:cubicBezTo>
                    <a:pt x="0" y="672"/>
                    <a:pt x="0" y="672"/>
                    <a:pt x="0" y="672"/>
                  </a:cubicBezTo>
                  <a:cubicBezTo>
                    <a:pt x="1" y="672"/>
                    <a:pt x="1" y="672"/>
                    <a:pt x="1" y="672"/>
                  </a:cubicBezTo>
                  <a:cubicBezTo>
                    <a:pt x="63" y="672"/>
                    <a:pt x="63" y="672"/>
                    <a:pt x="63" y="672"/>
                  </a:cubicBezTo>
                  <a:cubicBezTo>
                    <a:pt x="63" y="32"/>
                    <a:pt x="63" y="32"/>
                    <a:pt x="63" y="32"/>
                  </a:cubicBezTo>
                  <a:cubicBezTo>
                    <a:pt x="63" y="32"/>
                    <a:pt x="61" y="24"/>
                    <a:pt x="57" y="17"/>
                  </a:cubicBezTo>
                  <a:cubicBezTo>
                    <a:pt x="52" y="9"/>
                    <a:pt x="45" y="0"/>
                    <a:pt x="31" y="0"/>
                  </a:cubicBezTo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j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72" name="Freeform 56"/>
            <p:cNvSpPr>
              <a:spLocks/>
            </p:cNvSpPr>
            <p:nvPr/>
          </p:nvSpPr>
          <p:spPr bwMode="auto">
            <a:xfrm>
              <a:off x="7019030" y="5361166"/>
              <a:ext cx="69850" cy="184150"/>
            </a:xfrm>
            <a:custGeom>
              <a:avLst/>
              <a:gdLst>
                <a:gd name="T0" fmla="*/ 10 w 44"/>
                <a:gd name="T1" fmla="*/ 0 h 115"/>
                <a:gd name="T2" fmla="*/ 0 w 44"/>
                <a:gd name="T3" fmla="*/ 0 h 115"/>
                <a:gd name="T4" fmla="*/ 0 w 44"/>
                <a:gd name="T5" fmla="*/ 115 h 115"/>
                <a:gd name="T6" fmla="*/ 9 w 44"/>
                <a:gd name="T7" fmla="*/ 115 h 115"/>
                <a:gd name="T8" fmla="*/ 44 w 44"/>
                <a:gd name="T9" fmla="*/ 112 h 115"/>
                <a:gd name="T10" fmla="*/ 44 w 44"/>
                <a:gd name="T11" fmla="*/ 112 h 115"/>
                <a:gd name="T12" fmla="*/ 10 w 44"/>
                <a:gd name="T13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" h="115">
                  <a:moveTo>
                    <a:pt x="1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15"/>
                    <a:pt x="0" y="115"/>
                    <a:pt x="0" y="115"/>
                  </a:cubicBezTo>
                  <a:cubicBezTo>
                    <a:pt x="3" y="115"/>
                    <a:pt x="6" y="115"/>
                    <a:pt x="9" y="115"/>
                  </a:cubicBezTo>
                  <a:cubicBezTo>
                    <a:pt x="20" y="115"/>
                    <a:pt x="31" y="114"/>
                    <a:pt x="44" y="112"/>
                  </a:cubicBezTo>
                  <a:cubicBezTo>
                    <a:pt x="44" y="112"/>
                    <a:pt x="44" y="112"/>
                    <a:pt x="44" y="112"/>
                  </a:cubicBezTo>
                  <a:cubicBezTo>
                    <a:pt x="10" y="0"/>
                    <a:pt x="10" y="0"/>
                    <a:pt x="10" y="0"/>
                  </a:cubicBezTo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j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6225850" y="4498830"/>
            <a:ext cx="341542" cy="2745729"/>
            <a:chOff x="5903018" y="4265791"/>
            <a:chExt cx="323850" cy="2603501"/>
          </a:xfrm>
        </p:grpSpPr>
        <p:sp>
          <p:nvSpPr>
            <p:cNvPr id="52" name="Freeform 36"/>
            <p:cNvSpPr>
              <a:spLocks/>
            </p:cNvSpPr>
            <p:nvPr/>
          </p:nvSpPr>
          <p:spPr bwMode="auto">
            <a:xfrm>
              <a:off x="5914130" y="4270554"/>
              <a:ext cx="301625" cy="493713"/>
            </a:xfrm>
            <a:custGeom>
              <a:avLst/>
              <a:gdLst>
                <a:gd name="T0" fmla="*/ 190 w 190"/>
                <a:gd name="T1" fmla="*/ 281 h 311"/>
                <a:gd name="T2" fmla="*/ 103 w 190"/>
                <a:gd name="T3" fmla="*/ 0 h 311"/>
                <a:gd name="T4" fmla="*/ 84 w 190"/>
                <a:gd name="T5" fmla="*/ 0 h 311"/>
                <a:gd name="T6" fmla="*/ 0 w 190"/>
                <a:gd name="T7" fmla="*/ 291 h 311"/>
                <a:gd name="T8" fmla="*/ 5 w 190"/>
                <a:gd name="T9" fmla="*/ 311 h 311"/>
                <a:gd name="T10" fmla="*/ 180 w 190"/>
                <a:gd name="T11" fmla="*/ 310 h 311"/>
                <a:gd name="T12" fmla="*/ 190 w 190"/>
                <a:gd name="T13" fmla="*/ 281 h 3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0" h="311">
                  <a:moveTo>
                    <a:pt x="190" y="281"/>
                  </a:moveTo>
                  <a:lnTo>
                    <a:pt x="103" y="0"/>
                  </a:lnTo>
                  <a:lnTo>
                    <a:pt x="84" y="0"/>
                  </a:lnTo>
                  <a:lnTo>
                    <a:pt x="0" y="291"/>
                  </a:lnTo>
                  <a:lnTo>
                    <a:pt x="5" y="311"/>
                  </a:lnTo>
                  <a:lnTo>
                    <a:pt x="180" y="310"/>
                  </a:lnTo>
                  <a:lnTo>
                    <a:pt x="190" y="281"/>
                  </a:ln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j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53" name="Freeform 37"/>
            <p:cNvSpPr>
              <a:spLocks/>
            </p:cNvSpPr>
            <p:nvPr/>
          </p:nvSpPr>
          <p:spPr bwMode="auto">
            <a:xfrm>
              <a:off x="5914130" y="4270554"/>
              <a:ext cx="301625" cy="493713"/>
            </a:xfrm>
            <a:custGeom>
              <a:avLst/>
              <a:gdLst>
                <a:gd name="T0" fmla="*/ 190 w 190"/>
                <a:gd name="T1" fmla="*/ 281 h 311"/>
                <a:gd name="T2" fmla="*/ 103 w 190"/>
                <a:gd name="T3" fmla="*/ 0 h 311"/>
                <a:gd name="T4" fmla="*/ 84 w 190"/>
                <a:gd name="T5" fmla="*/ 0 h 311"/>
                <a:gd name="T6" fmla="*/ 0 w 190"/>
                <a:gd name="T7" fmla="*/ 291 h 311"/>
                <a:gd name="T8" fmla="*/ 5 w 190"/>
                <a:gd name="T9" fmla="*/ 311 h 311"/>
                <a:gd name="T10" fmla="*/ 180 w 190"/>
                <a:gd name="T11" fmla="*/ 310 h 311"/>
                <a:gd name="T12" fmla="*/ 190 w 190"/>
                <a:gd name="T13" fmla="*/ 281 h 3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0" h="311">
                  <a:moveTo>
                    <a:pt x="190" y="281"/>
                  </a:moveTo>
                  <a:lnTo>
                    <a:pt x="103" y="0"/>
                  </a:lnTo>
                  <a:lnTo>
                    <a:pt x="84" y="0"/>
                  </a:lnTo>
                  <a:lnTo>
                    <a:pt x="0" y="291"/>
                  </a:lnTo>
                  <a:lnTo>
                    <a:pt x="5" y="311"/>
                  </a:lnTo>
                  <a:lnTo>
                    <a:pt x="180" y="310"/>
                  </a:lnTo>
                  <a:lnTo>
                    <a:pt x="190" y="281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j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54" name="Freeform 38"/>
            <p:cNvSpPr>
              <a:spLocks/>
            </p:cNvSpPr>
            <p:nvPr/>
          </p:nvSpPr>
          <p:spPr bwMode="auto">
            <a:xfrm>
              <a:off x="5999855" y="4696004"/>
              <a:ext cx="127000" cy="2173288"/>
            </a:xfrm>
            <a:custGeom>
              <a:avLst/>
              <a:gdLst>
                <a:gd name="T0" fmla="*/ 79 w 79"/>
                <a:gd name="T1" fmla="*/ 1357 h 1357"/>
                <a:gd name="T2" fmla="*/ 0 w 79"/>
                <a:gd name="T3" fmla="*/ 1357 h 1357"/>
                <a:gd name="T4" fmla="*/ 0 w 79"/>
                <a:gd name="T5" fmla="*/ 32 h 1357"/>
                <a:gd name="T6" fmla="*/ 39 w 79"/>
                <a:gd name="T7" fmla="*/ 1 h 1357"/>
                <a:gd name="T8" fmla="*/ 79 w 79"/>
                <a:gd name="T9" fmla="*/ 32 h 1357"/>
                <a:gd name="T10" fmla="*/ 79 w 79"/>
                <a:gd name="T11" fmla="*/ 1357 h 13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9" h="1357">
                  <a:moveTo>
                    <a:pt x="79" y="1357"/>
                  </a:moveTo>
                  <a:cubicBezTo>
                    <a:pt x="0" y="1357"/>
                    <a:pt x="0" y="1357"/>
                    <a:pt x="0" y="1357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5" y="1"/>
                    <a:pt x="39" y="1"/>
                  </a:cubicBezTo>
                  <a:cubicBezTo>
                    <a:pt x="73" y="0"/>
                    <a:pt x="79" y="32"/>
                    <a:pt x="79" y="32"/>
                  </a:cubicBezTo>
                  <a:cubicBezTo>
                    <a:pt x="79" y="1357"/>
                    <a:pt x="79" y="1357"/>
                    <a:pt x="79" y="1357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j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55" name="Freeform 39"/>
            <p:cNvSpPr>
              <a:spLocks/>
            </p:cNvSpPr>
            <p:nvPr/>
          </p:nvSpPr>
          <p:spPr bwMode="auto">
            <a:xfrm>
              <a:off x="6125268" y="4692829"/>
              <a:ext cx="101600" cy="2174875"/>
            </a:xfrm>
            <a:custGeom>
              <a:avLst/>
              <a:gdLst>
                <a:gd name="T0" fmla="*/ 63 w 63"/>
                <a:gd name="T1" fmla="*/ 1358 h 1358"/>
                <a:gd name="T2" fmla="*/ 0 w 63"/>
                <a:gd name="T3" fmla="*/ 1358 h 1358"/>
                <a:gd name="T4" fmla="*/ 0 w 63"/>
                <a:gd name="T5" fmla="*/ 32 h 1358"/>
                <a:gd name="T6" fmla="*/ 30 w 63"/>
                <a:gd name="T7" fmla="*/ 0 h 1358"/>
                <a:gd name="T8" fmla="*/ 63 w 63"/>
                <a:gd name="T9" fmla="*/ 32 h 1358"/>
                <a:gd name="T10" fmla="*/ 63 w 63"/>
                <a:gd name="T11" fmla="*/ 1358 h 13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1358">
                  <a:moveTo>
                    <a:pt x="63" y="1358"/>
                  </a:moveTo>
                  <a:cubicBezTo>
                    <a:pt x="0" y="1358"/>
                    <a:pt x="0" y="1358"/>
                    <a:pt x="0" y="1358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4" y="1"/>
                    <a:pt x="30" y="0"/>
                  </a:cubicBezTo>
                  <a:cubicBezTo>
                    <a:pt x="57" y="0"/>
                    <a:pt x="63" y="32"/>
                    <a:pt x="63" y="32"/>
                  </a:cubicBezTo>
                  <a:cubicBezTo>
                    <a:pt x="63" y="1358"/>
                    <a:pt x="63" y="1358"/>
                    <a:pt x="63" y="1358"/>
                  </a:cubicBezTo>
                </a:path>
              </a:pathLst>
            </a:custGeom>
            <a:solidFill>
              <a:srgbClr val="FFB1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j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56" name="Freeform 40"/>
            <p:cNvSpPr>
              <a:spLocks/>
            </p:cNvSpPr>
            <p:nvPr/>
          </p:nvSpPr>
          <p:spPr bwMode="auto">
            <a:xfrm>
              <a:off x="5903018" y="4692829"/>
              <a:ext cx="100012" cy="2174875"/>
            </a:xfrm>
            <a:custGeom>
              <a:avLst/>
              <a:gdLst>
                <a:gd name="T0" fmla="*/ 63 w 63"/>
                <a:gd name="T1" fmla="*/ 1358 h 1358"/>
                <a:gd name="T2" fmla="*/ 0 w 63"/>
                <a:gd name="T3" fmla="*/ 1358 h 1358"/>
                <a:gd name="T4" fmla="*/ 0 w 63"/>
                <a:gd name="T5" fmla="*/ 32 h 1358"/>
                <a:gd name="T6" fmla="*/ 31 w 63"/>
                <a:gd name="T7" fmla="*/ 0 h 1358"/>
                <a:gd name="T8" fmla="*/ 63 w 63"/>
                <a:gd name="T9" fmla="*/ 32 h 1358"/>
                <a:gd name="T10" fmla="*/ 63 w 63"/>
                <a:gd name="T11" fmla="*/ 1358 h 13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1358">
                  <a:moveTo>
                    <a:pt x="63" y="1358"/>
                  </a:moveTo>
                  <a:cubicBezTo>
                    <a:pt x="0" y="1358"/>
                    <a:pt x="0" y="1358"/>
                    <a:pt x="0" y="1358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4" y="1"/>
                    <a:pt x="31" y="0"/>
                  </a:cubicBezTo>
                  <a:cubicBezTo>
                    <a:pt x="58" y="0"/>
                    <a:pt x="63" y="32"/>
                    <a:pt x="63" y="32"/>
                  </a:cubicBezTo>
                  <a:lnTo>
                    <a:pt x="63" y="1358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j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57" name="Freeform 41"/>
            <p:cNvSpPr>
              <a:spLocks/>
            </p:cNvSpPr>
            <p:nvPr/>
          </p:nvSpPr>
          <p:spPr bwMode="auto">
            <a:xfrm>
              <a:off x="5999855" y="4265791"/>
              <a:ext cx="130175" cy="187325"/>
            </a:xfrm>
            <a:custGeom>
              <a:avLst/>
              <a:gdLst>
                <a:gd name="T0" fmla="*/ 0 w 81"/>
                <a:gd name="T1" fmla="*/ 107 h 117"/>
                <a:gd name="T2" fmla="*/ 81 w 81"/>
                <a:gd name="T3" fmla="*/ 109 h 117"/>
                <a:gd name="T4" fmla="*/ 48 w 81"/>
                <a:gd name="T5" fmla="*/ 0 h 117"/>
                <a:gd name="T6" fmla="*/ 28 w 81"/>
                <a:gd name="T7" fmla="*/ 0 h 117"/>
                <a:gd name="T8" fmla="*/ 0 w 81"/>
                <a:gd name="T9" fmla="*/ 10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1" h="117">
                  <a:moveTo>
                    <a:pt x="0" y="107"/>
                  </a:moveTo>
                  <a:cubicBezTo>
                    <a:pt x="0" y="107"/>
                    <a:pt x="39" y="117"/>
                    <a:pt x="81" y="109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0" y="107"/>
                    <a:pt x="0" y="107"/>
                    <a:pt x="0" y="107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j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74" name="Freeform 58"/>
            <p:cNvSpPr>
              <a:spLocks/>
            </p:cNvSpPr>
            <p:nvPr/>
          </p:nvSpPr>
          <p:spPr bwMode="auto">
            <a:xfrm>
              <a:off x="6058593" y="4440416"/>
              <a:ext cx="157162" cy="300038"/>
            </a:xfrm>
            <a:custGeom>
              <a:avLst/>
              <a:gdLst>
                <a:gd name="T0" fmla="*/ 45 w 99"/>
                <a:gd name="T1" fmla="*/ 0 h 187"/>
                <a:gd name="T2" fmla="*/ 45 w 99"/>
                <a:gd name="T3" fmla="*/ 0 h 187"/>
                <a:gd name="T4" fmla="*/ 11 w 99"/>
                <a:gd name="T5" fmla="*/ 3 h 187"/>
                <a:gd name="T6" fmla="*/ 0 w 99"/>
                <a:gd name="T7" fmla="*/ 3 h 187"/>
                <a:gd name="T8" fmla="*/ 0 w 99"/>
                <a:gd name="T9" fmla="*/ 160 h 187"/>
                <a:gd name="T10" fmla="*/ 3 w 99"/>
                <a:gd name="T11" fmla="*/ 160 h 187"/>
                <a:gd name="T12" fmla="*/ 4 w 99"/>
                <a:gd name="T13" fmla="*/ 160 h 187"/>
                <a:gd name="T14" fmla="*/ 42 w 99"/>
                <a:gd name="T15" fmla="*/ 187 h 187"/>
                <a:gd name="T16" fmla="*/ 72 w 99"/>
                <a:gd name="T17" fmla="*/ 157 h 187"/>
                <a:gd name="T18" fmla="*/ 73 w 99"/>
                <a:gd name="T19" fmla="*/ 157 h 187"/>
                <a:gd name="T20" fmla="*/ 99 w 99"/>
                <a:gd name="T21" fmla="*/ 174 h 187"/>
                <a:gd name="T22" fmla="*/ 99 w 99"/>
                <a:gd name="T23" fmla="*/ 172 h 187"/>
                <a:gd name="T24" fmla="*/ 45 w 99"/>
                <a:gd name="T25" fmla="*/ 0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9" h="187">
                  <a:moveTo>
                    <a:pt x="45" y="0"/>
                  </a:moveTo>
                  <a:cubicBezTo>
                    <a:pt x="45" y="0"/>
                    <a:pt x="45" y="0"/>
                    <a:pt x="45" y="0"/>
                  </a:cubicBezTo>
                  <a:cubicBezTo>
                    <a:pt x="33" y="2"/>
                    <a:pt x="21" y="3"/>
                    <a:pt x="11" y="3"/>
                  </a:cubicBezTo>
                  <a:cubicBezTo>
                    <a:pt x="7" y="3"/>
                    <a:pt x="3" y="3"/>
                    <a:pt x="0" y="3"/>
                  </a:cubicBezTo>
                  <a:cubicBezTo>
                    <a:pt x="0" y="160"/>
                    <a:pt x="0" y="160"/>
                    <a:pt x="0" y="160"/>
                  </a:cubicBezTo>
                  <a:cubicBezTo>
                    <a:pt x="1" y="160"/>
                    <a:pt x="2" y="160"/>
                    <a:pt x="3" y="160"/>
                  </a:cubicBezTo>
                  <a:cubicBezTo>
                    <a:pt x="3" y="160"/>
                    <a:pt x="4" y="160"/>
                    <a:pt x="4" y="160"/>
                  </a:cubicBezTo>
                  <a:cubicBezTo>
                    <a:pt x="29" y="160"/>
                    <a:pt x="39" y="178"/>
                    <a:pt x="42" y="187"/>
                  </a:cubicBezTo>
                  <a:cubicBezTo>
                    <a:pt x="44" y="179"/>
                    <a:pt x="50" y="158"/>
                    <a:pt x="72" y="157"/>
                  </a:cubicBezTo>
                  <a:cubicBezTo>
                    <a:pt x="73" y="157"/>
                    <a:pt x="73" y="157"/>
                    <a:pt x="73" y="157"/>
                  </a:cubicBezTo>
                  <a:cubicBezTo>
                    <a:pt x="87" y="157"/>
                    <a:pt x="94" y="166"/>
                    <a:pt x="99" y="174"/>
                  </a:cubicBezTo>
                  <a:cubicBezTo>
                    <a:pt x="99" y="172"/>
                    <a:pt x="99" y="172"/>
                    <a:pt x="99" y="172"/>
                  </a:cubicBezTo>
                  <a:cubicBezTo>
                    <a:pt x="45" y="0"/>
                    <a:pt x="45" y="0"/>
                    <a:pt x="45" y="0"/>
                  </a:cubicBezTo>
                </a:path>
              </a:pathLst>
            </a:custGeom>
            <a:solidFill>
              <a:srgbClr val="C2B3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j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75" name="Freeform 59"/>
            <p:cNvSpPr>
              <a:spLocks/>
            </p:cNvSpPr>
            <p:nvPr/>
          </p:nvSpPr>
          <p:spPr bwMode="auto">
            <a:xfrm>
              <a:off x="6058593" y="4697591"/>
              <a:ext cx="68262" cy="2171700"/>
            </a:xfrm>
            <a:custGeom>
              <a:avLst/>
              <a:gdLst>
                <a:gd name="T0" fmla="*/ 4 w 43"/>
                <a:gd name="T1" fmla="*/ 0 h 1356"/>
                <a:gd name="T2" fmla="*/ 3 w 43"/>
                <a:gd name="T3" fmla="*/ 0 h 1356"/>
                <a:gd name="T4" fmla="*/ 0 w 43"/>
                <a:gd name="T5" fmla="*/ 0 h 1356"/>
                <a:gd name="T6" fmla="*/ 0 w 43"/>
                <a:gd name="T7" fmla="*/ 1356 h 1356"/>
                <a:gd name="T8" fmla="*/ 43 w 43"/>
                <a:gd name="T9" fmla="*/ 1356 h 1356"/>
                <a:gd name="T10" fmla="*/ 43 w 43"/>
                <a:gd name="T11" fmla="*/ 1355 h 1356"/>
                <a:gd name="T12" fmla="*/ 42 w 43"/>
                <a:gd name="T13" fmla="*/ 1355 h 1356"/>
                <a:gd name="T14" fmla="*/ 42 w 43"/>
                <a:gd name="T15" fmla="*/ 29 h 1356"/>
                <a:gd name="T16" fmla="*/ 42 w 43"/>
                <a:gd name="T17" fmla="*/ 27 h 1356"/>
                <a:gd name="T18" fmla="*/ 4 w 43"/>
                <a:gd name="T19" fmla="*/ 0 h 1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3" h="1356">
                  <a:moveTo>
                    <a:pt x="4" y="0"/>
                  </a:moveTo>
                  <a:cubicBezTo>
                    <a:pt x="4" y="0"/>
                    <a:pt x="3" y="0"/>
                    <a:pt x="3" y="0"/>
                  </a:cubicBezTo>
                  <a:cubicBezTo>
                    <a:pt x="2" y="0"/>
                    <a:pt x="1" y="0"/>
                    <a:pt x="0" y="0"/>
                  </a:cubicBezTo>
                  <a:cubicBezTo>
                    <a:pt x="0" y="1356"/>
                    <a:pt x="0" y="1356"/>
                    <a:pt x="0" y="1356"/>
                  </a:cubicBezTo>
                  <a:cubicBezTo>
                    <a:pt x="43" y="1356"/>
                    <a:pt x="43" y="1356"/>
                    <a:pt x="43" y="1356"/>
                  </a:cubicBezTo>
                  <a:cubicBezTo>
                    <a:pt x="43" y="1355"/>
                    <a:pt x="43" y="1355"/>
                    <a:pt x="43" y="1355"/>
                  </a:cubicBezTo>
                  <a:cubicBezTo>
                    <a:pt x="42" y="1355"/>
                    <a:pt x="42" y="1355"/>
                    <a:pt x="42" y="1355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8"/>
                    <a:pt x="42" y="27"/>
                  </a:cubicBezTo>
                  <a:cubicBezTo>
                    <a:pt x="39" y="18"/>
                    <a:pt x="29" y="0"/>
                    <a:pt x="4" y="0"/>
                  </a:cubicBezTo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j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76" name="Freeform 60"/>
            <p:cNvSpPr>
              <a:spLocks/>
            </p:cNvSpPr>
            <p:nvPr/>
          </p:nvSpPr>
          <p:spPr bwMode="auto">
            <a:xfrm>
              <a:off x="6125268" y="4692829"/>
              <a:ext cx="101600" cy="2174875"/>
            </a:xfrm>
            <a:custGeom>
              <a:avLst/>
              <a:gdLst>
                <a:gd name="T0" fmla="*/ 31 w 63"/>
                <a:gd name="T1" fmla="*/ 0 h 1358"/>
                <a:gd name="T2" fmla="*/ 30 w 63"/>
                <a:gd name="T3" fmla="*/ 0 h 1358"/>
                <a:gd name="T4" fmla="*/ 0 w 63"/>
                <a:gd name="T5" fmla="*/ 30 h 1358"/>
                <a:gd name="T6" fmla="*/ 0 w 63"/>
                <a:gd name="T7" fmla="*/ 32 h 1358"/>
                <a:gd name="T8" fmla="*/ 0 w 63"/>
                <a:gd name="T9" fmla="*/ 1358 h 1358"/>
                <a:gd name="T10" fmla="*/ 1 w 63"/>
                <a:gd name="T11" fmla="*/ 1358 h 1358"/>
                <a:gd name="T12" fmla="*/ 63 w 63"/>
                <a:gd name="T13" fmla="*/ 1358 h 1358"/>
                <a:gd name="T14" fmla="*/ 63 w 63"/>
                <a:gd name="T15" fmla="*/ 32 h 1358"/>
                <a:gd name="T16" fmla="*/ 57 w 63"/>
                <a:gd name="T17" fmla="*/ 17 h 1358"/>
                <a:gd name="T18" fmla="*/ 31 w 63"/>
                <a:gd name="T19" fmla="*/ 0 h 13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3" h="1358">
                  <a:moveTo>
                    <a:pt x="31" y="0"/>
                  </a:moveTo>
                  <a:cubicBezTo>
                    <a:pt x="31" y="0"/>
                    <a:pt x="31" y="0"/>
                    <a:pt x="30" y="0"/>
                  </a:cubicBezTo>
                  <a:cubicBezTo>
                    <a:pt x="8" y="1"/>
                    <a:pt x="2" y="22"/>
                    <a:pt x="0" y="30"/>
                  </a:cubicBezTo>
                  <a:cubicBezTo>
                    <a:pt x="0" y="31"/>
                    <a:pt x="0" y="32"/>
                    <a:pt x="0" y="32"/>
                  </a:cubicBezTo>
                  <a:cubicBezTo>
                    <a:pt x="0" y="1358"/>
                    <a:pt x="0" y="1358"/>
                    <a:pt x="0" y="1358"/>
                  </a:cubicBezTo>
                  <a:cubicBezTo>
                    <a:pt x="1" y="1358"/>
                    <a:pt x="1" y="1358"/>
                    <a:pt x="1" y="1358"/>
                  </a:cubicBezTo>
                  <a:cubicBezTo>
                    <a:pt x="63" y="1358"/>
                    <a:pt x="63" y="1358"/>
                    <a:pt x="63" y="1358"/>
                  </a:cubicBezTo>
                  <a:cubicBezTo>
                    <a:pt x="63" y="32"/>
                    <a:pt x="63" y="32"/>
                    <a:pt x="63" y="32"/>
                  </a:cubicBezTo>
                  <a:cubicBezTo>
                    <a:pt x="63" y="32"/>
                    <a:pt x="61" y="24"/>
                    <a:pt x="57" y="17"/>
                  </a:cubicBezTo>
                  <a:cubicBezTo>
                    <a:pt x="52" y="9"/>
                    <a:pt x="45" y="0"/>
                    <a:pt x="31" y="0"/>
                  </a:cubicBezTo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j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77" name="Freeform 61"/>
            <p:cNvSpPr>
              <a:spLocks/>
            </p:cNvSpPr>
            <p:nvPr/>
          </p:nvSpPr>
          <p:spPr bwMode="auto">
            <a:xfrm>
              <a:off x="6058593" y="4265791"/>
              <a:ext cx="71437" cy="179388"/>
            </a:xfrm>
            <a:custGeom>
              <a:avLst/>
              <a:gdLst>
                <a:gd name="T0" fmla="*/ 12 w 45"/>
                <a:gd name="T1" fmla="*/ 0 h 112"/>
                <a:gd name="T2" fmla="*/ 7 w 45"/>
                <a:gd name="T3" fmla="*/ 0 h 112"/>
                <a:gd name="T4" fmla="*/ 0 w 45"/>
                <a:gd name="T5" fmla="*/ 0 h 112"/>
                <a:gd name="T6" fmla="*/ 0 w 45"/>
                <a:gd name="T7" fmla="*/ 112 h 112"/>
                <a:gd name="T8" fmla="*/ 11 w 45"/>
                <a:gd name="T9" fmla="*/ 112 h 112"/>
                <a:gd name="T10" fmla="*/ 45 w 45"/>
                <a:gd name="T11" fmla="*/ 109 h 112"/>
                <a:gd name="T12" fmla="*/ 45 w 45"/>
                <a:gd name="T13" fmla="*/ 109 h 112"/>
                <a:gd name="T14" fmla="*/ 12 w 45"/>
                <a:gd name="T15" fmla="*/ 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5" h="112">
                  <a:moveTo>
                    <a:pt x="12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12"/>
                    <a:pt x="0" y="112"/>
                    <a:pt x="0" y="112"/>
                  </a:cubicBezTo>
                  <a:cubicBezTo>
                    <a:pt x="3" y="112"/>
                    <a:pt x="7" y="112"/>
                    <a:pt x="11" y="112"/>
                  </a:cubicBezTo>
                  <a:cubicBezTo>
                    <a:pt x="21" y="112"/>
                    <a:pt x="33" y="111"/>
                    <a:pt x="45" y="109"/>
                  </a:cubicBezTo>
                  <a:cubicBezTo>
                    <a:pt x="45" y="109"/>
                    <a:pt x="45" y="109"/>
                    <a:pt x="45" y="109"/>
                  </a:cubicBezTo>
                  <a:cubicBezTo>
                    <a:pt x="12" y="0"/>
                    <a:pt x="12" y="0"/>
                    <a:pt x="12" y="0"/>
                  </a:cubicBezTo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j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6726443" y="3911178"/>
            <a:ext cx="341542" cy="3333382"/>
            <a:chOff x="6377680" y="3708579"/>
            <a:chExt cx="323850" cy="3160713"/>
          </a:xfrm>
        </p:grpSpPr>
        <p:sp>
          <p:nvSpPr>
            <p:cNvPr id="28" name="Freeform 12"/>
            <p:cNvSpPr>
              <a:spLocks/>
            </p:cNvSpPr>
            <p:nvPr/>
          </p:nvSpPr>
          <p:spPr bwMode="auto">
            <a:xfrm>
              <a:off x="6388793" y="3716516"/>
              <a:ext cx="304800" cy="493713"/>
            </a:xfrm>
            <a:custGeom>
              <a:avLst/>
              <a:gdLst>
                <a:gd name="T0" fmla="*/ 192 w 192"/>
                <a:gd name="T1" fmla="*/ 281 h 311"/>
                <a:gd name="T2" fmla="*/ 103 w 192"/>
                <a:gd name="T3" fmla="*/ 0 h 311"/>
                <a:gd name="T4" fmla="*/ 84 w 192"/>
                <a:gd name="T5" fmla="*/ 0 h 311"/>
                <a:gd name="T6" fmla="*/ 0 w 192"/>
                <a:gd name="T7" fmla="*/ 291 h 311"/>
                <a:gd name="T8" fmla="*/ 5 w 192"/>
                <a:gd name="T9" fmla="*/ 311 h 311"/>
                <a:gd name="T10" fmla="*/ 181 w 192"/>
                <a:gd name="T11" fmla="*/ 310 h 311"/>
                <a:gd name="T12" fmla="*/ 192 w 192"/>
                <a:gd name="T13" fmla="*/ 281 h 3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2" h="311">
                  <a:moveTo>
                    <a:pt x="192" y="281"/>
                  </a:moveTo>
                  <a:lnTo>
                    <a:pt x="103" y="0"/>
                  </a:lnTo>
                  <a:lnTo>
                    <a:pt x="84" y="0"/>
                  </a:lnTo>
                  <a:lnTo>
                    <a:pt x="0" y="291"/>
                  </a:lnTo>
                  <a:lnTo>
                    <a:pt x="5" y="311"/>
                  </a:lnTo>
                  <a:lnTo>
                    <a:pt x="181" y="310"/>
                  </a:lnTo>
                  <a:lnTo>
                    <a:pt x="192" y="281"/>
                  </a:ln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j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9" name="Freeform 13"/>
            <p:cNvSpPr>
              <a:spLocks/>
            </p:cNvSpPr>
            <p:nvPr/>
          </p:nvSpPr>
          <p:spPr bwMode="auto">
            <a:xfrm>
              <a:off x="6388793" y="3716516"/>
              <a:ext cx="304800" cy="493713"/>
            </a:xfrm>
            <a:custGeom>
              <a:avLst/>
              <a:gdLst>
                <a:gd name="T0" fmla="*/ 192 w 192"/>
                <a:gd name="T1" fmla="*/ 281 h 311"/>
                <a:gd name="T2" fmla="*/ 103 w 192"/>
                <a:gd name="T3" fmla="*/ 0 h 311"/>
                <a:gd name="T4" fmla="*/ 84 w 192"/>
                <a:gd name="T5" fmla="*/ 0 h 311"/>
                <a:gd name="T6" fmla="*/ 0 w 192"/>
                <a:gd name="T7" fmla="*/ 291 h 311"/>
                <a:gd name="T8" fmla="*/ 5 w 192"/>
                <a:gd name="T9" fmla="*/ 311 h 311"/>
                <a:gd name="T10" fmla="*/ 181 w 192"/>
                <a:gd name="T11" fmla="*/ 310 h 311"/>
                <a:gd name="T12" fmla="*/ 192 w 192"/>
                <a:gd name="T13" fmla="*/ 281 h 3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2" h="311">
                  <a:moveTo>
                    <a:pt x="192" y="281"/>
                  </a:moveTo>
                  <a:lnTo>
                    <a:pt x="103" y="0"/>
                  </a:lnTo>
                  <a:lnTo>
                    <a:pt x="84" y="0"/>
                  </a:lnTo>
                  <a:lnTo>
                    <a:pt x="0" y="291"/>
                  </a:lnTo>
                  <a:lnTo>
                    <a:pt x="5" y="311"/>
                  </a:lnTo>
                  <a:lnTo>
                    <a:pt x="181" y="310"/>
                  </a:lnTo>
                  <a:lnTo>
                    <a:pt x="192" y="281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j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0" name="Freeform 14"/>
            <p:cNvSpPr>
              <a:spLocks/>
            </p:cNvSpPr>
            <p:nvPr/>
          </p:nvSpPr>
          <p:spPr bwMode="auto">
            <a:xfrm>
              <a:off x="6477693" y="4140379"/>
              <a:ext cx="127000" cy="2728913"/>
            </a:xfrm>
            <a:custGeom>
              <a:avLst/>
              <a:gdLst>
                <a:gd name="T0" fmla="*/ 79 w 79"/>
                <a:gd name="T1" fmla="*/ 1703 h 1703"/>
                <a:gd name="T2" fmla="*/ 0 w 79"/>
                <a:gd name="T3" fmla="*/ 1703 h 1703"/>
                <a:gd name="T4" fmla="*/ 0 w 79"/>
                <a:gd name="T5" fmla="*/ 33 h 1703"/>
                <a:gd name="T6" fmla="*/ 38 w 79"/>
                <a:gd name="T7" fmla="*/ 1 h 1703"/>
                <a:gd name="T8" fmla="*/ 79 w 79"/>
                <a:gd name="T9" fmla="*/ 33 h 1703"/>
                <a:gd name="T10" fmla="*/ 79 w 79"/>
                <a:gd name="T11" fmla="*/ 1703 h 17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9" h="1703">
                  <a:moveTo>
                    <a:pt x="79" y="1703"/>
                  </a:moveTo>
                  <a:cubicBezTo>
                    <a:pt x="0" y="1703"/>
                    <a:pt x="0" y="1703"/>
                    <a:pt x="0" y="1703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3"/>
                    <a:pt x="5" y="2"/>
                    <a:pt x="38" y="1"/>
                  </a:cubicBezTo>
                  <a:cubicBezTo>
                    <a:pt x="72" y="0"/>
                    <a:pt x="79" y="33"/>
                    <a:pt x="79" y="33"/>
                  </a:cubicBezTo>
                  <a:cubicBezTo>
                    <a:pt x="79" y="1703"/>
                    <a:pt x="79" y="1703"/>
                    <a:pt x="79" y="1703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j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1" name="Freeform 15"/>
            <p:cNvSpPr>
              <a:spLocks/>
            </p:cNvSpPr>
            <p:nvPr/>
          </p:nvSpPr>
          <p:spPr bwMode="auto">
            <a:xfrm>
              <a:off x="6601518" y="4137204"/>
              <a:ext cx="100012" cy="2730500"/>
            </a:xfrm>
            <a:custGeom>
              <a:avLst/>
              <a:gdLst>
                <a:gd name="T0" fmla="*/ 63 w 63"/>
                <a:gd name="T1" fmla="*/ 1704 h 1704"/>
                <a:gd name="T2" fmla="*/ 0 w 63"/>
                <a:gd name="T3" fmla="*/ 1704 h 1704"/>
                <a:gd name="T4" fmla="*/ 0 w 63"/>
                <a:gd name="T5" fmla="*/ 33 h 1704"/>
                <a:gd name="T6" fmla="*/ 31 w 63"/>
                <a:gd name="T7" fmla="*/ 1 h 1704"/>
                <a:gd name="T8" fmla="*/ 63 w 63"/>
                <a:gd name="T9" fmla="*/ 33 h 1704"/>
                <a:gd name="T10" fmla="*/ 63 w 63"/>
                <a:gd name="T11" fmla="*/ 1704 h 17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1704">
                  <a:moveTo>
                    <a:pt x="63" y="1704"/>
                  </a:moveTo>
                  <a:cubicBezTo>
                    <a:pt x="0" y="1704"/>
                    <a:pt x="0" y="1704"/>
                    <a:pt x="0" y="1704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3"/>
                    <a:pt x="4" y="1"/>
                    <a:pt x="31" y="1"/>
                  </a:cubicBezTo>
                  <a:cubicBezTo>
                    <a:pt x="58" y="0"/>
                    <a:pt x="63" y="33"/>
                    <a:pt x="63" y="33"/>
                  </a:cubicBezTo>
                  <a:cubicBezTo>
                    <a:pt x="63" y="1704"/>
                    <a:pt x="63" y="1704"/>
                    <a:pt x="63" y="1704"/>
                  </a:cubicBezTo>
                </a:path>
              </a:pathLst>
            </a:custGeom>
            <a:solidFill>
              <a:srgbClr val="3DCE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j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2" name="Freeform 16"/>
            <p:cNvSpPr>
              <a:spLocks/>
            </p:cNvSpPr>
            <p:nvPr/>
          </p:nvSpPr>
          <p:spPr bwMode="auto">
            <a:xfrm>
              <a:off x="6377680" y="4137204"/>
              <a:ext cx="101600" cy="2730500"/>
            </a:xfrm>
            <a:custGeom>
              <a:avLst/>
              <a:gdLst>
                <a:gd name="T0" fmla="*/ 63 w 63"/>
                <a:gd name="T1" fmla="*/ 1704 h 1704"/>
                <a:gd name="T2" fmla="*/ 0 w 63"/>
                <a:gd name="T3" fmla="*/ 1704 h 1704"/>
                <a:gd name="T4" fmla="*/ 0 w 63"/>
                <a:gd name="T5" fmla="*/ 33 h 1704"/>
                <a:gd name="T6" fmla="*/ 31 w 63"/>
                <a:gd name="T7" fmla="*/ 1 h 1704"/>
                <a:gd name="T8" fmla="*/ 63 w 63"/>
                <a:gd name="T9" fmla="*/ 33 h 1704"/>
                <a:gd name="T10" fmla="*/ 63 w 63"/>
                <a:gd name="T11" fmla="*/ 1704 h 17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1704">
                  <a:moveTo>
                    <a:pt x="63" y="1704"/>
                  </a:moveTo>
                  <a:cubicBezTo>
                    <a:pt x="0" y="1704"/>
                    <a:pt x="0" y="1704"/>
                    <a:pt x="0" y="1704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3"/>
                    <a:pt x="4" y="1"/>
                    <a:pt x="31" y="1"/>
                  </a:cubicBezTo>
                  <a:cubicBezTo>
                    <a:pt x="58" y="0"/>
                    <a:pt x="63" y="33"/>
                    <a:pt x="63" y="33"/>
                  </a:cubicBezTo>
                  <a:lnTo>
                    <a:pt x="63" y="1704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j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3" name="Freeform 17"/>
            <p:cNvSpPr>
              <a:spLocks/>
            </p:cNvSpPr>
            <p:nvPr/>
          </p:nvSpPr>
          <p:spPr bwMode="auto">
            <a:xfrm>
              <a:off x="6474518" y="3708579"/>
              <a:ext cx="133350" cy="192088"/>
            </a:xfrm>
            <a:custGeom>
              <a:avLst/>
              <a:gdLst>
                <a:gd name="T0" fmla="*/ 0 w 83"/>
                <a:gd name="T1" fmla="*/ 111 h 120"/>
                <a:gd name="T2" fmla="*/ 83 w 83"/>
                <a:gd name="T3" fmla="*/ 113 h 120"/>
                <a:gd name="T4" fmla="*/ 50 w 83"/>
                <a:gd name="T5" fmla="*/ 0 h 120"/>
                <a:gd name="T6" fmla="*/ 29 w 83"/>
                <a:gd name="T7" fmla="*/ 0 h 120"/>
                <a:gd name="T8" fmla="*/ 0 w 83"/>
                <a:gd name="T9" fmla="*/ 111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3" h="120">
                  <a:moveTo>
                    <a:pt x="0" y="111"/>
                  </a:moveTo>
                  <a:cubicBezTo>
                    <a:pt x="0" y="111"/>
                    <a:pt x="40" y="120"/>
                    <a:pt x="83" y="113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0" y="111"/>
                    <a:pt x="0" y="111"/>
                    <a:pt x="0" y="111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j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79" name="Freeform 63"/>
            <p:cNvSpPr>
              <a:spLocks/>
            </p:cNvSpPr>
            <p:nvPr/>
          </p:nvSpPr>
          <p:spPr bwMode="auto">
            <a:xfrm>
              <a:off x="6538018" y="3889554"/>
              <a:ext cx="155575" cy="296863"/>
            </a:xfrm>
            <a:custGeom>
              <a:avLst/>
              <a:gdLst>
                <a:gd name="T0" fmla="*/ 43 w 97"/>
                <a:gd name="T1" fmla="*/ 0 h 185"/>
                <a:gd name="T2" fmla="*/ 8 w 97"/>
                <a:gd name="T3" fmla="*/ 3 h 185"/>
                <a:gd name="T4" fmla="*/ 0 w 97"/>
                <a:gd name="T5" fmla="*/ 3 h 185"/>
                <a:gd name="T6" fmla="*/ 0 w 97"/>
                <a:gd name="T7" fmla="*/ 158 h 185"/>
                <a:gd name="T8" fmla="*/ 0 w 97"/>
                <a:gd name="T9" fmla="*/ 158 h 185"/>
                <a:gd name="T10" fmla="*/ 1 w 97"/>
                <a:gd name="T11" fmla="*/ 158 h 185"/>
                <a:gd name="T12" fmla="*/ 39 w 97"/>
                <a:gd name="T13" fmla="*/ 185 h 185"/>
                <a:gd name="T14" fmla="*/ 70 w 97"/>
                <a:gd name="T15" fmla="*/ 156 h 185"/>
                <a:gd name="T16" fmla="*/ 70 w 97"/>
                <a:gd name="T17" fmla="*/ 156 h 185"/>
                <a:gd name="T18" fmla="*/ 96 w 97"/>
                <a:gd name="T19" fmla="*/ 172 h 185"/>
                <a:gd name="T20" fmla="*/ 97 w 97"/>
                <a:gd name="T21" fmla="*/ 170 h 185"/>
                <a:gd name="T22" fmla="*/ 43 w 97"/>
                <a:gd name="T23" fmla="*/ 0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7" h="185">
                  <a:moveTo>
                    <a:pt x="43" y="0"/>
                  </a:moveTo>
                  <a:cubicBezTo>
                    <a:pt x="31" y="2"/>
                    <a:pt x="19" y="3"/>
                    <a:pt x="8" y="3"/>
                  </a:cubicBezTo>
                  <a:cubicBezTo>
                    <a:pt x="5" y="3"/>
                    <a:pt x="3" y="3"/>
                    <a:pt x="0" y="3"/>
                  </a:cubicBezTo>
                  <a:cubicBezTo>
                    <a:pt x="0" y="158"/>
                    <a:pt x="0" y="158"/>
                    <a:pt x="0" y="158"/>
                  </a:cubicBezTo>
                  <a:cubicBezTo>
                    <a:pt x="0" y="158"/>
                    <a:pt x="0" y="158"/>
                    <a:pt x="0" y="158"/>
                  </a:cubicBezTo>
                  <a:cubicBezTo>
                    <a:pt x="1" y="158"/>
                    <a:pt x="1" y="158"/>
                    <a:pt x="1" y="158"/>
                  </a:cubicBezTo>
                  <a:cubicBezTo>
                    <a:pt x="26" y="158"/>
                    <a:pt x="36" y="176"/>
                    <a:pt x="39" y="185"/>
                  </a:cubicBezTo>
                  <a:cubicBezTo>
                    <a:pt x="41" y="178"/>
                    <a:pt x="47" y="156"/>
                    <a:pt x="70" y="156"/>
                  </a:cubicBezTo>
                  <a:cubicBezTo>
                    <a:pt x="70" y="156"/>
                    <a:pt x="70" y="156"/>
                    <a:pt x="70" y="156"/>
                  </a:cubicBezTo>
                  <a:cubicBezTo>
                    <a:pt x="84" y="156"/>
                    <a:pt x="92" y="164"/>
                    <a:pt x="96" y="172"/>
                  </a:cubicBezTo>
                  <a:cubicBezTo>
                    <a:pt x="97" y="170"/>
                    <a:pt x="97" y="170"/>
                    <a:pt x="97" y="170"/>
                  </a:cubicBezTo>
                  <a:cubicBezTo>
                    <a:pt x="43" y="0"/>
                    <a:pt x="43" y="0"/>
                    <a:pt x="43" y="0"/>
                  </a:cubicBezTo>
                </a:path>
              </a:pathLst>
            </a:custGeom>
            <a:solidFill>
              <a:srgbClr val="C2B3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j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80" name="Freeform 64"/>
            <p:cNvSpPr>
              <a:spLocks/>
            </p:cNvSpPr>
            <p:nvPr/>
          </p:nvSpPr>
          <p:spPr bwMode="auto">
            <a:xfrm>
              <a:off x="6538018" y="4141966"/>
              <a:ext cx="66675" cy="2727325"/>
            </a:xfrm>
            <a:custGeom>
              <a:avLst/>
              <a:gdLst>
                <a:gd name="T0" fmla="*/ 1 w 41"/>
                <a:gd name="T1" fmla="*/ 0 h 1702"/>
                <a:gd name="T2" fmla="*/ 0 w 41"/>
                <a:gd name="T3" fmla="*/ 0 h 1702"/>
                <a:gd name="T4" fmla="*/ 0 w 41"/>
                <a:gd name="T5" fmla="*/ 0 h 1702"/>
                <a:gd name="T6" fmla="*/ 0 w 41"/>
                <a:gd name="T7" fmla="*/ 1702 h 1702"/>
                <a:gd name="T8" fmla="*/ 41 w 41"/>
                <a:gd name="T9" fmla="*/ 1702 h 1702"/>
                <a:gd name="T10" fmla="*/ 41 w 41"/>
                <a:gd name="T11" fmla="*/ 1701 h 1702"/>
                <a:gd name="T12" fmla="*/ 39 w 41"/>
                <a:gd name="T13" fmla="*/ 1701 h 1702"/>
                <a:gd name="T14" fmla="*/ 39 w 41"/>
                <a:gd name="T15" fmla="*/ 30 h 1702"/>
                <a:gd name="T16" fmla="*/ 39 w 41"/>
                <a:gd name="T17" fmla="*/ 27 h 1702"/>
                <a:gd name="T18" fmla="*/ 1 w 41"/>
                <a:gd name="T19" fmla="*/ 0 h 17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1" h="1702">
                  <a:moveTo>
                    <a:pt x="1" y="0"/>
                  </a:moveTo>
                  <a:cubicBezTo>
                    <a:pt x="1" y="0"/>
                    <a:pt x="1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702"/>
                    <a:pt x="0" y="1702"/>
                    <a:pt x="0" y="1702"/>
                  </a:cubicBezTo>
                  <a:cubicBezTo>
                    <a:pt x="41" y="1702"/>
                    <a:pt x="41" y="1702"/>
                    <a:pt x="41" y="1702"/>
                  </a:cubicBezTo>
                  <a:cubicBezTo>
                    <a:pt x="41" y="1701"/>
                    <a:pt x="41" y="1701"/>
                    <a:pt x="41" y="1701"/>
                  </a:cubicBezTo>
                  <a:cubicBezTo>
                    <a:pt x="39" y="1701"/>
                    <a:pt x="39" y="1701"/>
                    <a:pt x="39" y="1701"/>
                  </a:cubicBezTo>
                  <a:cubicBezTo>
                    <a:pt x="39" y="30"/>
                    <a:pt x="39" y="30"/>
                    <a:pt x="39" y="30"/>
                  </a:cubicBezTo>
                  <a:cubicBezTo>
                    <a:pt x="39" y="30"/>
                    <a:pt x="39" y="29"/>
                    <a:pt x="39" y="27"/>
                  </a:cubicBezTo>
                  <a:cubicBezTo>
                    <a:pt x="36" y="18"/>
                    <a:pt x="26" y="0"/>
                    <a:pt x="1" y="0"/>
                  </a:cubicBezTo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j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81" name="Freeform 65"/>
            <p:cNvSpPr>
              <a:spLocks/>
            </p:cNvSpPr>
            <p:nvPr/>
          </p:nvSpPr>
          <p:spPr bwMode="auto">
            <a:xfrm>
              <a:off x="6601518" y="4138791"/>
              <a:ext cx="100012" cy="2728913"/>
            </a:xfrm>
            <a:custGeom>
              <a:avLst/>
              <a:gdLst>
                <a:gd name="T0" fmla="*/ 31 w 63"/>
                <a:gd name="T1" fmla="*/ 0 h 1703"/>
                <a:gd name="T2" fmla="*/ 31 w 63"/>
                <a:gd name="T3" fmla="*/ 0 h 1703"/>
                <a:gd name="T4" fmla="*/ 0 w 63"/>
                <a:gd name="T5" fmla="*/ 29 h 1703"/>
                <a:gd name="T6" fmla="*/ 0 w 63"/>
                <a:gd name="T7" fmla="*/ 32 h 1703"/>
                <a:gd name="T8" fmla="*/ 0 w 63"/>
                <a:gd name="T9" fmla="*/ 1703 h 1703"/>
                <a:gd name="T10" fmla="*/ 2 w 63"/>
                <a:gd name="T11" fmla="*/ 1703 h 1703"/>
                <a:gd name="T12" fmla="*/ 63 w 63"/>
                <a:gd name="T13" fmla="*/ 1703 h 1703"/>
                <a:gd name="T14" fmla="*/ 63 w 63"/>
                <a:gd name="T15" fmla="*/ 32 h 1703"/>
                <a:gd name="T16" fmla="*/ 57 w 63"/>
                <a:gd name="T17" fmla="*/ 16 h 1703"/>
                <a:gd name="T18" fmla="*/ 31 w 63"/>
                <a:gd name="T19" fmla="*/ 0 h 17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3" h="1703">
                  <a:moveTo>
                    <a:pt x="31" y="0"/>
                  </a:moveTo>
                  <a:cubicBezTo>
                    <a:pt x="31" y="0"/>
                    <a:pt x="31" y="0"/>
                    <a:pt x="31" y="0"/>
                  </a:cubicBezTo>
                  <a:cubicBezTo>
                    <a:pt x="8" y="0"/>
                    <a:pt x="2" y="22"/>
                    <a:pt x="0" y="29"/>
                  </a:cubicBezTo>
                  <a:cubicBezTo>
                    <a:pt x="0" y="31"/>
                    <a:pt x="0" y="32"/>
                    <a:pt x="0" y="32"/>
                  </a:cubicBezTo>
                  <a:cubicBezTo>
                    <a:pt x="0" y="1703"/>
                    <a:pt x="0" y="1703"/>
                    <a:pt x="0" y="1703"/>
                  </a:cubicBezTo>
                  <a:cubicBezTo>
                    <a:pt x="2" y="1703"/>
                    <a:pt x="2" y="1703"/>
                    <a:pt x="2" y="1703"/>
                  </a:cubicBezTo>
                  <a:cubicBezTo>
                    <a:pt x="63" y="1703"/>
                    <a:pt x="63" y="1703"/>
                    <a:pt x="63" y="1703"/>
                  </a:cubicBezTo>
                  <a:cubicBezTo>
                    <a:pt x="63" y="32"/>
                    <a:pt x="63" y="32"/>
                    <a:pt x="63" y="32"/>
                  </a:cubicBezTo>
                  <a:cubicBezTo>
                    <a:pt x="63" y="32"/>
                    <a:pt x="62" y="24"/>
                    <a:pt x="57" y="16"/>
                  </a:cubicBezTo>
                  <a:cubicBezTo>
                    <a:pt x="53" y="8"/>
                    <a:pt x="45" y="0"/>
                    <a:pt x="31" y="0"/>
                  </a:cubicBezTo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j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82" name="Freeform 66"/>
            <p:cNvSpPr>
              <a:spLocks/>
            </p:cNvSpPr>
            <p:nvPr/>
          </p:nvSpPr>
          <p:spPr bwMode="auto">
            <a:xfrm>
              <a:off x="6538018" y="3708579"/>
              <a:ext cx="69850" cy="185738"/>
            </a:xfrm>
            <a:custGeom>
              <a:avLst/>
              <a:gdLst>
                <a:gd name="T0" fmla="*/ 10 w 43"/>
                <a:gd name="T1" fmla="*/ 0 h 116"/>
                <a:gd name="T2" fmla="*/ 0 w 43"/>
                <a:gd name="T3" fmla="*/ 0 h 116"/>
                <a:gd name="T4" fmla="*/ 0 w 43"/>
                <a:gd name="T5" fmla="*/ 116 h 116"/>
                <a:gd name="T6" fmla="*/ 8 w 43"/>
                <a:gd name="T7" fmla="*/ 116 h 116"/>
                <a:gd name="T8" fmla="*/ 43 w 43"/>
                <a:gd name="T9" fmla="*/ 113 h 116"/>
                <a:gd name="T10" fmla="*/ 43 w 43"/>
                <a:gd name="T11" fmla="*/ 113 h 116"/>
                <a:gd name="T12" fmla="*/ 10 w 43"/>
                <a:gd name="T13" fmla="*/ 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3" h="116">
                  <a:moveTo>
                    <a:pt x="1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16"/>
                    <a:pt x="0" y="116"/>
                    <a:pt x="0" y="116"/>
                  </a:cubicBezTo>
                  <a:cubicBezTo>
                    <a:pt x="3" y="116"/>
                    <a:pt x="5" y="116"/>
                    <a:pt x="8" y="116"/>
                  </a:cubicBezTo>
                  <a:cubicBezTo>
                    <a:pt x="19" y="116"/>
                    <a:pt x="31" y="115"/>
                    <a:pt x="43" y="113"/>
                  </a:cubicBezTo>
                  <a:cubicBezTo>
                    <a:pt x="43" y="113"/>
                    <a:pt x="43" y="113"/>
                    <a:pt x="43" y="113"/>
                  </a:cubicBezTo>
                  <a:cubicBezTo>
                    <a:pt x="10" y="0"/>
                    <a:pt x="10" y="0"/>
                    <a:pt x="10" y="0"/>
                  </a:cubicBezTo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j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5263171" y="4323036"/>
            <a:ext cx="783537" cy="925847"/>
            <a:chOff x="4990205" y="4099104"/>
            <a:chExt cx="742950" cy="877888"/>
          </a:xfrm>
        </p:grpSpPr>
        <p:sp>
          <p:nvSpPr>
            <p:cNvPr id="84" name="Freeform 68"/>
            <p:cNvSpPr>
              <a:spLocks/>
            </p:cNvSpPr>
            <p:nvPr/>
          </p:nvSpPr>
          <p:spPr bwMode="auto">
            <a:xfrm>
              <a:off x="5015605" y="4137204"/>
              <a:ext cx="717550" cy="839788"/>
            </a:xfrm>
            <a:custGeom>
              <a:avLst/>
              <a:gdLst>
                <a:gd name="T0" fmla="*/ 224 w 448"/>
                <a:gd name="T1" fmla="*/ 0 h 524"/>
                <a:gd name="T2" fmla="*/ 0 w 448"/>
                <a:gd name="T3" fmla="*/ 224 h 524"/>
                <a:gd name="T4" fmla="*/ 224 w 448"/>
                <a:gd name="T5" fmla="*/ 448 h 524"/>
                <a:gd name="T6" fmla="*/ 234 w 448"/>
                <a:gd name="T7" fmla="*/ 448 h 524"/>
                <a:gd name="T8" fmla="*/ 324 w 448"/>
                <a:gd name="T9" fmla="*/ 524 h 524"/>
                <a:gd name="T10" fmla="*/ 334 w 448"/>
                <a:gd name="T11" fmla="*/ 419 h 524"/>
                <a:gd name="T12" fmla="*/ 448 w 448"/>
                <a:gd name="T13" fmla="*/ 224 h 524"/>
                <a:gd name="T14" fmla="*/ 224 w 448"/>
                <a:gd name="T15" fmla="*/ 0 h 5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48" h="524">
                  <a:moveTo>
                    <a:pt x="224" y="0"/>
                  </a:moveTo>
                  <a:cubicBezTo>
                    <a:pt x="100" y="0"/>
                    <a:pt x="0" y="100"/>
                    <a:pt x="0" y="224"/>
                  </a:cubicBezTo>
                  <a:cubicBezTo>
                    <a:pt x="0" y="347"/>
                    <a:pt x="100" y="448"/>
                    <a:pt x="224" y="448"/>
                  </a:cubicBezTo>
                  <a:cubicBezTo>
                    <a:pt x="227" y="448"/>
                    <a:pt x="231" y="448"/>
                    <a:pt x="234" y="448"/>
                  </a:cubicBezTo>
                  <a:cubicBezTo>
                    <a:pt x="324" y="524"/>
                    <a:pt x="324" y="524"/>
                    <a:pt x="324" y="524"/>
                  </a:cubicBezTo>
                  <a:cubicBezTo>
                    <a:pt x="334" y="419"/>
                    <a:pt x="334" y="419"/>
                    <a:pt x="334" y="419"/>
                  </a:cubicBezTo>
                  <a:cubicBezTo>
                    <a:pt x="402" y="380"/>
                    <a:pt x="448" y="307"/>
                    <a:pt x="448" y="224"/>
                  </a:cubicBezTo>
                  <a:cubicBezTo>
                    <a:pt x="448" y="100"/>
                    <a:pt x="348" y="0"/>
                    <a:pt x="224" y="0"/>
                  </a:cubicBezTo>
                </a:path>
              </a:pathLst>
            </a:custGeom>
            <a:solidFill>
              <a:schemeClr val="tx2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j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92" name="Freeform 76"/>
            <p:cNvSpPr>
              <a:spLocks/>
            </p:cNvSpPr>
            <p:nvPr/>
          </p:nvSpPr>
          <p:spPr bwMode="auto">
            <a:xfrm>
              <a:off x="4990205" y="4099104"/>
              <a:ext cx="717550" cy="839788"/>
            </a:xfrm>
            <a:custGeom>
              <a:avLst/>
              <a:gdLst>
                <a:gd name="T0" fmla="*/ 448 w 448"/>
                <a:gd name="T1" fmla="*/ 224 h 524"/>
                <a:gd name="T2" fmla="*/ 224 w 448"/>
                <a:gd name="T3" fmla="*/ 0 h 524"/>
                <a:gd name="T4" fmla="*/ 0 w 448"/>
                <a:gd name="T5" fmla="*/ 224 h 524"/>
                <a:gd name="T6" fmla="*/ 224 w 448"/>
                <a:gd name="T7" fmla="*/ 448 h 524"/>
                <a:gd name="T8" fmla="*/ 234 w 448"/>
                <a:gd name="T9" fmla="*/ 448 h 524"/>
                <a:gd name="T10" fmla="*/ 324 w 448"/>
                <a:gd name="T11" fmla="*/ 524 h 524"/>
                <a:gd name="T12" fmla="*/ 334 w 448"/>
                <a:gd name="T13" fmla="*/ 419 h 524"/>
                <a:gd name="T14" fmla="*/ 448 w 448"/>
                <a:gd name="T15" fmla="*/ 224 h 5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48" h="524">
                  <a:moveTo>
                    <a:pt x="448" y="224"/>
                  </a:moveTo>
                  <a:cubicBezTo>
                    <a:pt x="448" y="100"/>
                    <a:pt x="348" y="0"/>
                    <a:pt x="224" y="0"/>
                  </a:cubicBezTo>
                  <a:cubicBezTo>
                    <a:pt x="100" y="0"/>
                    <a:pt x="0" y="100"/>
                    <a:pt x="0" y="224"/>
                  </a:cubicBezTo>
                  <a:cubicBezTo>
                    <a:pt x="0" y="347"/>
                    <a:pt x="100" y="448"/>
                    <a:pt x="224" y="448"/>
                  </a:cubicBezTo>
                  <a:cubicBezTo>
                    <a:pt x="227" y="448"/>
                    <a:pt x="231" y="448"/>
                    <a:pt x="234" y="448"/>
                  </a:cubicBezTo>
                  <a:cubicBezTo>
                    <a:pt x="324" y="524"/>
                    <a:pt x="324" y="524"/>
                    <a:pt x="324" y="524"/>
                  </a:cubicBezTo>
                  <a:cubicBezTo>
                    <a:pt x="334" y="419"/>
                    <a:pt x="334" y="419"/>
                    <a:pt x="334" y="419"/>
                  </a:cubicBezTo>
                  <a:cubicBezTo>
                    <a:pt x="402" y="380"/>
                    <a:pt x="448" y="307"/>
                    <a:pt x="448" y="22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j-lt"/>
                <a:ea typeface="+mn-ea"/>
                <a:cs typeface="+mn-ea"/>
                <a:sym typeface="+mn-lt"/>
              </a:endParaRPr>
            </a:p>
          </p:txBody>
        </p:sp>
      </p:grpSp>
      <p:sp>
        <p:nvSpPr>
          <p:cNvPr id="102" name="TextBox 101"/>
          <p:cNvSpPr txBox="1"/>
          <p:nvPr/>
        </p:nvSpPr>
        <p:spPr>
          <a:xfrm>
            <a:off x="8609947" y="2771867"/>
            <a:ext cx="2650003" cy="11471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71" b="1" i="1" dirty="0">
                <a:solidFill>
                  <a:schemeClr val="accent5"/>
                </a:solidFill>
                <a:latin typeface="+mj-lt"/>
                <a:ea typeface="+mn-ea"/>
                <a:cs typeface="+mn-ea"/>
                <a:sym typeface="+mn-lt"/>
              </a:rPr>
              <a:t>A complex idea can be conveyed with just a single still image, namely making it possible to absorb large amounts of data quickly.</a:t>
            </a:r>
            <a:endParaRPr lang="en-US" sz="1371" b="1" i="1" dirty="0">
              <a:solidFill>
                <a:schemeClr val="accent5"/>
              </a:solidFill>
              <a:latin typeface="+mj-lt"/>
              <a:ea typeface="+mn-ea"/>
              <a:cs typeface="+mn-ea"/>
              <a:sym typeface="+mn-lt"/>
            </a:endParaRPr>
          </a:p>
        </p:txBody>
      </p:sp>
      <p:sp>
        <p:nvSpPr>
          <p:cNvPr id="103" name="TextBox 102"/>
          <p:cNvSpPr txBox="1"/>
          <p:nvPr/>
        </p:nvSpPr>
        <p:spPr>
          <a:xfrm>
            <a:off x="8332024" y="4514186"/>
            <a:ext cx="3391378" cy="7251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71" b="1" i="1" dirty="0">
                <a:solidFill>
                  <a:schemeClr val="accent4"/>
                </a:solidFill>
                <a:latin typeface="+mj-lt"/>
                <a:ea typeface="+mn-ea"/>
                <a:cs typeface="+mn-ea"/>
                <a:sym typeface="+mn-lt"/>
              </a:rPr>
              <a:t>A complex idea can be conveyed with just a single still image, namely making it possible to absorb large amounts of data quickly.</a:t>
            </a:r>
            <a:endParaRPr lang="en-US" sz="1371" b="1" i="1" dirty="0">
              <a:solidFill>
                <a:schemeClr val="accent4"/>
              </a:solidFill>
              <a:latin typeface="+mj-lt"/>
              <a:ea typeface="+mn-ea"/>
              <a:cs typeface="+mn-ea"/>
              <a:sym typeface="+mn-lt"/>
            </a:endParaRPr>
          </a:p>
        </p:txBody>
      </p:sp>
      <p:sp>
        <p:nvSpPr>
          <p:cNvPr id="104" name="TextBox 103"/>
          <p:cNvSpPr txBox="1"/>
          <p:nvPr/>
        </p:nvSpPr>
        <p:spPr>
          <a:xfrm>
            <a:off x="7216991" y="1897420"/>
            <a:ext cx="4504968" cy="7251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71" b="1" i="1" dirty="0">
                <a:solidFill>
                  <a:schemeClr val="accent4"/>
                </a:solidFill>
                <a:latin typeface="+mj-lt"/>
                <a:ea typeface="+mn-ea"/>
                <a:cs typeface="+mn-ea"/>
                <a:sym typeface="+mn-lt"/>
              </a:rPr>
              <a:t>A complex idea can be conveyed with just a single still image, namely making it possible to absorb large amounts of data quickly.</a:t>
            </a:r>
            <a:endParaRPr lang="en-US" sz="1371" b="1" i="1" dirty="0">
              <a:solidFill>
                <a:schemeClr val="accent4"/>
              </a:solidFill>
              <a:latin typeface="+mj-lt"/>
              <a:ea typeface="+mn-ea"/>
              <a:cs typeface="+mn-ea"/>
              <a:sym typeface="+mn-lt"/>
            </a:endParaRPr>
          </a:p>
        </p:txBody>
      </p:sp>
      <p:sp>
        <p:nvSpPr>
          <p:cNvPr id="105" name="TextBox 104"/>
          <p:cNvSpPr txBox="1"/>
          <p:nvPr/>
        </p:nvSpPr>
        <p:spPr>
          <a:xfrm>
            <a:off x="1222725" y="3016328"/>
            <a:ext cx="2650003" cy="11471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371" b="1" i="1" dirty="0">
                <a:solidFill>
                  <a:schemeClr val="accent1"/>
                </a:solidFill>
                <a:latin typeface="+mj-lt"/>
                <a:ea typeface="+mn-ea"/>
                <a:cs typeface="+mn-ea"/>
                <a:sym typeface="+mn-lt"/>
              </a:rPr>
              <a:t>A complex idea can be conveyed with just a single still image, namely making it possible to absorb large amounts of data quickly.</a:t>
            </a:r>
            <a:endParaRPr lang="en-US" sz="1371" b="1" i="1" dirty="0">
              <a:solidFill>
                <a:schemeClr val="accent1"/>
              </a:solidFill>
              <a:latin typeface="+mj-lt"/>
              <a:ea typeface="+mn-ea"/>
              <a:cs typeface="+mn-ea"/>
              <a:sym typeface="+mn-lt"/>
            </a:endParaRPr>
          </a:p>
        </p:txBody>
      </p:sp>
      <p:sp>
        <p:nvSpPr>
          <p:cNvPr id="106" name="TextBox 105"/>
          <p:cNvSpPr txBox="1"/>
          <p:nvPr/>
        </p:nvSpPr>
        <p:spPr>
          <a:xfrm>
            <a:off x="728399" y="4622362"/>
            <a:ext cx="3391378" cy="7251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371" b="1" i="1" dirty="0">
                <a:solidFill>
                  <a:schemeClr val="accent4"/>
                </a:solidFill>
                <a:latin typeface="+mj-lt"/>
                <a:ea typeface="+mn-ea"/>
                <a:cs typeface="+mn-ea"/>
                <a:sym typeface="+mn-lt"/>
              </a:rPr>
              <a:t>A complex idea can be conveyed with just a single still image, namely making it possible to absorb large amounts of data quickly.</a:t>
            </a:r>
            <a:endParaRPr lang="en-US" sz="1371" b="1" i="1" dirty="0">
              <a:solidFill>
                <a:schemeClr val="accent4"/>
              </a:solidFill>
              <a:latin typeface="+mj-lt"/>
              <a:ea typeface="+mn-ea"/>
              <a:cs typeface="+mn-ea"/>
              <a:sym typeface="+mn-lt"/>
            </a:endParaRPr>
          </a:p>
        </p:txBody>
      </p:sp>
      <p:sp>
        <p:nvSpPr>
          <p:cNvPr id="107" name="TextBox 106"/>
          <p:cNvSpPr txBox="1"/>
          <p:nvPr/>
        </p:nvSpPr>
        <p:spPr>
          <a:xfrm>
            <a:off x="1233975" y="2022016"/>
            <a:ext cx="3370389" cy="7251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371" b="1" i="1" dirty="0">
                <a:solidFill>
                  <a:schemeClr val="accent1"/>
                </a:solidFill>
                <a:latin typeface="+mj-lt"/>
                <a:ea typeface="+mn-ea"/>
                <a:cs typeface="+mn-ea"/>
                <a:sym typeface="+mn-lt"/>
              </a:rPr>
              <a:t>A complex idea can be conveyed with just a single still image, namely making it possible to absorb large amounts of data quickly.</a:t>
            </a:r>
            <a:endParaRPr lang="en-US" sz="1371" b="1" i="1" dirty="0">
              <a:solidFill>
                <a:schemeClr val="accent1"/>
              </a:solidFill>
              <a:latin typeface="+mj-lt"/>
              <a:ea typeface="+mn-ea"/>
              <a:cs typeface="+mn-ea"/>
              <a:sym typeface="+mn-lt"/>
            </a:endParaRPr>
          </a:p>
        </p:txBody>
      </p:sp>
      <p:grpSp>
        <p:nvGrpSpPr>
          <p:cNvPr id="14" name="Group 13"/>
          <p:cNvGrpSpPr/>
          <p:nvPr/>
        </p:nvGrpSpPr>
        <p:grpSpPr>
          <a:xfrm>
            <a:off x="7181832" y="2546684"/>
            <a:ext cx="1446530" cy="1573771"/>
            <a:chOff x="6809480" y="2414766"/>
            <a:chExt cx="1371600" cy="1492250"/>
          </a:xfrm>
        </p:grpSpPr>
        <p:sp>
          <p:nvSpPr>
            <p:cNvPr id="99" name="Freeform 83"/>
            <p:cNvSpPr>
              <a:spLocks/>
            </p:cNvSpPr>
            <p:nvPr/>
          </p:nvSpPr>
          <p:spPr bwMode="auto">
            <a:xfrm>
              <a:off x="6809480" y="2541766"/>
              <a:ext cx="1327150" cy="1365250"/>
            </a:xfrm>
            <a:custGeom>
              <a:avLst/>
              <a:gdLst>
                <a:gd name="T0" fmla="*/ 407 w 829"/>
                <a:gd name="T1" fmla="*/ 0 h 852"/>
                <a:gd name="T2" fmla="*/ 31 w 829"/>
                <a:gd name="T3" fmla="*/ 301 h 852"/>
                <a:gd name="T4" fmla="*/ 149 w 829"/>
                <a:gd name="T5" fmla="*/ 671 h 852"/>
                <a:gd name="T6" fmla="*/ 125 w 829"/>
                <a:gd name="T7" fmla="*/ 852 h 852"/>
                <a:gd name="T8" fmla="*/ 306 w 829"/>
                <a:gd name="T9" fmla="*/ 757 h 852"/>
                <a:gd name="T10" fmla="*/ 323 w 829"/>
                <a:gd name="T11" fmla="*/ 761 h 852"/>
                <a:gd name="T12" fmla="*/ 408 w 829"/>
                <a:gd name="T13" fmla="*/ 771 h 852"/>
                <a:gd name="T14" fmla="*/ 783 w 829"/>
                <a:gd name="T15" fmla="*/ 470 h 852"/>
                <a:gd name="T16" fmla="*/ 491 w 829"/>
                <a:gd name="T17" fmla="*/ 10 h 852"/>
                <a:gd name="T18" fmla="*/ 407 w 829"/>
                <a:gd name="T19" fmla="*/ 0 h 8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29" h="852">
                  <a:moveTo>
                    <a:pt x="407" y="0"/>
                  </a:moveTo>
                  <a:cubicBezTo>
                    <a:pt x="231" y="0"/>
                    <a:pt x="72" y="122"/>
                    <a:pt x="31" y="301"/>
                  </a:cubicBezTo>
                  <a:cubicBezTo>
                    <a:pt x="0" y="442"/>
                    <a:pt x="49" y="581"/>
                    <a:pt x="149" y="671"/>
                  </a:cubicBezTo>
                  <a:cubicBezTo>
                    <a:pt x="125" y="852"/>
                    <a:pt x="125" y="852"/>
                    <a:pt x="125" y="852"/>
                  </a:cubicBezTo>
                  <a:cubicBezTo>
                    <a:pt x="306" y="757"/>
                    <a:pt x="306" y="757"/>
                    <a:pt x="306" y="757"/>
                  </a:cubicBezTo>
                  <a:cubicBezTo>
                    <a:pt x="312" y="759"/>
                    <a:pt x="317" y="760"/>
                    <a:pt x="323" y="761"/>
                  </a:cubicBezTo>
                  <a:cubicBezTo>
                    <a:pt x="351" y="768"/>
                    <a:pt x="380" y="771"/>
                    <a:pt x="408" y="771"/>
                  </a:cubicBezTo>
                  <a:cubicBezTo>
                    <a:pt x="584" y="771"/>
                    <a:pt x="743" y="649"/>
                    <a:pt x="783" y="470"/>
                  </a:cubicBezTo>
                  <a:cubicBezTo>
                    <a:pt x="829" y="262"/>
                    <a:pt x="699" y="56"/>
                    <a:pt x="491" y="10"/>
                  </a:cubicBezTo>
                  <a:cubicBezTo>
                    <a:pt x="463" y="4"/>
                    <a:pt x="435" y="0"/>
                    <a:pt x="407" y="0"/>
                  </a:cubicBezTo>
                </a:path>
              </a:pathLst>
            </a:custGeom>
            <a:solidFill>
              <a:schemeClr val="tx2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j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00" name="Freeform 84"/>
            <p:cNvSpPr>
              <a:spLocks/>
            </p:cNvSpPr>
            <p:nvPr/>
          </p:nvSpPr>
          <p:spPr bwMode="auto">
            <a:xfrm>
              <a:off x="6852343" y="2414766"/>
              <a:ext cx="1328737" cy="1422400"/>
            </a:xfrm>
            <a:custGeom>
              <a:avLst/>
              <a:gdLst>
                <a:gd name="T0" fmla="*/ 492 w 830"/>
                <a:gd name="T1" fmla="*/ 46 h 888"/>
                <a:gd name="T2" fmla="*/ 32 w 830"/>
                <a:gd name="T3" fmla="*/ 338 h 888"/>
                <a:gd name="T4" fmla="*/ 149 w 830"/>
                <a:gd name="T5" fmla="*/ 708 h 888"/>
                <a:gd name="T6" fmla="*/ 126 w 830"/>
                <a:gd name="T7" fmla="*/ 888 h 888"/>
                <a:gd name="T8" fmla="*/ 306 w 830"/>
                <a:gd name="T9" fmla="*/ 793 h 888"/>
                <a:gd name="T10" fmla="*/ 323 w 830"/>
                <a:gd name="T11" fmla="*/ 798 h 888"/>
                <a:gd name="T12" fmla="*/ 783 w 830"/>
                <a:gd name="T13" fmla="*/ 506 h 888"/>
                <a:gd name="T14" fmla="*/ 492 w 830"/>
                <a:gd name="T15" fmla="*/ 46 h 8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30" h="888">
                  <a:moveTo>
                    <a:pt x="492" y="46"/>
                  </a:moveTo>
                  <a:cubicBezTo>
                    <a:pt x="284" y="0"/>
                    <a:pt x="78" y="130"/>
                    <a:pt x="32" y="338"/>
                  </a:cubicBezTo>
                  <a:cubicBezTo>
                    <a:pt x="0" y="478"/>
                    <a:pt x="50" y="618"/>
                    <a:pt x="149" y="708"/>
                  </a:cubicBezTo>
                  <a:cubicBezTo>
                    <a:pt x="126" y="888"/>
                    <a:pt x="126" y="888"/>
                    <a:pt x="126" y="888"/>
                  </a:cubicBezTo>
                  <a:cubicBezTo>
                    <a:pt x="306" y="793"/>
                    <a:pt x="306" y="793"/>
                    <a:pt x="306" y="793"/>
                  </a:cubicBezTo>
                  <a:cubicBezTo>
                    <a:pt x="312" y="795"/>
                    <a:pt x="317" y="796"/>
                    <a:pt x="323" y="798"/>
                  </a:cubicBezTo>
                  <a:cubicBezTo>
                    <a:pt x="531" y="844"/>
                    <a:pt x="737" y="714"/>
                    <a:pt x="783" y="506"/>
                  </a:cubicBezTo>
                  <a:cubicBezTo>
                    <a:pt x="830" y="299"/>
                    <a:pt x="699" y="93"/>
                    <a:pt x="492" y="46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j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08" name="TextBox 107"/>
            <p:cNvSpPr txBox="1"/>
            <p:nvPr/>
          </p:nvSpPr>
          <p:spPr>
            <a:xfrm>
              <a:off x="6968610" y="2873537"/>
              <a:ext cx="1096201" cy="5798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vi-VN" sz="1687" b="1" dirty="0">
                  <a:solidFill>
                    <a:schemeClr val="bg1"/>
                  </a:solidFill>
                  <a:latin typeface="+mj-lt"/>
                  <a:ea typeface="+mn-ea"/>
                  <a:cs typeface="+mn-ea"/>
                  <a:sym typeface="+mn-lt"/>
                </a:rPr>
                <a:t>OPTIONS</a:t>
              </a:r>
            </a:p>
            <a:p>
              <a:pPr algn="ctr"/>
              <a:r>
                <a:rPr lang="vi-VN" sz="1687" b="1" dirty="0">
                  <a:solidFill>
                    <a:schemeClr val="bg1"/>
                  </a:solidFill>
                  <a:latin typeface="+mj-lt"/>
                  <a:ea typeface="+mn-ea"/>
                  <a:cs typeface="+mn-ea"/>
                  <a:sym typeface="+mn-lt"/>
                </a:rPr>
                <a:t>01</a:t>
              </a:r>
              <a:endParaRPr lang="en-US" sz="1687" b="1" dirty="0">
                <a:solidFill>
                  <a:schemeClr val="bg1"/>
                </a:solidFill>
                <a:latin typeface="+mj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3809726" y="3004384"/>
            <a:ext cx="1156086" cy="1201851"/>
            <a:chOff x="3612050" y="2848757"/>
            <a:chExt cx="1096201" cy="1139595"/>
          </a:xfrm>
        </p:grpSpPr>
        <p:sp>
          <p:nvSpPr>
            <p:cNvPr id="95" name="Freeform 79"/>
            <p:cNvSpPr>
              <a:spLocks/>
            </p:cNvSpPr>
            <p:nvPr/>
          </p:nvSpPr>
          <p:spPr bwMode="auto">
            <a:xfrm>
              <a:off x="3767829" y="2888443"/>
              <a:ext cx="938212" cy="1099909"/>
            </a:xfrm>
            <a:custGeom>
              <a:avLst/>
              <a:gdLst>
                <a:gd name="T0" fmla="*/ 247 w 494"/>
                <a:gd name="T1" fmla="*/ 0 h 579"/>
                <a:gd name="T2" fmla="*/ 0 w 494"/>
                <a:gd name="T3" fmla="*/ 247 h 579"/>
                <a:gd name="T4" fmla="*/ 247 w 494"/>
                <a:gd name="T5" fmla="*/ 494 h 579"/>
                <a:gd name="T6" fmla="*/ 258 w 494"/>
                <a:gd name="T7" fmla="*/ 494 h 579"/>
                <a:gd name="T8" fmla="*/ 358 w 494"/>
                <a:gd name="T9" fmla="*/ 579 h 579"/>
                <a:gd name="T10" fmla="*/ 368 w 494"/>
                <a:gd name="T11" fmla="*/ 462 h 579"/>
                <a:gd name="T12" fmla="*/ 494 w 494"/>
                <a:gd name="T13" fmla="*/ 247 h 579"/>
                <a:gd name="T14" fmla="*/ 247 w 494"/>
                <a:gd name="T15" fmla="*/ 0 h 5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94" h="579">
                  <a:moveTo>
                    <a:pt x="247" y="0"/>
                  </a:moveTo>
                  <a:cubicBezTo>
                    <a:pt x="110" y="0"/>
                    <a:pt x="0" y="111"/>
                    <a:pt x="0" y="247"/>
                  </a:cubicBezTo>
                  <a:cubicBezTo>
                    <a:pt x="0" y="384"/>
                    <a:pt x="110" y="494"/>
                    <a:pt x="247" y="494"/>
                  </a:cubicBezTo>
                  <a:cubicBezTo>
                    <a:pt x="251" y="494"/>
                    <a:pt x="254" y="494"/>
                    <a:pt x="258" y="494"/>
                  </a:cubicBezTo>
                  <a:cubicBezTo>
                    <a:pt x="358" y="579"/>
                    <a:pt x="358" y="579"/>
                    <a:pt x="358" y="579"/>
                  </a:cubicBezTo>
                  <a:cubicBezTo>
                    <a:pt x="368" y="462"/>
                    <a:pt x="368" y="462"/>
                    <a:pt x="368" y="462"/>
                  </a:cubicBezTo>
                  <a:cubicBezTo>
                    <a:pt x="443" y="420"/>
                    <a:pt x="494" y="340"/>
                    <a:pt x="494" y="247"/>
                  </a:cubicBezTo>
                  <a:cubicBezTo>
                    <a:pt x="494" y="111"/>
                    <a:pt x="383" y="0"/>
                    <a:pt x="247" y="0"/>
                  </a:cubicBezTo>
                </a:path>
              </a:pathLst>
            </a:custGeom>
            <a:solidFill>
              <a:schemeClr val="tx2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j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96" name="Freeform 80"/>
            <p:cNvSpPr>
              <a:spLocks/>
            </p:cNvSpPr>
            <p:nvPr/>
          </p:nvSpPr>
          <p:spPr bwMode="auto">
            <a:xfrm>
              <a:off x="3697979" y="2848757"/>
              <a:ext cx="938212" cy="1096149"/>
            </a:xfrm>
            <a:custGeom>
              <a:avLst/>
              <a:gdLst>
                <a:gd name="T0" fmla="*/ 495 w 495"/>
                <a:gd name="T1" fmla="*/ 247 h 578"/>
                <a:gd name="T2" fmla="*/ 248 w 495"/>
                <a:gd name="T3" fmla="*/ 0 h 578"/>
                <a:gd name="T4" fmla="*/ 0 w 495"/>
                <a:gd name="T5" fmla="*/ 247 h 578"/>
                <a:gd name="T6" fmla="*/ 248 w 495"/>
                <a:gd name="T7" fmla="*/ 494 h 578"/>
                <a:gd name="T8" fmla="*/ 259 w 495"/>
                <a:gd name="T9" fmla="*/ 494 h 578"/>
                <a:gd name="T10" fmla="*/ 359 w 495"/>
                <a:gd name="T11" fmla="*/ 578 h 578"/>
                <a:gd name="T12" fmla="*/ 369 w 495"/>
                <a:gd name="T13" fmla="*/ 462 h 578"/>
                <a:gd name="T14" fmla="*/ 495 w 495"/>
                <a:gd name="T15" fmla="*/ 247 h 5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95" h="578">
                  <a:moveTo>
                    <a:pt x="495" y="247"/>
                  </a:moveTo>
                  <a:cubicBezTo>
                    <a:pt x="495" y="110"/>
                    <a:pt x="384" y="0"/>
                    <a:pt x="248" y="0"/>
                  </a:cubicBezTo>
                  <a:cubicBezTo>
                    <a:pt x="111" y="0"/>
                    <a:pt x="0" y="110"/>
                    <a:pt x="0" y="247"/>
                  </a:cubicBezTo>
                  <a:cubicBezTo>
                    <a:pt x="0" y="383"/>
                    <a:pt x="111" y="494"/>
                    <a:pt x="248" y="494"/>
                  </a:cubicBezTo>
                  <a:cubicBezTo>
                    <a:pt x="251" y="494"/>
                    <a:pt x="255" y="494"/>
                    <a:pt x="259" y="494"/>
                  </a:cubicBezTo>
                  <a:cubicBezTo>
                    <a:pt x="359" y="578"/>
                    <a:pt x="359" y="578"/>
                    <a:pt x="359" y="578"/>
                  </a:cubicBezTo>
                  <a:cubicBezTo>
                    <a:pt x="369" y="462"/>
                    <a:pt x="369" y="462"/>
                    <a:pt x="369" y="462"/>
                  </a:cubicBezTo>
                  <a:cubicBezTo>
                    <a:pt x="444" y="419"/>
                    <a:pt x="495" y="339"/>
                    <a:pt x="495" y="24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j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09" name="TextBox 108"/>
            <p:cNvSpPr txBox="1"/>
            <p:nvPr/>
          </p:nvSpPr>
          <p:spPr>
            <a:xfrm>
              <a:off x="3612050" y="3093978"/>
              <a:ext cx="1096201" cy="5798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vi-VN" sz="1687" b="1" dirty="0">
                  <a:solidFill>
                    <a:schemeClr val="bg1"/>
                  </a:solidFill>
                  <a:latin typeface="+mj-lt"/>
                  <a:ea typeface="+mn-ea"/>
                  <a:cs typeface="+mn-ea"/>
                  <a:sym typeface="+mn-lt"/>
                </a:rPr>
                <a:t>OPTIONS</a:t>
              </a:r>
            </a:p>
            <a:p>
              <a:pPr algn="ctr"/>
              <a:r>
                <a:rPr lang="vi-VN" sz="1687" b="1" dirty="0">
                  <a:solidFill>
                    <a:schemeClr val="bg1"/>
                  </a:solidFill>
                  <a:latin typeface="+mj-lt"/>
                  <a:ea typeface="+mn-ea"/>
                  <a:cs typeface="+mn-ea"/>
                  <a:sym typeface="+mn-lt"/>
                </a:rPr>
                <a:t>02</a:t>
              </a:r>
              <a:endParaRPr lang="en-US" sz="1687" b="1" dirty="0">
                <a:solidFill>
                  <a:schemeClr val="bg1"/>
                </a:solidFill>
                <a:latin typeface="+mj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7282286" y="4359869"/>
            <a:ext cx="959330" cy="1039694"/>
            <a:chOff x="6904730" y="4134029"/>
            <a:chExt cx="909637" cy="985838"/>
          </a:xfrm>
        </p:grpSpPr>
        <p:sp>
          <p:nvSpPr>
            <p:cNvPr id="90" name="Freeform 74"/>
            <p:cNvSpPr>
              <a:spLocks/>
            </p:cNvSpPr>
            <p:nvPr/>
          </p:nvSpPr>
          <p:spPr bwMode="auto">
            <a:xfrm>
              <a:off x="6990455" y="4156254"/>
              <a:ext cx="823912" cy="963613"/>
            </a:xfrm>
            <a:custGeom>
              <a:avLst/>
              <a:gdLst>
                <a:gd name="T0" fmla="*/ 258 w 515"/>
                <a:gd name="T1" fmla="*/ 0 h 602"/>
                <a:gd name="T2" fmla="*/ 0 w 515"/>
                <a:gd name="T3" fmla="*/ 257 h 602"/>
                <a:gd name="T4" fmla="*/ 131 w 515"/>
                <a:gd name="T5" fmla="*/ 481 h 602"/>
                <a:gd name="T6" fmla="*/ 142 w 515"/>
                <a:gd name="T7" fmla="*/ 602 h 602"/>
                <a:gd name="T8" fmla="*/ 246 w 515"/>
                <a:gd name="T9" fmla="*/ 514 h 602"/>
                <a:gd name="T10" fmla="*/ 258 w 515"/>
                <a:gd name="T11" fmla="*/ 514 h 602"/>
                <a:gd name="T12" fmla="*/ 515 w 515"/>
                <a:gd name="T13" fmla="*/ 257 h 602"/>
                <a:gd name="T14" fmla="*/ 258 w 515"/>
                <a:gd name="T15" fmla="*/ 0 h 6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15" h="602">
                  <a:moveTo>
                    <a:pt x="258" y="0"/>
                  </a:moveTo>
                  <a:cubicBezTo>
                    <a:pt x="116" y="0"/>
                    <a:pt x="0" y="115"/>
                    <a:pt x="0" y="257"/>
                  </a:cubicBezTo>
                  <a:cubicBezTo>
                    <a:pt x="0" y="353"/>
                    <a:pt x="53" y="437"/>
                    <a:pt x="131" y="481"/>
                  </a:cubicBezTo>
                  <a:cubicBezTo>
                    <a:pt x="142" y="602"/>
                    <a:pt x="142" y="602"/>
                    <a:pt x="142" y="602"/>
                  </a:cubicBezTo>
                  <a:cubicBezTo>
                    <a:pt x="246" y="514"/>
                    <a:pt x="246" y="514"/>
                    <a:pt x="246" y="514"/>
                  </a:cubicBezTo>
                  <a:cubicBezTo>
                    <a:pt x="250" y="514"/>
                    <a:pt x="254" y="514"/>
                    <a:pt x="258" y="514"/>
                  </a:cubicBezTo>
                  <a:cubicBezTo>
                    <a:pt x="400" y="514"/>
                    <a:pt x="515" y="399"/>
                    <a:pt x="515" y="257"/>
                  </a:cubicBezTo>
                  <a:cubicBezTo>
                    <a:pt x="515" y="115"/>
                    <a:pt x="400" y="0"/>
                    <a:pt x="258" y="0"/>
                  </a:cubicBezTo>
                </a:path>
              </a:pathLst>
            </a:custGeom>
            <a:solidFill>
              <a:schemeClr val="tx2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j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91" name="Freeform 75"/>
            <p:cNvSpPr>
              <a:spLocks/>
            </p:cNvSpPr>
            <p:nvPr/>
          </p:nvSpPr>
          <p:spPr bwMode="auto">
            <a:xfrm>
              <a:off x="6904730" y="4134029"/>
              <a:ext cx="823912" cy="965200"/>
            </a:xfrm>
            <a:custGeom>
              <a:avLst/>
              <a:gdLst>
                <a:gd name="T0" fmla="*/ 257 w 514"/>
                <a:gd name="T1" fmla="*/ 0 h 602"/>
                <a:gd name="T2" fmla="*/ 0 w 514"/>
                <a:gd name="T3" fmla="*/ 257 h 602"/>
                <a:gd name="T4" fmla="*/ 131 w 514"/>
                <a:gd name="T5" fmla="*/ 481 h 602"/>
                <a:gd name="T6" fmla="*/ 142 w 514"/>
                <a:gd name="T7" fmla="*/ 602 h 602"/>
                <a:gd name="T8" fmla="*/ 246 w 514"/>
                <a:gd name="T9" fmla="*/ 514 h 602"/>
                <a:gd name="T10" fmla="*/ 257 w 514"/>
                <a:gd name="T11" fmla="*/ 514 h 602"/>
                <a:gd name="T12" fmla="*/ 514 w 514"/>
                <a:gd name="T13" fmla="*/ 257 h 602"/>
                <a:gd name="T14" fmla="*/ 257 w 514"/>
                <a:gd name="T15" fmla="*/ 0 h 6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14" h="602">
                  <a:moveTo>
                    <a:pt x="257" y="0"/>
                  </a:moveTo>
                  <a:cubicBezTo>
                    <a:pt x="115" y="0"/>
                    <a:pt x="0" y="115"/>
                    <a:pt x="0" y="257"/>
                  </a:cubicBezTo>
                  <a:cubicBezTo>
                    <a:pt x="0" y="353"/>
                    <a:pt x="53" y="437"/>
                    <a:pt x="131" y="481"/>
                  </a:cubicBezTo>
                  <a:cubicBezTo>
                    <a:pt x="142" y="602"/>
                    <a:pt x="142" y="602"/>
                    <a:pt x="142" y="602"/>
                  </a:cubicBezTo>
                  <a:cubicBezTo>
                    <a:pt x="246" y="514"/>
                    <a:pt x="246" y="514"/>
                    <a:pt x="246" y="514"/>
                  </a:cubicBezTo>
                  <a:cubicBezTo>
                    <a:pt x="249" y="514"/>
                    <a:pt x="253" y="514"/>
                    <a:pt x="257" y="514"/>
                  </a:cubicBezTo>
                  <a:cubicBezTo>
                    <a:pt x="399" y="514"/>
                    <a:pt x="514" y="399"/>
                    <a:pt x="514" y="257"/>
                  </a:cubicBezTo>
                  <a:cubicBezTo>
                    <a:pt x="514" y="115"/>
                    <a:pt x="399" y="0"/>
                    <a:pt x="257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j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10" name="Rectangle 109"/>
            <p:cNvSpPr/>
            <p:nvPr/>
          </p:nvSpPr>
          <p:spPr>
            <a:xfrm>
              <a:off x="7047425" y="4314400"/>
              <a:ext cx="535333" cy="5184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2953" b="1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lt"/>
                  <a:ea typeface="+mn-ea"/>
                  <a:cs typeface="+mn-ea"/>
                  <a:sym typeface="+mn-lt"/>
                </a:rPr>
                <a:t>03</a:t>
              </a:r>
              <a:endParaRPr lang="en-US" sz="2953">
                <a:latin typeface="+mj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4200039" y="4498830"/>
            <a:ext cx="1031322" cy="1125080"/>
            <a:chOff x="3982143" y="4265791"/>
            <a:chExt cx="977900" cy="1066801"/>
          </a:xfrm>
        </p:grpSpPr>
        <p:sp>
          <p:nvSpPr>
            <p:cNvPr id="83" name="Freeform 67"/>
            <p:cNvSpPr>
              <a:spLocks noEditPoints="1"/>
            </p:cNvSpPr>
            <p:nvPr/>
          </p:nvSpPr>
          <p:spPr bwMode="auto">
            <a:xfrm>
              <a:off x="4239318" y="4407079"/>
              <a:ext cx="336550" cy="628650"/>
            </a:xfrm>
            <a:custGeom>
              <a:avLst/>
              <a:gdLst>
                <a:gd name="T0" fmla="*/ 210 w 210"/>
                <a:gd name="T1" fmla="*/ 261 h 392"/>
                <a:gd name="T2" fmla="*/ 204 w 210"/>
                <a:gd name="T3" fmla="*/ 290 h 392"/>
                <a:gd name="T4" fmla="*/ 187 w 210"/>
                <a:gd name="T5" fmla="*/ 318 h 392"/>
                <a:gd name="T6" fmla="*/ 159 w 210"/>
                <a:gd name="T7" fmla="*/ 341 h 392"/>
                <a:gd name="T8" fmla="*/ 123 w 210"/>
                <a:gd name="T9" fmla="*/ 355 h 392"/>
                <a:gd name="T10" fmla="*/ 123 w 210"/>
                <a:gd name="T11" fmla="*/ 392 h 392"/>
                <a:gd name="T12" fmla="*/ 96 w 210"/>
                <a:gd name="T13" fmla="*/ 392 h 392"/>
                <a:gd name="T14" fmla="*/ 96 w 210"/>
                <a:gd name="T15" fmla="*/ 358 h 392"/>
                <a:gd name="T16" fmla="*/ 94 w 210"/>
                <a:gd name="T17" fmla="*/ 358 h 392"/>
                <a:gd name="T18" fmla="*/ 91 w 210"/>
                <a:gd name="T19" fmla="*/ 358 h 392"/>
                <a:gd name="T20" fmla="*/ 64 w 210"/>
                <a:gd name="T21" fmla="*/ 357 h 392"/>
                <a:gd name="T22" fmla="*/ 41 w 210"/>
                <a:gd name="T23" fmla="*/ 352 h 392"/>
                <a:gd name="T24" fmla="*/ 20 w 210"/>
                <a:gd name="T25" fmla="*/ 345 h 392"/>
                <a:gd name="T26" fmla="*/ 0 w 210"/>
                <a:gd name="T27" fmla="*/ 335 h 392"/>
                <a:gd name="T28" fmla="*/ 15 w 210"/>
                <a:gd name="T29" fmla="*/ 288 h 392"/>
                <a:gd name="T30" fmla="*/ 31 w 210"/>
                <a:gd name="T31" fmla="*/ 297 h 392"/>
                <a:gd name="T32" fmla="*/ 51 w 210"/>
                <a:gd name="T33" fmla="*/ 306 h 392"/>
                <a:gd name="T34" fmla="*/ 74 w 210"/>
                <a:gd name="T35" fmla="*/ 314 h 392"/>
                <a:gd name="T36" fmla="*/ 96 w 210"/>
                <a:gd name="T37" fmla="*/ 318 h 392"/>
                <a:gd name="T38" fmla="*/ 96 w 210"/>
                <a:gd name="T39" fmla="*/ 219 h 392"/>
                <a:gd name="T40" fmla="*/ 66 w 210"/>
                <a:gd name="T41" fmla="*/ 206 h 392"/>
                <a:gd name="T42" fmla="*/ 39 w 210"/>
                <a:gd name="T43" fmla="*/ 188 h 392"/>
                <a:gd name="T44" fmla="*/ 19 w 210"/>
                <a:gd name="T45" fmla="*/ 160 h 392"/>
                <a:gd name="T46" fmla="*/ 11 w 210"/>
                <a:gd name="T47" fmla="*/ 119 h 392"/>
                <a:gd name="T48" fmla="*/ 17 w 210"/>
                <a:gd name="T49" fmla="*/ 94 h 392"/>
                <a:gd name="T50" fmla="*/ 33 w 210"/>
                <a:gd name="T51" fmla="*/ 69 h 392"/>
                <a:gd name="T52" fmla="*/ 60 w 210"/>
                <a:gd name="T53" fmla="*/ 48 h 392"/>
                <a:gd name="T54" fmla="*/ 96 w 210"/>
                <a:gd name="T55" fmla="*/ 35 h 392"/>
                <a:gd name="T56" fmla="*/ 96 w 210"/>
                <a:gd name="T57" fmla="*/ 0 h 392"/>
                <a:gd name="T58" fmla="*/ 123 w 210"/>
                <a:gd name="T59" fmla="*/ 0 h 392"/>
                <a:gd name="T60" fmla="*/ 123 w 210"/>
                <a:gd name="T61" fmla="*/ 32 h 392"/>
                <a:gd name="T62" fmla="*/ 123 w 210"/>
                <a:gd name="T63" fmla="*/ 32 h 392"/>
                <a:gd name="T64" fmla="*/ 161 w 210"/>
                <a:gd name="T65" fmla="*/ 34 h 392"/>
                <a:gd name="T66" fmla="*/ 196 w 210"/>
                <a:gd name="T67" fmla="*/ 40 h 392"/>
                <a:gd name="T68" fmla="*/ 187 w 210"/>
                <a:gd name="T69" fmla="*/ 87 h 392"/>
                <a:gd name="T70" fmla="*/ 155 w 210"/>
                <a:gd name="T71" fmla="*/ 77 h 392"/>
                <a:gd name="T72" fmla="*/ 123 w 210"/>
                <a:gd name="T73" fmla="*/ 72 h 392"/>
                <a:gd name="T74" fmla="*/ 123 w 210"/>
                <a:gd name="T75" fmla="*/ 159 h 392"/>
                <a:gd name="T76" fmla="*/ 153 w 210"/>
                <a:gd name="T77" fmla="*/ 172 h 392"/>
                <a:gd name="T78" fmla="*/ 181 w 210"/>
                <a:gd name="T79" fmla="*/ 191 h 392"/>
                <a:gd name="T80" fmla="*/ 202 w 210"/>
                <a:gd name="T81" fmla="*/ 219 h 392"/>
                <a:gd name="T82" fmla="*/ 210 w 210"/>
                <a:gd name="T83" fmla="*/ 261 h 392"/>
                <a:gd name="T84" fmla="*/ 65 w 210"/>
                <a:gd name="T85" fmla="*/ 110 h 392"/>
                <a:gd name="T86" fmla="*/ 74 w 210"/>
                <a:gd name="T87" fmla="*/ 133 h 392"/>
                <a:gd name="T88" fmla="*/ 96 w 210"/>
                <a:gd name="T89" fmla="*/ 148 h 392"/>
                <a:gd name="T90" fmla="*/ 96 w 210"/>
                <a:gd name="T91" fmla="*/ 73 h 392"/>
                <a:gd name="T92" fmla="*/ 77 w 210"/>
                <a:gd name="T93" fmla="*/ 79 h 392"/>
                <a:gd name="T94" fmla="*/ 68 w 210"/>
                <a:gd name="T95" fmla="*/ 90 h 392"/>
                <a:gd name="T96" fmla="*/ 65 w 210"/>
                <a:gd name="T97" fmla="*/ 110 h 392"/>
                <a:gd name="T98" fmla="*/ 155 w 210"/>
                <a:gd name="T99" fmla="*/ 269 h 392"/>
                <a:gd name="T100" fmla="*/ 146 w 210"/>
                <a:gd name="T101" fmla="*/ 246 h 392"/>
                <a:gd name="T102" fmla="*/ 123 w 210"/>
                <a:gd name="T103" fmla="*/ 230 h 392"/>
                <a:gd name="T104" fmla="*/ 123 w 210"/>
                <a:gd name="T105" fmla="*/ 316 h 392"/>
                <a:gd name="T106" fmla="*/ 132 w 210"/>
                <a:gd name="T107" fmla="*/ 314 h 392"/>
                <a:gd name="T108" fmla="*/ 140 w 210"/>
                <a:gd name="T109" fmla="*/ 311 h 392"/>
                <a:gd name="T110" fmla="*/ 151 w 210"/>
                <a:gd name="T111" fmla="*/ 298 h 392"/>
                <a:gd name="T112" fmla="*/ 155 w 210"/>
                <a:gd name="T113" fmla="*/ 269 h 3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10" h="392">
                  <a:moveTo>
                    <a:pt x="210" y="261"/>
                  </a:moveTo>
                  <a:cubicBezTo>
                    <a:pt x="210" y="271"/>
                    <a:pt x="208" y="281"/>
                    <a:pt x="204" y="290"/>
                  </a:cubicBezTo>
                  <a:cubicBezTo>
                    <a:pt x="200" y="300"/>
                    <a:pt x="194" y="310"/>
                    <a:pt x="187" y="318"/>
                  </a:cubicBezTo>
                  <a:cubicBezTo>
                    <a:pt x="179" y="327"/>
                    <a:pt x="170" y="334"/>
                    <a:pt x="159" y="341"/>
                  </a:cubicBezTo>
                  <a:cubicBezTo>
                    <a:pt x="148" y="347"/>
                    <a:pt x="136" y="352"/>
                    <a:pt x="123" y="355"/>
                  </a:cubicBezTo>
                  <a:cubicBezTo>
                    <a:pt x="123" y="392"/>
                    <a:pt x="123" y="392"/>
                    <a:pt x="123" y="392"/>
                  </a:cubicBezTo>
                  <a:cubicBezTo>
                    <a:pt x="96" y="392"/>
                    <a:pt x="96" y="392"/>
                    <a:pt x="96" y="392"/>
                  </a:cubicBezTo>
                  <a:cubicBezTo>
                    <a:pt x="96" y="358"/>
                    <a:pt x="96" y="358"/>
                    <a:pt x="96" y="358"/>
                  </a:cubicBezTo>
                  <a:cubicBezTo>
                    <a:pt x="95" y="358"/>
                    <a:pt x="94" y="358"/>
                    <a:pt x="94" y="358"/>
                  </a:cubicBezTo>
                  <a:cubicBezTo>
                    <a:pt x="93" y="358"/>
                    <a:pt x="92" y="358"/>
                    <a:pt x="91" y="358"/>
                  </a:cubicBezTo>
                  <a:cubicBezTo>
                    <a:pt x="82" y="358"/>
                    <a:pt x="73" y="358"/>
                    <a:pt x="64" y="357"/>
                  </a:cubicBezTo>
                  <a:cubicBezTo>
                    <a:pt x="56" y="356"/>
                    <a:pt x="48" y="354"/>
                    <a:pt x="41" y="352"/>
                  </a:cubicBezTo>
                  <a:cubicBezTo>
                    <a:pt x="34" y="350"/>
                    <a:pt x="27" y="348"/>
                    <a:pt x="20" y="345"/>
                  </a:cubicBezTo>
                  <a:cubicBezTo>
                    <a:pt x="13" y="342"/>
                    <a:pt x="7" y="339"/>
                    <a:pt x="0" y="335"/>
                  </a:cubicBezTo>
                  <a:cubicBezTo>
                    <a:pt x="15" y="288"/>
                    <a:pt x="15" y="288"/>
                    <a:pt x="15" y="288"/>
                  </a:cubicBezTo>
                  <a:cubicBezTo>
                    <a:pt x="19" y="291"/>
                    <a:pt x="25" y="294"/>
                    <a:pt x="31" y="297"/>
                  </a:cubicBezTo>
                  <a:cubicBezTo>
                    <a:pt x="37" y="301"/>
                    <a:pt x="44" y="304"/>
                    <a:pt x="51" y="306"/>
                  </a:cubicBezTo>
                  <a:cubicBezTo>
                    <a:pt x="59" y="309"/>
                    <a:pt x="66" y="312"/>
                    <a:pt x="74" y="314"/>
                  </a:cubicBezTo>
                  <a:cubicBezTo>
                    <a:pt x="82" y="316"/>
                    <a:pt x="89" y="317"/>
                    <a:pt x="96" y="318"/>
                  </a:cubicBezTo>
                  <a:cubicBezTo>
                    <a:pt x="96" y="219"/>
                    <a:pt x="96" y="219"/>
                    <a:pt x="96" y="219"/>
                  </a:cubicBezTo>
                  <a:cubicBezTo>
                    <a:pt x="86" y="215"/>
                    <a:pt x="76" y="211"/>
                    <a:pt x="66" y="206"/>
                  </a:cubicBezTo>
                  <a:cubicBezTo>
                    <a:pt x="56" y="201"/>
                    <a:pt x="47" y="195"/>
                    <a:pt x="39" y="188"/>
                  </a:cubicBezTo>
                  <a:cubicBezTo>
                    <a:pt x="30" y="180"/>
                    <a:pt x="24" y="171"/>
                    <a:pt x="19" y="160"/>
                  </a:cubicBezTo>
                  <a:cubicBezTo>
                    <a:pt x="13" y="149"/>
                    <a:pt x="11" y="136"/>
                    <a:pt x="11" y="119"/>
                  </a:cubicBezTo>
                  <a:cubicBezTo>
                    <a:pt x="11" y="111"/>
                    <a:pt x="13" y="103"/>
                    <a:pt x="17" y="94"/>
                  </a:cubicBezTo>
                  <a:cubicBezTo>
                    <a:pt x="21" y="85"/>
                    <a:pt x="26" y="77"/>
                    <a:pt x="33" y="69"/>
                  </a:cubicBezTo>
                  <a:cubicBezTo>
                    <a:pt x="41" y="61"/>
                    <a:pt x="50" y="54"/>
                    <a:pt x="60" y="48"/>
                  </a:cubicBezTo>
                  <a:cubicBezTo>
                    <a:pt x="71" y="42"/>
                    <a:pt x="83" y="37"/>
                    <a:pt x="96" y="35"/>
                  </a:cubicBezTo>
                  <a:cubicBezTo>
                    <a:pt x="96" y="0"/>
                    <a:pt x="96" y="0"/>
                    <a:pt x="96" y="0"/>
                  </a:cubicBezTo>
                  <a:cubicBezTo>
                    <a:pt x="123" y="0"/>
                    <a:pt x="123" y="0"/>
                    <a:pt x="123" y="0"/>
                  </a:cubicBezTo>
                  <a:cubicBezTo>
                    <a:pt x="123" y="32"/>
                    <a:pt x="123" y="32"/>
                    <a:pt x="123" y="32"/>
                  </a:cubicBezTo>
                  <a:cubicBezTo>
                    <a:pt x="123" y="32"/>
                    <a:pt x="123" y="32"/>
                    <a:pt x="123" y="32"/>
                  </a:cubicBezTo>
                  <a:cubicBezTo>
                    <a:pt x="137" y="32"/>
                    <a:pt x="149" y="33"/>
                    <a:pt x="161" y="34"/>
                  </a:cubicBezTo>
                  <a:cubicBezTo>
                    <a:pt x="172" y="36"/>
                    <a:pt x="184" y="38"/>
                    <a:pt x="196" y="40"/>
                  </a:cubicBezTo>
                  <a:cubicBezTo>
                    <a:pt x="187" y="87"/>
                    <a:pt x="187" y="87"/>
                    <a:pt x="187" y="87"/>
                  </a:cubicBezTo>
                  <a:cubicBezTo>
                    <a:pt x="176" y="83"/>
                    <a:pt x="166" y="80"/>
                    <a:pt x="155" y="77"/>
                  </a:cubicBezTo>
                  <a:cubicBezTo>
                    <a:pt x="143" y="74"/>
                    <a:pt x="133" y="73"/>
                    <a:pt x="123" y="72"/>
                  </a:cubicBezTo>
                  <a:cubicBezTo>
                    <a:pt x="123" y="159"/>
                    <a:pt x="123" y="159"/>
                    <a:pt x="123" y="159"/>
                  </a:cubicBezTo>
                  <a:cubicBezTo>
                    <a:pt x="132" y="163"/>
                    <a:pt x="143" y="168"/>
                    <a:pt x="153" y="172"/>
                  </a:cubicBezTo>
                  <a:cubicBezTo>
                    <a:pt x="163" y="177"/>
                    <a:pt x="173" y="183"/>
                    <a:pt x="181" y="191"/>
                  </a:cubicBezTo>
                  <a:cubicBezTo>
                    <a:pt x="190" y="198"/>
                    <a:pt x="197" y="208"/>
                    <a:pt x="202" y="219"/>
                  </a:cubicBezTo>
                  <a:cubicBezTo>
                    <a:pt x="207" y="230"/>
                    <a:pt x="210" y="244"/>
                    <a:pt x="210" y="261"/>
                  </a:cubicBezTo>
                  <a:moveTo>
                    <a:pt x="65" y="110"/>
                  </a:moveTo>
                  <a:cubicBezTo>
                    <a:pt x="65" y="119"/>
                    <a:pt x="68" y="127"/>
                    <a:pt x="74" y="133"/>
                  </a:cubicBezTo>
                  <a:cubicBezTo>
                    <a:pt x="80" y="139"/>
                    <a:pt x="87" y="144"/>
                    <a:pt x="96" y="148"/>
                  </a:cubicBezTo>
                  <a:cubicBezTo>
                    <a:pt x="96" y="73"/>
                    <a:pt x="96" y="73"/>
                    <a:pt x="96" y="73"/>
                  </a:cubicBezTo>
                  <a:cubicBezTo>
                    <a:pt x="88" y="74"/>
                    <a:pt x="82" y="76"/>
                    <a:pt x="77" y="79"/>
                  </a:cubicBezTo>
                  <a:cubicBezTo>
                    <a:pt x="73" y="81"/>
                    <a:pt x="70" y="85"/>
                    <a:pt x="68" y="90"/>
                  </a:cubicBezTo>
                  <a:cubicBezTo>
                    <a:pt x="66" y="95"/>
                    <a:pt x="65" y="102"/>
                    <a:pt x="65" y="110"/>
                  </a:cubicBezTo>
                  <a:moveTo>
                    <a:pt x="155" y="269"/>
                  </a:moveTo>
                  <a:cubicBezTo>
                    <a:pt x="155" y="260"/>
                    <a:pt x="152" y="252"/>
                    <a:pt x="146" y="246"/>
                  </a:cubicBezTo>
                  <a:cubicBezTo>
                    <a:pt x="140" y="240"/>
                    <a:pt x="132" y="235"/>
                    <a:pt x="123" y="230"/>
                  </a:cubicBezTo>
                  <a:cubicBezTo>
                    <a:pt x="123" y="316"/>
                    <a:pt x="123" y="316"/>
                    <a:pt x="123" y="316"/>
                  </a:cubicBezTo>
                  <a:cubicBezTo>
                    <a:pt x="126" y="316"/>
                    <a:pt x="129" y="315"/>
                    <a:pt x="132" y="314"/>
                  </a:cubicBezTo>
                  <a:cubicBezTo>
                    <a:pt x="134" y="313"/>
                    <a:pt x="137" y="312"/>
                    <a:pt x="140" y="311"/>
                  </a:cubicBezTo>
                  <a:cubicBezTo>
                    <a:pt x="144" y="309"/>
                    <a:pt x="148" y="305"/>
                    <a:pt x="151" y="298"/>
                  </a:cubicBezTo>
                  <a:cubicBezTo>
                    <a:pt x="154" y="290"/>
                    <a:pt x="155" y="281"/>
                    <a:pt x="155" y="269"/>
                  </a:cubicBezTo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j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87" name="Freeform 71"/>
            <p:cNvSpPr>
              <a:spLocks noEditPoints="1"/>
            </p:cNvSpPr>
            <p:nvPr/>
          </p:nvSpPr>
          <p:spPr bwMode="auto">
            <a:xfrm>
              <a:off x="4067868" y="4286429"/>
              <a:ext cx="892175" cy="1046163"/>
            </a:xfrm>
            <a:custGeom>
              <a:avLst/>
              <a:gdLst>
                <a:gd name="T0" fmla="*/ 231 w 558"/>
                <a:gd name="T1" fmla="*/ 391 h 653"/>
                <a:gd name="T2" fmla="*/ 248 w 558"/>
                <a:gd name="T3" fmla="*/ 386 h 653"/>
                <a:gd name="T4" fmla="*/ 263 w 558"/>
                <a:gd name="T5" fmla="*/ 344 h 653"/>
                <a:gd name="T6" fmla="*/ 231 w 558"/>
                <a:gd name="T7" fmla="*/ 305 h 653"/>
                <a:gd name="T8" fmla="*/ 185 w 558"/>
                <a:gd name="T9" fmla="*/ 154 h 653"/>
                <a:gd name="T10" fmla="*/ 173 w 558"/>
                <a:gd name="T11" fmla="*/ 185 h 653"/>
                <a:gd name="T12" fmla="*/ 204 w 558"/>
                <a:gd name="T13" fmla="*/ 223 h 653"/>
                <a:gd name="T14" fmla="*/ 204 w 558"/>
                <a:gd name="T15" fmla="*/ 393 h 653"/>
                <a:gd name="T16" fmla="*/ 174 w 558"/>
                <a:gd name="T17" fmla="*/ 281 h 653"/>
                <a:gd name="T18" fmla="*/ 127 w 558"/>
                <a:gd name="T19" fmla="*/ 235 h 653"/>
                <a:gd name="T20" fmla="*/ 125 w 558"/>
                <a:gd name="T21" fmla="*/ 169 h 653"/>
                <a:gd name="T22" fmla="*/ 168 w 558"/>
                <a:gd name="T23" fmla="*/ 123 h 653"/>
                <a:gd name="T24" fmla="*/ 204 w 558"/>
                <a:gd name="T25" fmla="*/ 75 h 653"/>
                <a:gd name="T26" fmla="*/ 231 w 558"/>
                <a:gd name="T27" fmla="*/ 107 h 653"/>
                <a:gd name="T28" fmla="*/ 269 w 558"/>
                <a:gd name="T29" fmla="*/ 109 h 653"/>
                <a:gd name="T30" fmla="*/ 295 w 558"/>
                <a:gd name="T31" fmla="*/ 162 h 653"/>
                <a:gd name="T32" fmla="*/ 231 w 558"/>
                <a:gd name="T33" fmla="*/ 147 h 653"/>
                <a:gd name="T34" fmla="*/ 261 w 558"/>
                <a:gd name="T35" fmla="*/ 247 h 653"/>
                <a:gd name="T36" fmla="*/ 310 w 558"/>
                <a:gd name="T37" fmla="*/ 294 h 653"/>
                <a:gd name="T38" fmla="*/ 312 w 558"/>
                <a:gd name="T39" fmla="*/ 365 h 653"/>
                <a:gd name="T40" fmla="*/ 267 w 558"/>
                <a:gd name="T41" fmla="*/ 416 h 653"/>
                <a:gd name="T42" fmla="*/ 231 w 558"/>
                <a:gd name="T43" fmla="*/ 467 h 653"/>
                <a:gd name="T44" fmla="*/ 204 w 558"/>
                <a:gd name="T45" fmla="*/ 433 h 653"/>
                <a:gd name="T46" fmla="*/ 199 w 558"/>
                <a:gd name="T47" fmla="*/ 433 h 653"/>
                <a:gd name="T48" fmla="*/ 149 w 558"/>
                <a:gd name="T49" fmla="*/ 427 h 653"/>
                <a:gd name="T50" fmla="*/ 108 w 558"/>
                <a:gd name="T51" fmla="*/ 410 h 653"/>
                <a:gd name="T52" fmla="*/ 139 w 558"/>
                <a:gd name="T53" fmla="*/ 372 h 653"/>
                <a:gd name="T54" fmla="*/ 182 w 558"/>
                <a:gd name="T55" fmla="*/ 389 h 653"/>
                <a:gd name="T56" fmla="*/ 279 w 558"/>
                <a:gd name="T57" fmla="*/ 0 h 653"/>
                <a:gd name="T58" fmla="*/ 279 w 558"/>
                <a:gd name="T59" fmla="*/ 558 h 653"/>
                <a:gd name="T60" fmla="*/ 405 w 558"/>
                <a:gd name="T61" fmla="*/ 653 h 653"/>
                <a:gd name="T62" fmla="*/ 558 w 558"/>
                <a:gd name="T63" fmla="*/ 279 h 6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558" h="653">
                  <a:moveTo>
                    <a:pt x="231" y="305"/>
                  </a:moveTo>
                  <a:cubicBezTo>
                    <a:pt x="231" y="391"/>
                    <a:pt x="231" y="391"/>
                    <a:pt x="231" y="391"/>
                  </a:cubicBezTo>
                  <a:cubicBezTo>
                    <a:pt x="234" y="391"/>
                    <a:pt x="237" y="390"/>
                    <a:pt x="240" y="389"/>
                  </a:cubicBezTo>
                  <a:cubicBezTo>
                    <a:pt x="242" y="388"/>
                    <a:pt x="245" y="387"/>
                    <a:pt x="248" y="386"/>
                  </a:cubicBezTo>
                  <a:cubicBezTo>
                    <a:pt x="252" y="384"/>
                    <a:pt x="256" y="380"/>
                    <a:pt x="259" y="373"/>
                  </a:cubicBezTo>
                  <a:cubicBezTo>
                    <a:pt x="262" y="365"/>
                    <a:pt x="263" y="356"/>
                    <a:pt x="263" y="344"/>
                  </a:cubicBezTo>
                  <a:cubicBezTo>
                    <a:pt x="263" y="335"/>
                    <a:pt x="260" y="327"/>
                    <a:pt x="254" y="321"/>
                  </a:cubicBezTo>
                  <a:cubicBezTo>
                    <a:pt x="248" y="315"/>
                    <a:pt x="240" y="310"/>
                    <a:pt x="231" y="305"/>
                  </a:cubicBezTo>
                  <a:moveTo>
                    <a:pt x="204" y="148"/>
                  </a:moveTo>
                  <a:cubicBezTo>
                    <a:pt x="196" y="149"/>
                    <a:pt x="190" y="151"/>
                    <a:pt x="185" y="154"/>
                  </a:cubicBezTo>
                  <a:cubicBezTo>
                    <a:pt x="181" y="156"/>
                    <a:pt x="178" y="160"/>
                    <a:pt x="176" y="165"/>
                  </a:cubicBezTo>
                  <a:cubicBezTo>
                    <a:pt x="174" y="170"/>
                    <a:pt x="173" y="177"/>
                    <a:pt x="173" y="185"/>
                  </a:cubicBezTo>
                  <a:cubicBezTo>
                    <a:pt x="173" y="194"/>
                    <a:pt x="176" y="202"/>
                    <a:pt x="182" y="208"/>
                  </a:cubicBezTo>
                  <a:cubicBezTo>
                    <a:pt x="188" y="214"/>
                    <a:pt x="195" y="219"/>
                    <a:pt x="204" y="223"/>
                  </a:cubicBezTo>
                  <a:cubicBezTo>
                    <a:pt x="204" y="148"/>
                    <a:pt x="204" y="148"/>
                    <a:pt x="204" y="148"/>
                  </a:cubicBezTo>
                  <a:moveTo>
                    <a:pt x="204" y="393"/>
                  </a:moveTo>
                  <a:cubicBezTo>
                    <a:pt x="204" y="294"/>
                    <a:pt x="204" y="294"/>
                    <a:pt x="204" y="294"/>
                  </a:cubicBezTo>
                  <a:cubicBezTo>
                    <a:pt x="194" y="290"/>
                    <a:pt x="184" y="286"/>
                    <a:pt x="174" y="281"/>
                  </a:cubicBezTo>
                  <a:cubicBezTo>
                    <a:pt x="164" y="276"/>
                    <a:pt x="155" y="270"/>
                    <a:pt x="147" y="263"/>
                  </a:cubicBezTo>
                  <a:cubicBezTo>
                    <a:pt x="138" y="255"/>
                    <a:pt x="132" y="246"/>
                    <a:pt x="127" y="235"/>
                  </a:cubicBezTo>
                  <a:cubicBezTo>
                    <a:pt x="121" y="224"/>
                    <a:pt x="119" y="211"/>
                    <a:pt x="119" y="194"/>
                  </a:cubicBezTo>
                  <a:cubicBezTo>
                    <a:pt x="119" y="186"/>
                    <a:pt x="121" y="178"/>
                    <a:pt x="125" y="169"/>
                  </a:cubicBezTo>
                  <a:cubicBezTo>
                    <a:pt x="129" y="160"/>
                    <a:pt x="134" y="152"/>
                    <a:pt x="141" y="144"/>
                  </a:cubicBezTo>
                  <a:cubicBezTo>
                    <a:pt x="149" y="136"/>
                    <a:pt x="158" y="129"/>
                    <a:pt x="168" y="123"/>
                  </a:cubicBezTo>
                  <a:cubicBezTo>
                    <a:pt x="179" y="117"/>
                    <a:pt x="191" y="112"/>
                    <a:pt x="204" y="110"/>
                  </a:cubicBezTo>
                  <a:cubicBezTo>
                    <a:pt x="204" y="75"/>
                    <a:pt x="204" y="75"/>
                    <a:pt x="204" y="75"/>
                  </a:cubicBezTo>
                  <a:cubicBezTo>
                    <a:pt x="231" y="75"/>
                    <a:pt x="231" y="75"/>
                    <a:pt x="231" y="75"/>
                  </a:cubicBezTo>
                  <a:cubicBezTo>
                    <a:pt x="231" y="107"/>
                    <a:pt x="231" y="107"/>
                    <a:pt x="231" y="107"/>
                  </a:cubicBezTo>
                  <a:cubicBezTo>
                    <a:pt x="231" y="107"/>
                    <a:pt x="231" y="107"/>
                    <a:pt x="231" y="107"/>
                  </a:cubicBezTo>
                  <a:cubicBezTo>
                    <a:pt x="245" y="107"/>
                    <a:pt x="257" y="108"/>
                    <a:pt x="269" y="109"/>
                  </a:cubicBezTo>
                  <a:cubicBezTo>
                    <a:pt x="280" y="111"/>
                    <a:pt x="292" y="113"/>
                    <a:pt x="304" y="115"/>
                  </a:cubicBezTo>
                  <a:cubicBezTo>
                    <a:pt x="295" y="162"/>
                    <a:pt x="295" y="162"/>
                    <a:pt x="295" y="162"/>
                  </a:cubicBezTo>
                  <a:cubicBezTo>
                    <a:pt x="284" y="158"/>
                    <a:pt x="274" y="155"/>
                    <a:pt x="263" y="152"/>
                  </a:cubicBezTo>
                  <a:cubicBezTo>
                    <a:pt x="251" y="149"/>
                    <a:pt x="241" y="148"/>
                    <a:pt x="231" y="147"/>
                  </a:cubicBezTo>
                  <a:cubicBezTo>
                    <a:pt x="231" y="234"/>
                    <a:pt x="231" y="234"/>
                    <a:pt x="231" y="234"/>
                  </a:cubicBezTo>
                  <a:cubicBezTo>
                    <a:pt x="240" y="238"/>
                    <a:pt x="251" y="243"/>
                    <a:pt x="261" y="247"/>
                  </a:cubicBezTo>
                  <a:cubicBezTo>
                    <a:pt x="271" y="252"/>
                    <a:pt x="281" y="258"/>
                    <a:pt x="289" y="266"/>
                  </a:cubicBezTo>
                  <a:cubicBezTo>
                    <a:pt x="298" y="273"/>
                    <a:pt x="305" y="283"/>
                    <a:pt x="310" y="294"/>
                  </a:cubicBezTo>
                  <a:cubicBezTo>
                    <a:pt x="315" y="305"/>
                    <a:pt x="318" y="319"/>
                    <a:pt x="318" y="336"/>
                  </a:cubicBezTo>
                  <a:cubicBezTo>
                    <a:pt x="318" y="346"/>
                    <a:pt x="316" y="356"/>
                    <a:pt x="312" y="365"/>
                  </a:cubicBezTo>
                  <a:cubicBezTo>
                    <a:pt x="308" y="375"/>
                    <a:pt x="302" y="385"/>
                    <a:pt x="295" y="393"/>
                  </a:cubicBezTo>
                  <a:cubicBezTo>
                    <a:pt x="287" y="402"/>
                    <a:pt x="278" y="409"/>
                    <a:pt x="267" y="416"/>
                  </a:cubicBezTo>
                  <a:cubicBezTo>
                    <a:pt x="256" y="422"/>
                    <a:pt x="244" y="427"/>
                    <a:pt x="231" y="430"/>
                  </a:cubicBezTo>
                  <a:cubicBezTo>
                    <a:pt x="231" y="467"/>
                    <a:pt x="231" y="467"/>
                    <a:pt x="231" y="467"/>
                  </a:cubicBezTo>
                  <a:cubicBezTo>
                    <a:pt x="204" y="467"/>
                    <a:pt x="204" y="467"/>
                    <a:pt x="204" y="467"/>
                  </a:cubicBezTo>
                  <a:cubicBezTo>
                    <a:pt x="204" y="433"/>
                    <a:pt x="204" y="433"/>
                    <a:pt x="204" y="433"/>
                  </a:cubicBezTo>
                  <a:cubicBezTo>
                    <a:pt x="203" y="433"/>
                    <a:pt x="202" y="433"/>
                    <a:pt x="202" y="433"/>
                  </a:cubicBezTo>
                  <a:cubicBezTo>
                    <a:pt x="201" y="433"/>
                    <a:pt x="200" y="433"/>
                    <a:pt x="199" y="433"/>
                  </a:cubicBezTo>
                  <a:cubicBezTo>
                    <a:pt x="190" y="433"/>
                    <a:pt x="181" y="433"/>
                    <a:pt x="172" y="432"/>
                  </a:cubicBezTo>
                  <a:cubicBezTo>
                    <a:pt x="164" y="431"/>
                    <a:pt x="156" y="429"/>
                    <a:pt x="149" y="427"/>
                  </a:cubicBezTo>
                  <a:cubicBezTo>
                    <a:pt x="142" y="425"/>
                    <a:pt x="135" y="423"/>
                    <a:pt x="128" y="420"/>
                  </a:cubicBezTo>
                  <a:cubicBezTo>
                    <a:pt x="121" y="417"/>
                    <a:pt x="115" y="414"/>
                    <a:pt x="108" y="410"/>
                  </a:cubicBezTo>
                  <a:cubicBezTo>
                    <a:pt x="123" y="363"/>
                    <a:pt x="123" y="363"/>
                    <a:pt x="123" y="363"/>
                  </a:cubicBezTo>
                  <a:cubicBezTo>
                    <a:pt x="127" y="366"/>
                    <a:pt x="133" y="369"/>
                    <a:pt x="139" y="372"/>
                  </a:cubicBezTo>
                  <a:cubicBezTo>
                    <a:pt x="145" y="376"/>
                    <a:pt x="152" y="379"/>
                    <a:pt x="159" y="381"/>
                  </a:cubicBezTo>
                  <a:cubicBezTo>
                    <a:pt x="167" y="384"/>
                    <a:pt x="174" y="387"/>
                    <a:pt x="182" y="389"/>
                  </a:cubicBezTo>
                  <a:cubicBezTo>
                    <a:pt x="190" y="391"/>
                    <a:pt x="197" y="392"/>
                    <a:pt x="204" y="393"/>
                  </a:cubicBezTo>
                  <a:moveTo>
                    <a:pt x="279" y="0"/>
                  </a:moveTo>
                  <a:cubicBezTo>
                    <a:pt x="125" y="0"/>
                    <a:pt x="0" y="125"/>
                    <a:pt x="0" y="279"/>
                  </a:cubicBezTo>
                  <a:cubicBezTo>
                    <a:pt x="0" y="433"/>
                    <a:pt x="125" y="558"/>
                    <a:pt x="279" y="558"/>
                  </a:cubicBezTo>
                  <a:cubicBezTo>
                    <a:pt x="284" y="558"/>
                    <a:pt x="288" y="558"/>
                    <a:pt x="292" y="558"/>
                  </a:cubicBezTo>
                  <a:cubicBezTo>
                    <a:pt x="405" y="653"/>
                    <a:pt x="405" y="653"/>
                    <a:pt x="405" y="653"/>
                  </a:cubicBezTo>
                  <a:cubicBezTo>
                    <a:pt x="417" y="522"/>
                    <a:pt x="417" y="522"/>
                    <a:pt x="417" y="522"/>
                  </a:cubicBezTo>
                  <a:cubicBezTo>
                    <a:pt x="501" y="474"/>
                    <a:pt x="558" y="383"/>
                    <a:pt x="558" y="279"/>
                  </a:cubicBezTo>
                  <a:cubicBezTo>
                    <a:pt x="558" y="125"/>
                    <a:pt x="433" y="0"/>
                    <a:pt x="279" y="0"/>
                  </a:cubicBezTo>
                </a:path>
              </a:pathLst>
            </a:custGeom>
            <a:solidFill>
              <a:schemeClr val="tx2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j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88" name="Freeform 72"/>
            <p:cNvSpPr>
              <a:spLocks noEditPoints="1"/>
            </p:cNvSpPr>
            <p:nvPr/>
          </p:nvSpPr>
          <p:spPr bwMode="auto">
            <a:xfrm>
              <a:off x="4239318" y="4407079"/>
              <a:ext cx="336550" cy="628650"/>
            </a:xfrm>
            <a:custGeom>
              <a:avLst/>
              <a:gdLst>
                <a:gd name="T0" fmla="*/ 123 w 210"/>
                <a:gd name="T1" fmla="*/ 316 h 392"/>
                <a:gd name="T2" fmla="*/ 123 w 210"/>
                <a:gd name="T3" fmla="*/ 230 h 392"/>
                <a:gd name="T4" fmla="*/ 146 w 210"/>
                <a:gd name="T5" fmla="*/ 246 h 392"/>
                <a:gd name="T6" fmla="*/ 155 w 210"/>
                <a:gd name="T7" fmla="*/ 269 h 392"/>
                <a:gd name="T8" fmla="*/ 151 w 210"/>
                <a:gd name="T9" fmla="*/ 298 h 392"/>
                <a:gd name="T10" fmla="*/ 140 w 210"/>
                <a:gd name="T11" fmla="*/ 311 h 392"/>
                <a:gd name="T12" fmla="*/ 132 w 210"/>
                <a:gd name="T13" fmla="*/ 314 h 392"/>
                <a:gd name="T14" fmla="*/ 123 w 210"/>
                <a:gd name="T15" fmla="*/ 316 h 392"/>
                <a:gd name="T16" fmla="*/ 96 w 210"/>
                <a:gd name="T17" fmla="*/ 148 h 392"/>
                <a:gd name="T18" fmla="*/ 74 w 210"/>
                <a:gd name="T19" fmla="*/ 133 h 392"/>
                <a:gd name="T20" fmla="*/ 65 w 210"/>
                <a:gd name="T21" fmla="*/ 110 h 392"/>
                <a:gd name="T22" fmla="*/ 68 w 210"/>
                <a:gd name="T23" fmla="*/ 90 h 392"/>
                <a:gd name="T24" fmla="*/ 77 w 210"/>
                <a:gd name="T25" fmla="*/ 79 h 392"/>
                <a:gd name="T26" fmla="*/ 96 w 210"/>
                <a:gd name="T27" fmla="*/ 73 h 392"/>
                <a:gd name="T28" fmla="*/ 96 w 210"/>
                <a:gd name="T29" fmla="*/ 148 h 392"/>
                <a:gd name="T30" fmla="*/ 123 w 210"/>
                <a:gd name="T31" fmla="*/ 0 h 392"/>
                <a:gd name="T32" fmla="*/ 96 w 210"/>
                <a:gd name="T33" fmla="*/ 0 h 392"/>
                <a:gd name="T34" fmla="*/ 96 w 210"/>
                <a:gd name="T35" fmla="*/ 35 h 392"/>
                <a:gd name="T36" fmla="*/ 60 w 210"/>
                <a:gd name="T37" fmla="*/ 48 h 392"/>
                <a:gd name="T38" fmla="*/ 33 w 210"/>
                <a:gd name="T39" fmla="*/ 69 h 392"/>
                <a:gd name="T40" fmla="*/ 17 w 210"/>
                <a:gd name="T41" fmla="*/ 94 h 392"/>
                <a:gd name="T42" fmla="*/ 11 w 210"/>
                <a:gd name="T43" fmla="*/ 119 h 392"/>
                <a:gd name="T44" fmla="*/ 19 w 210"/>
                <a:gd name="T45" fmla="*/ 160 h 392"/>
                <a:gd name="T46" fmla="*/ 39 w 210"/>
                <a:gd name="T47" fmla="*/ 188 h 392"/>
                <a:gd name="T48" fmla="*/ 66 w 210"/>
                <a:gd name="T49" fmla="*/ 206 h 392"/>
                <a:gd name="T50" fmla="*/ 96 w 210"/>
                <a:gd name="T51" fmla="*/ 219 h 392"/>
                <a:gd name="T52" fmla="*/ 96 w 210"/>
                <a:gd name="T53" fmla="*/ 318 h 392"/>
                <a:gd name="T54" fmla="*/ 74 w 210"/>
                <a:gd name="T55" fmla="*/ 314 h 392"/>
                <a:gd name="T56" fmla="*/ 51 w 210"/>
                <a:gd name="T57" fmla="*/ 306 h 392"/>
                <a:gd name="T58" fmla="*/ 31 w 210"/>
                <a:gd name="T59" fmla="*/ 297 h 392"/>
                <a:gd name="T60" fmla="*/ 15 w 210"/>
                <a:gd name="T61" fmla="*/ 288 h 392"/>
                <a:gd name="T62" fmla="*/ 0 w 210"/>
                <a:gd name="T63" fmla="*/ 335 h 392"/>
                <a:gd name="T64" fmla="*/ 20 w 210"/>
                <a:gd name="T65" fmla="*/ 345 h 392"/>
                <a:gd name="T66" fmla="*/ 41 w 210"/>
                <a:gd name="T67" fmla="*/ 352 h 392"/>
                <a:gd name="T68" fmla="*/ 64 w 210"/>
                <a:gd name="T69" fmla="*/ 357 h 392"/>
                <a:gd name="T70" fmla="*/ 91 w 210"/>
                <a:gd name="T71" fmla="*/ 358 h 392"/>
                <a:gd name="T72" fmla="*/ 94 w 210"/>
                <a:gd name="T73" fmla="*/ 358 h 392"/>
                <a:gd name="T74" fmla="*/ 96 w 210"/>
                <a:gd name="T75" fmla="*/ 358 h 392"/>
                <a:gd name="T76" fmla="*/ 96 w 210"/>
                <a:gd name="T77" fmla="*/ 392 h 392"/>
                <a:gd name="T78" fmla="*/ 123 w 210"/>
                <a:gd name="T79" fmla="*/ 392 h 392"/>
                <a:gd name="T80" fmla="*/ 123 w 210"/>
                <a:gd name="T81" fmla="*/ 355 h 392"/>
                <a:gd name="T82" fmla="*/ 159 w 210"/>
                <a:gd name="T83" fmla="*/ 341 h 392"/>
                <a:gd name="T84" fmla="*/ 187 w 210"/>
                <a:gd name="T85" fmla="*/ 318 h 392"/>
                <a:gd name="T86" fmla="*/ 204 w 210"/>
                <a:gd name="T87" fmla="*/ 290 h 392"/>
                <a:gd name="T88" fmla="*/ 210 w 210"/>
                <a:gd name="T89" fmla="*/ 261 h 392"/>
                <a:gd name="T90" fmla="*/ 202 w 210"/>
                <a:gd name="T91" fmla="*/ 219 h 392"/>
                <a:gd name="T92" fmla="*/ 181 w 210"/>
                <a:gd name="T93" fmla="*/ 191 h 392"/>
                <a:gd name="T94" fmla="*/ 153 w 210"/>
                <a:gd name="T95" fmla="*/ 172 h 392"/>
                <a:gd name="T96" fmla="*/ 123 w 210"/>
                <a:gd name="T97" fmla="*/ 159 h 392"/>
                <a:gd name="T98" fmla="*/ 123 w 210"/>
                <a:gd name="T99" fmla="*/ 72 h 392"/>
                <a:gd name="T100" fmla="*/ 155 w 210"/>
                <a:gd name="T101" fmla="*/ 77 h 392"/>
                <a:gd name="T102" fmla="*/ 187 w 210"/>
                <a:gd name="T103" fmla="*/ 87 h 392"/>
                <a:gd name="T104" fmla="*/ 196 w 210"/>
                <a:gd name="T105" fmla="*/ 40 h 392"/>
                <a:gd name="T106" fmla="*/ 161 w 210"/>
                <a:gd name="T107" fmla="*/ 34 h 392"/>
                <a:gd name="T108" fmla="*/ 123 w 210"/>
                <a:gd name="T109" fmla="*/ 32 h 392"/>
                <a:gd name="T110" fmla="*/ 123 w 210"/>
                <a:gd name="T111" fmla="*/ 32 h 392"/>
                <a:gd name="T112" fmla="*/ 123 w 210"/>
                <a:gd name="T113" fmla="*/ 0 h 3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10" h="392">
                  <a:moveTo>
                    <a:pt x="123" y="316"/>
                  </a:moveTo>
                  <a:cubicBezTo>
                    <a:pt x="123" y="230"/>
                    <a:pt x="123" y="230"/>
                    <a:pt x="123" y="230"/>
                  </a:cubicBezTo>
                  <a:cubicBezTo>
                    <a:pt x="132" y="235"/>
                    <a:pt x="140" y="240"/>
                    <a:pt x="146" y="246"/>
                  </a:cubicBezTo>
                  <a:cubicBezTo>
                    <a:pt x="152" y="252"/>
                    <a:pt x="155" y="260"/>
                    <a:pt x="155" y="269"/>
                  </a:cubicBezTo>
                  <a:cubicBezTo>
                    <a:pt x="155" y="281"/>
                    <a:pt x="154" y="290"/>
                    <a:pt x="151" y="298"/>
                  </a:cubicBezTo>
                  <a:cubicBezTo>
                    <a:pt x="148" y="305"/>
                    <a:pt x="144" y="309"/>
                    <a:pt x="140" y="311"/>
                  </a:cubicBezTo>
                  <a:cubicBezTo>
                    <a:pt x="137" y="312"/>
                    <a:pt x="134" y="313"/>
                    <a:pt x="132" y="314"/>
                  </a:cubicBezTo>
                  <a:cubicBezTo>
                    <a:pt x="129" y="315"/>
                    <a:pt x="126" y="316"/>
                    <a:pt x="123" y="316"/>
                  </a:cubicBezTo>
                  <a:moveTo>
                    <a:pt x="96" y="148"/>
                  </a:moveTo>
                  <a:cubicBezTo>
                    <a:pt x="87" y="144"/>
                    <a:pt x="80" y="139"/>
                    <a:pt x="74" y="133"/>
                  </a:cubicBezTo>
                  <a:cubicBezTo>
                    <a:pt x="68" y="127"/>
                    <a:pt x="65" y="119"/>
                    <a:pt x="65" y="110"/>
                  </a:cubicBezTo>
                  <a:cubicBezTo>
                    <a:pt x="65" y="102"/>
                    <a:pt x="66" y="95"/>
                    <a:pt x="68" y="90"/>
                  </a:cubicBezTo>
                  <a:cubicBezTo>
                    <a:pt x="70" y="85"/>
                    <a:pt x="73" y="81"/>
                    <a:pt x="77" y="79"/>
                  </a:cubicBezTo>
                  <a:cubicBezTo>
                    <a:pt x="82" y="76"/>
                    <a:pt x="88" y="74"/>
                    <a:pt x="96" y="73"/>
                  </a:cubicBezTo>
                  <a:cubicBezTo>
                    <a:pt x="96" y="148"/>
                    <a:pt x="96" y="148"/>
                    <a:pt x="96" y="148"/>
                  </a:cubicBezTo>
                  <a:moveTo>
                    <a:pt x="123" y="0"/>
                  </a:moveTo>
                  <a:cubicBezTo>
                    <a:pt x="96" y="0"/>
                    <a:pt x="96" y="0"/>
                    <a:pt x="96" y="0"/>
                  </a:cubicBezTo>
                  <a:cubicBezTo>
                    <a:pt x="96" y="35"/>
                    <a:pt x="96" y="35"/>
                    <a:pt x="96" y="35"/>
                  </a:cubicBezTo>
                  <a:cubicBezTo>
                    <a:pt x="83" y="37"/>
                    <a:pt x="71" y="42"/>
                    <a:pt x="60" y="48"/>
                  </a:cubicBezTo>
                  <a:cubicBezTo>
                    <a:pt x="50" y="54"/>
                    <a:pt x="41" y="61"/>
                    <a:pt x="33" y="69"/>
                  </a:cubicBezTo>
                  <a:cubicBezTo>
                    <a:pt x="26" y="77"/>
                    <a:pt x="21" y="85"/>
                    <a:pt x="17" y="94"/>
                  </a:cubicBezTo>
                  <a:cubicBezTo>
                    <a:pt x="13" y="103"/>
                    <a:pt x="11" y="111"/>
                    <a:pt x="11" y="119"/>
                  </a:cubicBezTo>
                  <a:cubicBezTo>
                    <a:pt x="11" y="136"/>
                    <a:pt x="13" y="149"/>
                    <a:pt x="19" y="160"/>
                  </a:cubicBezTo>
                  <a:cubicBezTo>
                    <a:pt x="24" y="171"/>
                    <a:pt x="30" y="180"/>
                    <a:pt x="39" y="188"/>
                  </a:cubicBezTo>
                  <a:cubicBezTo>
                    <a:pt x="47" y="195"/>
                    <a:pt x="56" y="201"/>
                    <a:pt x="66" y="206"/>
                  </a:cubicBezTo>
                  <a:cubicBezTo>
                    <a:pt x="76" y="211"/>
                    <a:pt x="86" y="215"/>
                    <a:pt x="96" y="219"/>
                  </a:cubicBezTo>
                  <a:cubicBezTo>
                    <a:pt x="96" y="318"/>
                    <a:pt x="96" y="318"/>
                    <a:pt x="96" y="318"/>
                  </a:cubicBezTo>
                  <a:cubicBezTo>
                    <a:pt x="89" y="317"/>
                    <a:pt x="82" y="316"/>
                    <a:pt x="74" y="314"/>
                  </a:cubicBezTo>
                  <a:cubicBezTo>
                    <a:pt x="66" y="312"/>
                    <a:pt x="59" y="309"/>
                    <a:pt x="51" y="306"/>
                  </a:cubicBezTo>
                  <a:cubicBezTo>
                    <a:pt x="44" y="304"/>
                    <a:pt x="37" y="301"/>
                    <a:pt x="31" y="297"/>
                  </a:cubicBezTo>
                  <a:cubicBezTo>
                    <a:pt x="25" y="294"/>
                    <a:pt x="19" y="291"/>
                    <a:pt x="15" y="288"/>
                  </a:cubicBezTo>
                  <a:cubicBezTo>
                    <a:pt x="0" y="335"/>
                    <a:pt x="0" y="335"/>
                    <a:pt x="0" y="335"/>
                  </a:cubicBezTo>
                  <a:cubicBezTo>
                    <a:pt x="7" y="339"/>
                    <a:pt x="13" y="342"/>
                    <a:pt x="20" y="345"/>
                  </a:cubicBezTo>
                  <a:cubicBezTo>
                    <a:pt x="27" y="348"/>
                    <a:pt x="34" y="350"/>
                    <a:pt x="41" y="352"/>
                  </a:cubicBezTo>
                  <a:cubicBezTo>
                    <a:pt x="48" y="354"/>
                    <a:pt x="56" y="356"/>
                    <a:pt x="64" y="357"/>
                  </a:cubicBezTo>
                  <a:cubicBezTo>
                    <a:pt x="73" y="358"/>
                    <a:pt x="82" y="358"/>
                    <a:pt x="91" y="358"/>
                  </a:cubicBezTo>
                  <a:cubicBezTo>
                    <a:pt x="92" y="358"/>
                    <a:pt x="93" y="358"/>
                    <a:pt x="94" y="358"/>
                  </a:cubicBezTo>
                  <a:cubicBezTo>
                    <a:pt x="94" y="358"/>
                    <a:pt x="95" y="358"/>
                    <a:pt x="96" y="358"/>
                  </a:cubicBezTo>
                  <a:cubicBezTo>
                    <a:pt x="96" y="392"/>
                    <a:pt x="96" y="392"/>
                    <a:pt x="96" y="392"/>
                  </a:cubicBezTo>
                  <a:cubicBezTo>
                    <a:pt x="123" y="392"/>
                    <a:pt x="123" y="392"/>
                    <a:pt x="123" y="392"/>
                  </a:cubicBezTo>
                  <a:cubicBezTo>
                    <a:pt x="123" y="355"/>
                    <a:pt x="123" y="355"/>
                    <a:pt x="123" y="355"/>
                  </a:cubicBezTo>
                  <a:cubicBezTo>
                    <a:pt x="136" y="352"/>
                    <a:pt x="148" y="347"/>
                    <a:pt x="159" y="341"/>
                  </a:cubicBezTo>
                  <a:cubicBezTo>
                    <a:pt x="170" y="334"/>
                    <a:pt x="179" y="327"/>
                    <a:pt x="187" y="318"/>
                  </a:cubicBezTo>
                  <a:cubicBezTo>
                    <a:pt x="194" y="310"/>
                    <a:pt x="200" y="300"/>
                    <a:pt x="204" y="290"/>
                  </a:cubicBezTo>
                  <a:cubicBezTo>
                    <a:pt x="208" y="281"/>
                    <a:pt x="210" y="271"/>
                    <a:pt x="210" y="261"/>
                  </a:cubicBezTo>
                  <a:cubicBezTo>
                    <a:pt x="210" y="244"/>
                    <a:pt x="207" y="230"/>
                    <a:pt x="202" y="219"/>
                  </a:cubicBezTo>
                  <a:cubicBezTo>
                    <a:pt x="197" y="208"/>
                    <a:pt x="190" y="198"/>
                    <a:pt x="181" y="191"/>
                  </a:cubicBezTo>
                  <a:cubicBezTo>
                    <a:pt x="173" y="183"/>
                    <a:pt x="163" y="177"/>
                    <a:pt x="153" y="172"/>
                  </a:cubicBezTo>
                  <a:cubicBezTo>
                    <a:pt x="143" y="168"/>
                    <a:pt x="132" y="163"/>
                    <a:pt x="123" y="159"/>
                  </a:cubicBezTo>
                  <a:cubicBezTo>
                    <a:pt x="123" y="72"/>
                    <a:pt x="123" y="72"/>
                    <a:pt x="123" y="72"/>
                  </a:cubicBezTo>
                  <a:cubicBezTo>
                    <a:pt x="133" y="73"/>
                    <a:pt x="143" y="74"/>
                    <a:pt x="155" y="77"/>
                  </a:cubicBezTo>
                  <a:cubicBezTo>
                    <a:pt x="166" y="80"/>
                    <a:pt x="176" y="83"/>
                    <a:pt x="187" y="87"/>
                  </a:cubicBezTo>
                  <a:cubicBezTo>
                    <a:pt x="196" y="40"/>
                    <a:pt x="196" y="40"/>
                    <a:pt x="196" y="40"/>
                  </a:cubicBezTo>
                  <a:cubicBezTo>
                    <a:pt x="184" y="38"/>
                    <a:pt x="172" y="36"/>
                    <a:pt x="161" y="34"/>
                  </a:cubicBezTo>
                  <a:cubicBezTo>
                    <a:pt x="149" y="33"/>
                    <a:pt x="137" y="32"/>
                    <a:pt x="123" y="32"/>
                  </a:cubicBezTo>
                  <a:cubicBezTo>
                    <a:pt x="123" y="32"/>
                    <a:pt x="123" y="32"/>
                    <a:pt x="123" y="32"/>
                  </a:cubicBezTo>
                  <a:cubicBezTo>
                    <a:pt x="123" y="0"/>
                    <a:pt x="123" y="0"/>
                    <a:pt x="123" y="0"/>
                  </a:cubicBezTo>
                </a:path>
              </a:pathLst>
            </a:custGeom>
            <a:solidFill>
              <a:srgbClr val="C2B3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j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89" name="Freeform 73"/>
            <p:cNvSpPr>
              <a:spLocks/>
            </p:cNvSpPr>
            <p:nvPr/>
          </p:nvSpPr>
          <p:spPr bwMode="auto">
            <a:xfrm>
              <a:off x="3982143" y="4265791"/>
              <a:ext cx="893762" cy="1046163"/>
            </a:xfrm>
            <a:custGeom>
              <a:avLst/>
              <a:gdLst>
                <a:gd name="T0" fmla="*/ 558 w 558"/>
                <a:gd name="T1" fmla="*/ 279 h 653"/>
                <a:gd name="T2" fmla="*/ 279 w 558"/>
                <a:gd name="T3" fmla="*/ 0 h 653"/>
                <a:gd name="T4" fmla="*/ 0 w 558"/>
                <a:gd name="T5" fmla="*/ 279 h 653"/>
                <a:gd name="T6" fmla="*/ 279 w 558"/>
                <a:gd name="T7" fmla="*/ 558 h 653"/>
                <a:gd name="T8" fmla="*/ 292 w 558"/>
                <a:gd name="T9" fmla="*/ 558 h 653"/>
                <a:gd name="T10" fmla="*/ 404 w 558"/>
                <a:gd name="T11" fmla="*/ 653 h 653"/>
                <a:gd name="T12" fmla="*/ 416 w 558"/>
                <a:gd name="T13" fmla="*/ 522 h 653"/>
                <a:gd name="T14" fmla="*/ 558 w 558"/>
                <a:gd name="T15" fmla="*/ 279 h 6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58" h="653">
                  <a:moveTo>
                    <a:pt x="558" y="279"/>
                  </a:moveTo>
                  <a:cubicBezTo>
                    <a:pt x="558" y="125"/>
                    <a:pt x="433" y="0"/>
                    <a:pt x="279" y="0"/>
                  </a:cubicBezTo>
                  <a:cubicBezTo>
                    <a:pt x="125" y="0"/>
                    <a:pt x="0" y="125"/>
                    <a:pt x="0" y="279"/>
                  </a:cubicBezTo>
                  <a:cubicBezTo>
                    <a:pt x="0" y="433"/>
                    <a:pt x="125" y="558"/>
                    <a:pt x="279" y="558"/>
                  </a:cubicBezTo>
                  <a:cubicBezTo>
                    <a:pt x="283" y="558"/>
                    <a:pt x="287" y="558"/>
                    <a:pt x="292" y="558"/>
                  </a:cubicBezTo>
                  <a:cubicBezTo>
                    <a:pt x="404" y="653"/>
                    <a:pt x="404" y="653"/>
                    <a:pt x="404" y="653"/>
                  </a:cubicBezTo>
                  <a:cubicBezTo>
                    <a:pt x="416" y="522"/>
                    <a:pt x="416" y="522"/>
                    <a:pt x="416" y="522"/>
                  </a:cubicBezTo>
                  <a:cubicBezTo>
                    <a:pt x="501" y="474"/>
                    <a:pt x="558" y="383"/>
                    <a:pt x="558" y="279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j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11" name="Rectangle 110"/>
            <p:cNvSpPr/>
            <p:nvPr/>
          </p:nvSpPr>
          <p:spPr>
            <a:xfrm>
              <a:off x="4123524" y="4417594"/>
              <a:ext cx="573332" cy="5184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2953" b="1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lt"/>
                  <a:ea typeface="+mn-ea"/>
                  <a:cs typeface="+mn-ea"/>
                  <a:sym typeface="+mn-lt"/>
                </a:rPr>
                <a:t>0</a:t>
              </a:r>
              <a:r>
                <a:rPr lang="vi-VN" altLang="zh-CN" sz="2953" b="1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lt"/>
                  <a:ea typeface="+mn-ea"/>
                  <a:cs typeface="+mn-ea"/>
                  <a:sym typeface="+mn-lt"/>
                </a:rPr>
                <a:t>4</a:t>
              </a:r>
              <a:endParaRPr lang="en-US" sz="2953">
                <a:latin typeface="+mj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4665474" y="2049439"/>
            <a:ext cx="785211" cy="925848"/>
            <a:chOff x="4423468" y="1943278"/>
            <a:chExt cx="744537" cy="877889"/>
          </a:xfrm>
        </p:grpSpPr>
        <p:sp>
          <p:nvSpPr>
            <p:cNvPr id="93" name="Freeform 77"/>
            <p:cNvSpPr>
              <a:spLocks/>
            </p:cNvSpPr>
            <p:nvPr/>
          </p:nvSpPr>
          <p:spPr bwMode="auto">
            <a:xfrm>
              <a:off x="4448868" y="1981379"/>
              <a:ext cx="719137" cy="839788"/>
            </a:xfrm>
            <a:custGeom>
              <a:avLst/>
              <a:gdLst>
                <a:gd name="T0" fmla="*/ 224 w 449"/>
                <a:gd name="T1" fmla="*/ 0 h 524"/>
                <a:gd name="T2" fmla="*/ 0 w 449"/>
                <a:gd name="T3" fmla="*/ 224 h 524"/>
                <a:gd name="T4" fmla="*/ 224 w 449"/>
                <a:gd name="T5" fmla="*/ 448 h 524"/>
                <a:gd name="T6" fmla="*/ 235 w 449"/>
                <a:gd name="T7" fmla="*/ 448 h 524"/>
                <a:gd name="T8" fmla="*/ 325 w 449"/>
                <a:gd name="T9" fmla="*/ 524 h 524"/>
                <a:gd name="T10" fmla="*/ 335 w 449"/>
                <a:gd name="T11" fmla="*/ 419 h 524"/>
                <a:gd name="T12" fmla="*/ 449 w 449"/>
                <a:gd name="T13" fmla="*/ 224 h 524"/>
                <a:gd name="T14" fmla="*/ 224 w 449"/>
                <a:gd name="T15" fmla="*/ 0 h 5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49" h="524">
                  <a:moveTo>
                    <a:pt x="224" y="0"/>
                  </a:moveTo>
                  <a:cubicBezTo>
                    <a:pt x="101" y="0"/>
                    <a:pt x="0" y="100"/>
                    <a:pt x="0" y="224"/>
                  </a:cubicBezTo>
                  <a:cubicBezTo>
                    <a:pt x="0" y="348"/>
                    <a:pt x="101" y="448"/>
                    <a:pt x="224" y="448"/>
                  </a:cubicBezTo>
                  <a:cubicBezTo>
                    <a:pt x="228" y="448"/>
                    <a:pt x="231" y="448"/>
                    <a:pt x="235" y="448"/>
                  </a:cubicBezTo>
                  <a:cubicBezTo>
                    <a:pt x="325" y="524"/>
                    <a:pt x="325" y="524"/>
                    <a:pt x="325" y="524"/>
                  </a:cubicBezTo>
                  <a:cubicBezTo>
                    <a:pt x="335" y="419"/>
                    <a:pt x="335" y="419"/>
                    <a:pt x="335" y="419"/>
                  </a:cubicBezTo>
                  <a:cubicBezTo>
                    <a:pt x="403" y="380"/>
                    <a:pt x="449" y="307"/>
                    <a:pt x="449" y="224"/>
                  </a:cubicBezTo>
                  <a:cubicBezTo>
                    <a:pt x="449" y="100"/>
                    <a:pt x="348" y="0"/>
                    <a:pt x="224" y="0"/>
                  </a:cubicBezTo>
                </a:path>
              </a:pathLst>
            </a:custGeom>
            <a:solidFill>
              <a:schemeClr val="tx2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j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94" name="Freeform 78"/>
            <p:cNvSpPr>
              <a:spLocks/>
            </p:cNvSpPr>
            <p:nvPr/>
          </p:nvSpPr>
          <p:spPr bwMode="auto">
            <a:xfrm>
              <a:off x="4423468" y="1943278"/>
              <a:ext cx="717550" cy="839788"/>
            </a:xfrm>
            <a:custGeom>
              <a:avLst/>
              <a:gdLst>
                <a:gd name="T0" fmla="*/ 449 w 449"/>
                <a:gd name="T1" fmla="*/ 224 h 524"/>
                <a:gd name="T2" fmla="*/ 225 w 449"/>
                <a:gd name="T3" fmla="*/ 0 h 524"/>
                <a:gd name="T4" fmla="*/ 0 w 449"/>
                <a:gd name="T5" fmla="*/ 224 h 524"/>
                <a:gd name="T6" fmla="*/ 225 w 449"/>
                <a:gd name="T7" fmla="*/ 448 h 524"/>
                <a:gd name="T8" fmla="*/ 235 w 449"/>
                <a:gd name="T9" fmla="*/ 448 h 524"/>
                <a:gd name="T10" fmla="*/ 325 w 449"/>
                <a:gd name="T11" fmla="*/ 524 h 524"/>
                <a:gd name="T12" fmla="*/ 335 w 449"/>
                <a:gd name="T13" fmla="*/ 419 h 524"/>
                <a:gd name="T14" fmla="*/ 449 w 449"/>
                <a:gd name="T15" fmla="*/ 224 h 5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49" h="524">
                  <a:moveTo>
                    <a:pt x="449" y="224"/>
                  </a:moveTo>
                  <a:cubicBezTo>
                    <a:pt x="449" y="100"/>
                    <a:pt x="348" y="0"/>
                    <a:pt x="225" y="0"/>
                  </a:cubicBezTo>
                  <a:cubicBezTo>
                    <a:pt x="101" y="0"/>
                    <a:pt x="0" y="100"/>
                    <a:pt x="0" y="224"/>
                  </a:cubicBezTo>
                  <a:cubicBezTo>
                    <a:pt x="0" y="348"/>
                    <a:pt x="101" y="448"/>
                    <a:pt x="225" y="448"/>
                  </a:cubicBezTo>
                  <a:cubicBezTo>
                    <a:pt x="228" y="448"/>
                    <a:pt x="231" y="448"/>
                    <a:pt x="235" y="448"/>
                  </a:cubicBezTo>
                  <a:cubicBezTo>
                    <a:pt x="325" y="524"/>
                    <a:pt x="325" y="524"/>
                    <a:pt x="325" y="524"/>
                  </a:cubicBezTo>
                  <a:cubicBezTo>
                    <a:pt x="335" y="419"/>
                    <a:pt x="335" y="419"/>
                    <a:pt x="335" y="419"/>
                  </a:cubicBezTo>
                  <a:cubicBezTo>
                    <a:pt x="403" y="380"/>
                    <a:pt x="449" y="307"/>
                    <a:pt x="449" y="22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j-lt"/>
                <a:ea typeface="+mn-ea"/>
                <a:cs typeface="+mn-ea"/>
                <a:sym typeface="+mn-lt"/>
              </a:endParaRPr>
            </a:p>
          </p:txBody>
        </p:sp>
        <p:grpSp>
          <p:nvGrpSpPr>
            <p:cNvPr id="112" name="Group 111"/>
            <p:cNvGrpSpPr/>
            <p:nvPr/>
          </p:nvGrpSpPr>
          <p:grpSpPr>
            <a:xfrm>
              <a:off x="4590651" y="2102355"/>
              <a:ext cx="405011" cy="354471"/>
              <a:chOff x="5162550" y="8939213"/>
              <a:chExt cx="928688" cy="812800"/>
            </a:xfrm>
            <a:solidFill>
              <a:schemeClr val="tx1"/>
            </a:solidFill>
          </p:grpSpPr>
          <p:sp>
            <p:nvSpPr>
              <p:cNvPr id="113" name="AutoShape 103"/>
              <p:cNvSpPr>
                <a:spLocks/>
              </p:cNvSpPr>
              <p:nvPr/>
            </p:nvSpPr>
            <p:spPr bwMode="auto">
              <a:xfrm>
                <a:off x="5308600" y="9083675"/>
                <a:ext cx="333375" cy="21907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660" y="0"/>
                    </a:moveTo>
                    <a:cubicBezTo>
                      <a:pt x="9461" y="0"/>
                      <a:pt x="0" y="9233"/>
                      <a:pt x="0" y="20160"/>
                    </a:cubicBezTo>
                    <a:cubicBezTo>
                      <a:pt x="0" y="20954"/>
                      <a:pt x="420" y="21600"/>
                      <a:pt x="939" y="21600"/>
                    </a:cubicBezTo>
                    <a:cubicBezTo>
                      <a:pt x="1457" y="21600"/>
                      <a:pt x="1878" y="20954"/>
                      <a:pt x="1878" y="20160"/>
                    </a:cubicBezTo>
                    <a:cubicBezTo>
                      <a:pt x="1878" y="10956"/>
                      <a:pt x="10655" y="2880"/>
                      <a:pt x="20660" y="2880"/>
                    </a:cubicBezTo>
                    <a:cubicBezTo>
                      <a:pt x="21179" y="2880"/>
                      <a:pt x="21600" y="2234"/>
                      <a:pt x="21600" y="1440"/>
                    </a:cubicBezTo>
                    <a:cubicBezTo>
                      <a:pt x="21600" y="645"/>
                      <a:pt x="21179" y="0"/>
                      <a:pt x="2066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40181" tIns="40181" rIns="40181" bIns="40181" anchor="ctr"/>
              <a:lstStyle/>
              <a:p>
                <a:pPr defTabSz="482163"/>
                <a:endParaRPr lang="en-US" sz="3164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+mj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14" name="AutoShape 104"/>
              <p:cNvSpPr>
                <a:spLocks/>
              </p:cNvSpPr>
              <p:nvPr/>
            </p:nvSpPr>
            <p:spPr bwMode="auto">
              <a:xfrm>
                <a:off x="5162550" y="8939213"/>
                <a:ext cx="928688" cy="812800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16971"/>
                    </a:moveTo>
                    <a:cubicBezTo>
                      <a:pt x="10181" y="16971"/>
                      <a:pt x="9546" y="16918"/>
                      <a:pt x="8912" y="16811"/>
                    </a:cubicBezTo>
                    <a:cubicBezTo>
                      <a:pt x="8847" y="16800"/>
                      <a:pt x="8781" y="16794"/>
                      <a:pt x="8716" y="16794"/>
                    </a:cubicBezTo>
                    <a:cubicBezTo>
                      <a:pt x="8315" y="16794"/>
                      <a:pt x="7931" y="16999"/>
                      <a:pt x="7673" y="17359"/>
                    </a:cubicBezTo>
                    <a:cubicBezTo>
                      <a:pt x="7384" y="17761"/>
                      <a:pt x="6563" y="18657"/>
                      <a:pt x="5591" y="19318"/>
                    </a:cubicBezTo>
                    <a:cubicBezTo>
                      <a:pt x="5854" y="18628"/>
                      <a:pt x="6060" y="17853"/>
                      <a:pt x="6074" y="17056"/>
                    </a:cubicBezTo>
                    <a:cubicBezTo>
                      <a:pt x="6078" y="17006"/>
                      <a:pt x="6080" y="16956"/>
                      <a:pt x="6080" y="16914"/>
                    </a:cubicBezTo>
                    <a:cubicBezTo>
                      <a:pt x="6080" y="16334"/>
                      <a:pt x="5796" y="15803"/>
                      <a:pt x="5344" y="15540"/>
                    </a:cubicBezTo>
                    <a:cubicBezTo>
                      <a:pt x="2843" y="14080"/>
                      <a:pt x="1349" y="11731"/>
                      <a:pt x="1349" y="9257"/>
                    </a:cubicBezTo>
                    <a:cubicBezTo>
                      <a:pt x="1349" y="5003"/>
                      <a:pt x="5588" y="1542"/>
                      <a:pt x="10800" y="1542"/>
                    </a:cubicBezTo>
                    <a:cubicBezTo>
                      <a:pt x="16011" y="1542"/>
                      <a:pt x="20249" y="5003"/>
                      <a:pt x="20249" y="9257"/>
                    </a:cubicBezTo>
                    <a:cubicBezTo>
                      <a:pt x="20249" y="13510"/>
                      <a:pt x="16011" y="16971"/>
                      <a:pt x="10800" y="16971"/>
                    </a:cubicBezTo>
                    <a:moveTo>
                      <a:pt x="10800" y="0"/>
                    </a:moveTo>
                    <a:cubicBezTo>
                      <a:pt x="4835" y="0"/>
                      <a:pt x="0" y="4144"/>
                      <a:pt x="0" y="9257"/>
                    </a:cubicBezTo>
                    <a:cubicBezTo>
                      <a:pt x="0" y="12440"/>
                      <a:pt x="1875" y="15248"/>
                      <a:pt x="4730" y="16914"/>
                    </a:cubicBezTo>
                    <a:cubicBezTo>
                      <a:pt x="4730" y="16935"/>
                      <a:pt x="4724" y="16949"/>
                      <a:pt x="4724" y="16971"/>
                    </a:cubicBezTo>
                    <a:cubicBezTo>
                      <a:pt x="4724" y="18354"/>
                      <a:pt x="3821" y="19843"/>
                      <a:pt x="3423" y="20625"/>
                    </a:cubicBezTo>
                    <a:lnTo>
                      <a:pt x="3425" y="20625"/>
                    </a:lnTo>
                    <a:cubicBezTo>
                      <a:pt x="3393" y="20709"/>
                      <a:pt x="3374" y="20802"/>
                      <a:pt x="3374" y="20900"/>
                    </a:cubicBezTo>
                    <a:cubicBezTo>
                      <a:pt x="3374" y="21287"/>
                      <a:pt x="3648" y="21600"/>
                      <a:pt x="3986" y="21600"/>
                    </a:cubicBezTo>
                    <a:cubicBezTo>
                      <a:pt x="4049" y="21600"/>
                      <a:pt x="4161" y="21580"/>
                      <a:pt x="4158" y="21590"/>
                    </a:cubicBezTo>
                    <a:cubicBezTo>
                      <a:pt x="6268" y="21195"/>
                      <a:pt x="8255" y="18979"/>
                      <a:pt x="8716" y="18338"/>
                    </a:cubicBezTo>
                    <a:cubicBezTo>
                      <a:pt x="9391" y="18451"/>
                      <a:pt x="10086" y="18514"/>
                      <a:pt x="10800" y="18514"/>
                    </a:cubicBezTo>
                    <a:cubicBezTo>
                      <a:pt x="16764" y="18514"/>
                      <a:pt x="21600" y="14369"/>
                      <a:pt x="21600" y="9257"/>
                    </a:cubicBezTo>
                    <a:cubicBezTo>
                      <a:pt x="21600" y="4144"/>
                      <a:pt x="16764" y="0"/>
                      <a:pt x="1080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40181" tIns="40181" rIns="40181" bIns="40181" anchor="ctr"/>
              <a:lstStyle/>
              <a:p>
                <a:pPr defTabSz="482163"/>
                <a:endParaRPr lang="en-US" sz="3164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+mj-lt"/>
                  <a:ea typeface="+mn-ea"/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12" name="Group 11"/>
          <p:cNvGrpSpPr/>
          <p:nvPr/>
        </p:nvGrpSpPr>
        <p:grpSpPr>
          <a:xfrm>
            <a:off x="5032128" y="2946824"/>
            <a:ext cx="1285804" cy="1274085"/>
            <a:chOff x="4771130" y="2794179"/>
            <a:chExt cx="1219200" cy="1208088"/>
          </a:xfrm>
        </p:grpSpPr>
        <p:sp>
          <p:nvSpPr>
            <p:cNvPr id="97" name="Freeform 81"/>
            <p:cNvSpPr>
              <a:spLocks/>
            </p:cNvSpPr>
            <p:nvPr/>
          </p:nvSpPr>
          <p:spPr bwMode="auto">
            <a:xfrm>
              <a:off x="4853680" y="2876729"/>
              <a:ext cx="1136650" cy="1125538"/>
            </a:xfrm>
            <a:custGeom>
              <a:avLst/>
              <a:gdLst>
                <a:gd name="T0" fmla="*/ 363 w 710"/>
                <a:gd name="T1" fmla="*/ 0 h 702"/>
                <a:gd name="T2" fmla="*/ 270 w 710"/>
                <a:gd name="T3" fmla="*/ 13 h 702"/>
                <a:gd name="T4" fmla="*/ 51 w 710"/>
                <a:gd name="T5" fmla="*/ 418 h 702"/>
                <a:gd name="T6" fmla="*/ 363 w 710"/>
                <a:gd name="T7" fmla="*/ 651 h 702"/>
                <a:gd name="T8" fmla="*/ 456 w 710"/>
                <a:gd name="T9" fmla="*/ 637 h 702"/>
                <a:gd name="T10" fmla="*/ 470 w 710"/>
                <a:gd name="T11" fmla="*/ 633 h 702"/>
                <a:gd name="T12" fmla="*/ 628 w 710"/>
                <a:gd name="T13" fmla="*/ 702 h 702"/>
                <a:gd name="T14" fmla="*/ 597 w 710"/>
                <a:gd name="T15" fmla="*/ 551 h 702"/>
                <a:gd name="T16" fmla="*/ 675 w 710"/>
                <a:gd name="T17" fmla="*/ 232 h 702"/>
                <a:gd name="T18" fmla="*/ 363 w 710"/>
                <a:gd name="T19" fmla="*/ 0 h 7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10" h="702">
                  <a:moveTo>
                    <a:pt x="363" y="0"/>
                  </a:moveTo>
                  <a:cubicBezTo>
                    <a:pt x="332" y="0"/>
                    <a:pt x="301" y="4"/>
                    <a:pt x="270" y="13"/>
                  </a:cubicBezTo>
                  <a:cubicBezTo>
                    <a:pt x="98" y="65"/>
                    <a:pt x="0" y="246"/>
                    <a:pt x="51" y="418"/>
                  </a:cubicBezTo>
                  <a:cubicBezTo>
                    <a:pt x="93" y="560"/>
                    <a:pt x="223" y="651"/>
                    <a:pt x="363" y="651"/>
                  </a:cubicBezTo>
                  <a:cubicBezTo>
                    <a:pt x="394" y="651"/>
                    <a:pt x="425" y="647"/>
                    <a:pt x="456" y="637"/>
                  </a:cubicBezTo>
                  <a:cubicBezTo>
                    <a:pt x="461" y="636"/>
                    <a:pt x="465" y="634"/>
                    <a:pt x="470" y="633"/>
                  </a:cubicBezTo>
                  <a:cubicBezTo>
                    <a:pt x="628" y="702"/>
                    <a:pt x="628" y="702"/>
                    <a:pt x="628" y="702"/>
                  </a:cubicBezTo>
                  <a:cubicBezTo>
                    <a:pt x="597" y="551"/>
                    <a:pt x="597" y="551"/>
                    <a:pt x="597" y="551"/>
                  </a:cubicBezTo>
                  <a:cubicBezTo>
                    <a:pt x="676" y="469"/>
                    <a:pt x="710" y="349"/>
                    <a:pt x="675" y="232"/>
                  </a:cubicBezTo>
                  <a:cubicBezTo>
                    <a:pt x="633" y="91"/>
                    <a:pt x="503" y="0"/>
                    <a:pt x="363" y="0"/>
                  </a:cubicBezTo>
                </a:path>
              </a:pathLst>
            </a:custGeom>
            <a:solidFill>
              <a:schemeClr val="tx2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j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98" name="Freeform 82"/>
            <p:cNvSpPr>
              <a:spLocks/>
            </p:cNvSpPr>
            <p:nvPr/>
          </p:nvSpPr>
          <p:spPr bwMode="auto">
            <a:xfrm>
              <a:off x="4771130" y="2794179"/>
              <a:ext cx="1138237" cy="1185863"/>
            </a:xfrm>
            <a:custGeom>
              <a:avLst/>
              <a:gdLst>
                <a:gd name="T0" fmla="*/ 675 w 710"/>
                <a:gd name="T1" fmla="*/ 271 h 740"/>
                <a:gd name="T2" fmla="*/ 270 w 710"/>
                <a:gd name="T3" fmla="*/ 52 h 740"/>
                <a:gd name="T4" fmla="*/ 52 w 710"/>
                <a:gd name="T5" fmla="*/ 457 h 740"/>
                <a:gd name="T6" fmla="*/ 456 w 710"/>
                <a:gd name="T7" fmla="*/ 676 h 740"/>
                <a:gd name="T8" fmla="*/ 471 w 710"/>
                <a:gd name="T9" fmla="*/ 671 h 740"/>
                <a:gd name="T10" fmla="*/ 628 w 710"/>
                <a:gd name="T11" fmla="*/ 740 h 740"/>
                <a:gd name="T12" fmla="*/ 598 w 710"/>
                <a:gd name="T13" fmla="*/ 589 h 740"/>
                <a:gd name="T14" fmla="*/ 675 w 710"/>
                <a:gd name="T15" fmla="*/ 271 h 7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10" h="740">
                  <a:moveTo>
                    <a:pt x="675" y="271"/>
                  </a:moveTo>
                  <a:cubicBezTo>
                    <a:pt x="624" y="98"/>
                    <a:pt x="443" y="0"/>
                    <a:pt x="270" y="52"/>
                  </a:cubicBezTo>
                  <a:cubicBezTo>
                    <a:pt x="98" y="103"/>
                    <a:pt x="0" y="285"/>
                    <a:pt x="52" y="457"/>
                  </a:cubicBezTo>
                  <a:cubicBezTo>
                    <a:pt x="103" y="629"/>
                    <a:pt x="284" y="727"/>
                    <a:pt x="456" y="676"/>
                  </a:cubicBezTo>
                  <a:cubicBezTo>
                    <a:pt x="461" y="674"/>
                    <a:pt x="466" y="673"/>
                    <a:pt x="471" y="671"/>
                  </a:cubicBezTo>
                  <a:cubicBezTo>
                    <a:pt x="628" y="740"/>
                    <a:pt x="628" y="740"/>
                    <a:pt x="628" y="740"/>
                  </a:cubicBezTo>
                  <a:cubicBezTo>
                    <a:pt x="598" y="589"/>
                    <a:pt x="598" y="589"/>
                    <a:pt x="598" y="589"/>
                  </a:cubicBezTo>
                  <a:cubicBezTo>
                    <a:pt x="676" y="508"/>
                    <a:pt x="710" y="387"/>
                    <a:pt x="675" y="27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j-lt"/>
                <a:ea typeface="+mn-ea"/>
                <a:cs typeface="+mn-ea"/>
                <a:sym typeface="+mn-lt"/>
              </a:endParaRPr>
            </a:p>
          </p:txBody>
        </p:sp>
        <p:grpSp>
          <p:nvGrpSpPr>
            <p:cNvPr id="115" name="Group 114"/>
            <p:cNvGrpSpPr/>
            <p:nvPr/>
          </p:nvGrpSpPr>
          <p:grpSpPr>
            <a:xfrm>
              <a:off x="5120485" y="3113161"/>
              <a:ext cx="509379" cy="509379"/>
              <a:chOff x="8878888" y="5164138"/>
              <a:chExt cx="928687" cy="928687"/>
            </a:xfrm>
            <a:solidFill>
              <a:schemeClr val="tx1"/>
            </a:solidFill>
          </p:grpSpPr>
          <p:sp>
            <p:nvSpPr>
              <p:cNvPr id="116" name="AutoShape 123"/>
              <p:cNvSpPr>
                <a:spLocks/>
              </p:cNvSpPr>
              <p:nvPr/>
            </p:nvSpPr>
            <p:spPr bwMode="auto">
              <a:xfrm>
                <a:off x="8878888" y="5164138"/>
                <a:ext cx="928687" cy="928687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8180" y="12132"/>
                    </a:moveTo>
                    <a:cubicBezTo>
                      <a:pt x="17710" y="12226"/>
                      <a:pt x="17327" y="12561"/>
                      <a:pt x="17170" y="13012"/>
                    </a:cubicBezTo>
                    <a:cubicBezTo>
                      <a:pt x="17083" y="13261"/>
                      <a:pt x="16981" y="13503"/>
                      <a:pt x="16868" y="13738"/>
                    </a:cubicBezTo>
                    <a:cubicBezTo>
                      <a:pt x="16658" y="14169"/>
                      <a:pt x="16694" y="14677"/>
                      <a:pt x="16959" y="15075"/>
                    </a:cubicBezTo>
                    <a:lnTo>
                      <a:pt x="18131" y="16833"/>
                    </a:lnTo>
                    <a:lnTo>
                      <a:pt x="16832" y="18132"/>
                    </a:lnTo>
                    <a:lnTo>
                      <a:pt x="15075" y="16960"/>
                    </a:lnTo>
                    <a:cubicBezTo>
                      <a:pt x="14850" y="16810"/>
                      <a:pt x="14589" y="16733"/>
                      <a:pt x="14326" y="16733"/>
                    </a:cubicBezTo>
                    <a:cubicBezTo>
                      <a:pt x="14126" y="16733"/>
                      <a:pt x="13924" y="16778"/>
                      <a:pt x="13738" y="16868"/>
                    </a:cubicBezTo>
                    <a:cubicBezTo>
                      <a:pt x="13504" y="16981"/>
                      <a:pt x="13262" y="17083"/>
                      <a:pt x="13012" y="17170"/>
                    </a:cubicBezTo>
                    <a:cubicBezTo>
                      <a:pt x="12561" y="17327"/>
                      <a:pt x="12226" y="17712"/>
                      <a:pt x="12133" y="18180"/>
                    </a:cubicBezTo>
                    <a:lnTo>
                      <a:pt x="11717" y="20249"/>
                    </a:lnTo>
                    <a:lnTo>
                      <a:pt x="9881" y="20249"/>
                    </a:lnTo>
                    <a:lnTo>
                      <a:pt x="9467" y="18180"/>
                    </a:lnTo>
                    <a:cubicBezTo>
                      <a:pt x="9373" y="17712"/>
                      <a:pt x="9039" y="17327"/>
                      <a:pt x="8588" y="17170"/>
                    </a:cubicBezTo>
                    <a:cubicBezTo>
                      <a:pt x="8339" y="17083"/>
                      <a:pt x="8096" y="16983"/>
                      <a:pt x="7861" y="16869"/>
                    </a:cubicBezTo>
                    <a:cubicBezTo>
                      <a:pt x="7675" y="16778"/>
                      <a:pt x="7474" y="16733"/>
                      <a:pt x="7273" y="16733"/>
                    </a:cubicBezTo>
                    <a:cubicBezTo>
                      <a:pt x="7011" y="16733"/>
                      <a:pt x="6750" y="16810"/>
                      <a:pt x="6525" y="16960"/>
                    </a:cubicBezTo>
                    <a:lnTo>
                      <a:pt x="4767" y="18132"/>
                    </a:lnTo>
                    <a:lnTo>
                      <a:pt x="3468" y="16833"/>
                    </a:lnTo>
                    <a:lnTo>
                      <a:pt x="4639" y="15075"/>
                    </a:lnTo>
                    <a:cubicBezTo>
                      <a:pt x="4904" y="14677"/>
                      <a:pt x="4939" y="14169"/>
                      <a:pt x="4732" y="13738"/>
                    </a:cubicBezTo>
                    <a:cubicBezTo>
                      <a:pt x="4618" y="13504"/>
                      <a:pt x="4516" y="13263"/>
                      <a:pt x="4429" y="13013"/>
                    </a:cubicBezTo>
                    <a:cubicBezTo>
                      <a:pt x="4273" y="12561"/>
                      <a:pt x="3888" y="12227"/>
                      <a:pt x="3419" y="12133"/>
                    </a:cubicBezTo>
                    <a:lnTo>
                      <a:pt x="1350" y="11718"/>
                    </a:lnTo>
                    <a:lnTo>
                      <a:pt x="1349" y="9882"/>
                    </a:lnTo>
                    <a:lnTo>
                      <a:pt x="3419" y="9468"/>
                    </a:lnTo>
                    <a:cubicBezTo>
                      <a:pt x="3888" y="9374"/>
                      <a:pt x="4273" y="9039"/>
                      <a:pt x="4429" y="8588"/>
                    </a:cubicBezTo>
                    <a:cubicBezTo>
                      <a:pt x="4516" y="8338"/>
                      <a:pt x="4617" y="8096"/>
                      <a:pt x="4731" y="7862"/>
                    </a:cubicBezTo>
                    <a:cubicBezTo>
                      <a:pt x="4940" y="7431"/>
                      <a:pt x="4905" y="6923"/>
                      <a:pt x="4639" y="6524"/>
                    </a:cubicBezTo>
                    <a:lnTo>
                      <a:pt x="3468" y="4767"/>
                    </a:lnTo>
                    <a:lnTo>
                      <a:pt x="4767" y="3468"/>
                    </a:lnTo>
                    <a:lnTo>
                      <a:pt x="6525" y="4639"/>
                    </a:lnTo>
                    <a:cubicBezTo>
                      <a:pt x="6750" y="4790"/>
                      <a:pt x="7011" y="4866"/>
                      <a:pt x="7273" y="4866"/>
                    </a:cubicBezTo>
                    <a:cubicBezTo>
                      <a:pt x="7474" y="4866"/>
                      <a:pt x="7674" y="4822"/>
                      <a:pt x="7861" y="4732"/>
                    </a:cubicBezTo>
                    <a:cubicBezTo>
                      <a:pt x="8095" y="4619"/>
                      <a:pt x="8337" y="4517"/>
                      <a:pt x="8586" y="4430"/>
                    </a:cubicBezTo>
                    <a:cubicBezTo>
                      <a:pt x="9039" y="4272"/>
                      <a:pt x="9373" y="3888"/>
                      <a:pt x="9467" y="3420"/>
                    </a:cubicBezTo>
                    <a:lnTo>
                      <a:pt x="9881" y="1350"/>
                    </a:lnTo>
                    <a:lnTo>
                      <a:pt x="11717" y="1350"/>
                    </a:lnTo>
                    <a:lnTo>
                      <a:pt x="12131" y="3420"/>
                    </a:lnTo>
                    <a:cubicBezTo>
                      <a:pt x="12225" y="3888"/>
                      <a:pt x="12560" y="4272"/>
                      <a:pt x="13012" y="4430"/>
                    </a:cubicBezTo>
                    <a:cubicBezTo>
                      <a:pt x="13261" y="4517"/>
                      <a:pt x="13502" y="4617"/>
                      <a:pt x="13737" y="4731"/>
                    </a:cubicBezTo>
                    <a:cubicBezTo>
                      <a:pt x="13924" y="4822"/>
                      <a:pt x="14125" y="4866"/>
                      <a:pt x="14326" y="4866"/>
                    </a:cubicBezTo>
                    <a:cubicBezTo>
                      <a:pt x="14589" y="4866"/>
                      <a:pt x="14850" y="4790"/>
                      <a:pt x="15075" y="4639"/>
                    </a:cubicBezTo>
                    <a:lnTo>
                      <a:pt x="16832" y="3468"/>
                    </a:lnTo>
                    <a:lnTo>
                      <a:pt x="18131" y="4767"/>
                    </a:lnTo>
                    <a:lnTo>
                      <a:pt x="16959" y="6524"/>
                    </a:lnTo>
                    <a:cubicBezTo>
                      <a:pt x="16694" y="6923"/>
                      <a:pt x="16660" y="7431"/>
                      <a:pt x="16867" y="7861"/>
                    </a:cubicBezTo>
                    <a:cubicBezTo>
                      <a:pt x="16980" y="8096"/>
                      <a:pt x="17083" y="8337"/>
                      <a:pt x="17170" y="8587"/>
                    </a:cubicBezTo>
                    <a:cubicBezTo>
                      <a:pt x="17327" y="9039"/>
                      <a:pt x="17710" y="9373"/>
                      <a:pt x="18180" y="9467"/>
                    </a:cubicBezTo>
                    <a:lnTo>
                      <a:pt x="20248" y="9882"/>
                    </a:lnTo>
                    <a:lnTo>
                      <a:pt x="20250" y="11718"/>
                    </a:lnTo>
                    <a:cubicBezTo>
                      <a:pt x="20250" y="11718"/>
                      <a:pt x="18180" y="12132"/>
                      <a:pt x="18180" y="12132"/>
                    </a:cubicBezTo>
                    <a:close/>
                    <a:moveTo>
                      <a:pt x="20513" y="8558"/>
                    </a:moveTo>
                    <a:lnTo>
                      <a:pt x="18445" y="8143"/>
                    </a:lnTo>
                    <a:cubicBezTo>
                      <a:pt x="18341" y="7844"/>
                      <a:pt x="18218" y="7554"/>
                      <a:pt x="18082" y="7273"/>
                    </a:cubicBezTo>
                    <a:lnTo>
                      <a:pt x="19254" y="5516"/>
                    </a:lnTo>
                    <a:cubicBezTo>
                      <a:pt x="19611" y="4980"/>
                      <a:pt x="19540" y="4268"/>
                      <a:pt x="19085" y="3813"/>
                    </a:cubicBezTo>
                    <a:lnTo>
                      <a:pt x="17787" y="2514"/>
                    </a:lnTo>
                    <a:cubicBezTo>
                      <a:pt x="17526" y="2253"/>
                      <a:pt x="17181" y="2118"/>
                      <a:pt x="16831" y="2118"/>
                    </a:cubicBezTo>
                    <a:cubicBezTo>
                      <a:pt x="16573" y="2118"/>
                      <a:pt x="16312" y="2193"/>
                      <a:pt x="16084" y="2345"/>
                    </a:cubicBezTo>
                    <a:lnTo>
                      <a:pt x="14326" y="3516"/>
                    </a:lnTo>
                    <a:cubicBezTo>
                      <a:pt x="14044" y="3380"/>
                      <a:pt x="13754" y="3258"/>
                      <a:pt x="13455" y="3155"/>
                    </a:cubicBezTo>
                    <a:lnTo>
                      <a:pt x="13041" y="1085"/>
                    </a:lnTo>
                    <a:cubicBezTo>
                      <a:pt x="12916" y="454"/>
                      <a:pt x="12361" y="0"/>
                      <a:pt x="11717" y="0"/>
                    </a:cubicBezTo>
                    <a:lnTo>
                      <a:pt x="9881" y="0"/>
                    </a:lnTo>
                    <a:cubicBezTo>
                      <a:pt x="9238" y="0"/>
                      <a:pt x="8684" y="454"/>
                      <a:pt x="8557" y="1085"/>
                    </a:cubicBezTo>
                    <a:lnTo>
                      <a:pt x="8143" y="3155"/>
                    </a:lnTo>
                    <a:cubicBezTo>
                      <a:pt x="7843" y="3258"/>
                      <a:pt x="7554" y="3381"/>
                      <a:pt x="7273" y="3516"/>
                    </a:cubicBezTo>
                    <a:lnTo>
                      <a:pt x="5516" y="2345"/>
                    </a:lnTo>
                    <a:cubicBezTo>
                      <a:pt x="5287" y="2193"/>
                      <a:pt x="5026" y="2118"/>
                      <a:pt x="4767" y="2118"/>
                    </a:cubicBezTo>
                    <a:cubicBezTo>
                      <a:pt x="4419" y="2118"/>
                      <a:pt x="4073" y="2253"/>
                      <a:pt x="3812" y="2514"/>
                    </a:cubicBezTo>
                    <a:lnTo>
                      <a:pt x="2514" y="3813"/>
                    </a:lnTo>
                    <a:cubicBezTo>
                      <a:pt x="2059" y="4268"/>
                      <a:pt x="1988" y="4980"/>
                      <a:pt x="2345" y="5516"/>
                    </a:cubicBezTo>
                    <a:lnTo>
                      <a:pt x="3516" y="7273"/>
                    </a:lnTo>
                    <a:cubicBezTo>
                      <a:pt x="3380" y="7555"/>
                      <a:pt x="3258" y="7844"/>
                      <a:pt x="3154" y="8144"/>
                    </a:cubicBezTo>
                    <a:lnTo>
                      <a:pt x="1085" y="8558"/>
                    </a:lnTo>
                    <a:cubicBezTo>
                      <a:pt x="454" y="8684"/>
                      <a:pt x="0" y="9238"/>
                      <a:pt x="0" y="9882"/>
                    </a:cubicBezTo>
                    <a:lnTo>
                      <a:pt x="0" y="11718"/>
                    </a:lnTo>
                    <a:cubicBezTo>
                      <a:pt x="0" y="12361"/>
                      <a:pt x="454" y="12916"/>
                      <a:pt x="1085" y="13042"/>
                    </a:cubicBezTo>
                    <a:lnTo>
                      <a:pt x="3154" y="13456"/>
                    </a:lnTo>
                    <a:cubicBezTo>
                      <a:pt x="3258" y="13755"/>
                      <a:pt x="3380" y="14046"/>
                      <a:pt x="3516" y="14326"/>
                    </a:cubicBezTo>
                    <a:lnTo>
                      <a:pt x="2345" y="16083"/>
                    </a:lnTo>
                    <a:cubicBezTo>
                      <a:pt x="1988" y="16619"/>
                      <a:pt x="2059" y="17332"/>
                      <a:pt x="2514" y="17787"/>
                    </a:cubicBezTo>
                    <a:lnTo>
                      <a:pt x="3812" y="19086"/>
                    </a:lnTo>
                    <a:cubicBezTo>
                      <a:pt x="4073" y="19346"/>
                      <a:pt x="4419" y="19482"/>
                      <a:pt x="4767" y="19482"/>
                    </a:cubicBezTo>
                    <a:cubicBezTo>
                      <a:pt x="5026" y="19482"/>
                      <a:pt x="5287" y="19406"/>
                      <a:pt x="5516" y="19254"/>
                    </a:cubicBezTo>
                    <a:lnTo>
                      <a:pt x="7273" y="18083"/>
                    </a:lnTo>
                    <a:cubicBezTo>
                      <a:pt x="7554" y="18220"/>
                      <a:pt x="7843" y="18341"/>
                      <a:pt x="8143" y="18445"/>
                    </a:cubicBezTo>
                    <a:lnTo>
                      <a:pt x="8557" y="20514"/>
                    </a:lnTo>
                    <a:cubicBezTo>
                      <a:pt x="8684" y="21146"/>
                      <a:pt x="9238" y="21599"/>
                      <a:pt x="9881" y="21599"/>
                    </a:cubicBezTo>
                    <a:lnTo>
                      <a:pt x="11717" y="21599"/>
                    </a:lnTo>
                    <a:cubicBezTo>
                      <a:pt x="12361" y="21599"/>
                      <a:pt x="12916" y="21146"/>
                      <a:pt x="13041" y="20514"/>
                    </a:cubicBezTo>
                    <a:lnTo>
                      <a:pt x="13456" y="18445"/>
                    </a:lnTo>
                    <a:cubicBezTo>
                      <a:pt x="13755" y="18341"/>
                      <a:pt x="14046" y="18219"/>
                      <a:pt x="14326" y="18083"/>
                    </a:cubicBezTo>
                    <a:lnTo>
                      <a:pt x="16084" y="19254"/>
                    </a:lnTo>
                    <a:cubicBezTo>
                      <a:pt x="16312" y="19406"/>
                      <a:pt x="16573" y="19482"/>
                      <a:pt x="16831" y="19482"/>
                    </a:cubicBezTo>
                    <a:cubicBezTo>
                      <a:pt x="17181" y="19482"/>
                      <a:pt x="17526" y="19346"/>
                      <a:pt x="17787" y="19086"/>
                    </a:cubicBezTo>
                    <a:lnTo>
                      <a:pt x="19085" y="17787"/>
                    </a:lnTo>
                    <a:cubicBezTo>
                      <a:pt x="19540" y="17332"/>
                      <a:pt x="19611" y="16619"/>
                      <a:pt x="19254" y="16083"/>
                    </a:cubicBezTo>
                    <a:lnTo>
                      <a:pt x="18082" y="14326"/>
                    </a:lnTo>
                    <a:cubicBezTo>
                      <a:pt x="18219" y="14045"/>
                      <a:pt x="18341" y="13755"/>
                      <a:pt x="18445" y="13456"/>
                    </a:cubicBezTo>
                    <a:lnTo>
                      <a:pt x="20513" y="13042"/>
                    </a:lnTo>
                    <a:cubicBezTo>
                      <a:pt x="21145" y="12916"/>
                      <a:pt x="21599" y="12361"/>
                      <a:pt x="21599" y="11718"/>
                    </a:cubicBezTo>
                    <a:lnTo>
                      <a:pt x="21599" y="9882"/>
                    </a:lnTo>
                    <a:cubicBezTo>
                      <a:pt x="21599" y="9238"/>
                      <a:pt x="21145" y="8684"/>
                      <a:pt x="20513" y="8558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40181" tIns="40181" rIns="40181" bIns="40181" anchor="ctr"/>
              <a:lstStyle/>
              <a:p>
                <a:pPr defTabSz="482163"/>
                <a:endParaRPr lang="en-US" sz="3164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+mj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17" name="AutoShape 124"/>
              <p:cNvSpPr>
                <a:spLocks/>
              </p:cNvSpPr>
              <p:nvPr/>
            </p:nvSpPr>
            <p:spPr bwMode="auto">
              <a:xfrm>
                <a:off x="9140825" y="5424488"/>
                <a:ext cx="406400" cy="406400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20250"/>
                    </a:moveTo>
                    <a:cubicBezTo>
                      <a:pt x="5580" y="20250"/>
                      <a:pt x="1350" y="16017"/>
                      <a:pt x="1350" y="10800"/>
                    </a:cubicBezTo>
                    <a:cubicBezTo>
                      <a:pt x="1350" y="5582"/>
                      <a:pt x="5580" y="1349"/>
                      <a:pt x="10800" y="1349"/>
                    </a:cubicBezTo>
                    <a:cubicBezTo>
                      <a:pt x="16016" y="1349"/>
                      <a:pt x="20250" y="5582"/>
                      <a:pt x="20250" y="10800"/>
                    </a:cubicBezTo>
                    <a:cubicBezTo>
                      <a:pt x="20250" y="16017"/>
                      <a:pt x="16016" y="20250"/>
                      <a:pt x="10800" y="20250"/>
                    </a:cubicBezTo>
                    <a:moveTo>
                      <a:pt x="10800" y="0"/>
                    </a:moveTo>
                    <a:cubicBezTo>
                      <a:pt x="4836" y="0"/>
                      <a:pt x="0" y="4836"/>
                      <a:pt x="0" y="10800"/>
                    </a:cubicBezTo>
                    <a:cubicBezTo>
                      <a:pt x="0" y="16763"/>
                      <a:pt x="4836" y="21600"/>
                      <a:pt x="10800" y="21600"/>
                    </a:cubicBezTo>
                    <a:cubicBezTo>
                      <a:pt x="16763" y="21600"/>
                      <a:pt x="21599" y="16763"/>
                      <a:pt x="21599" y="10800"/>
                    </a:cubicBezTo>
                    <a:cubicBezTo>
                      <a:pt x="21599" y="4836"/>
                      <a:pt x="16763" y="0"/>
                      <a:pt x="1080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40181" tIns="40181" rIns="40181" bIns="40181" anchor="ctr"/>
              <a:lstStyle/>
              <a:p>
                <a:pPr defTabSz="482163"/>
                <a:endParaRPr lang="en-US" sz="3164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+mj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18" name="AutoShape 125"/>
              <p:cNvSpPr>
                <a:spLocks/>
              </p:cNvSpPr>
              <p:nvPr/>
            </p:nvSpPr>
            <p:spPr bwMode="auto">
              <a:xfrm>
                <a:off x="9226550" y="5511800"/>
                <a:ext cx="233363" cy="233363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18900"/>
                    </a:moveTo>
                    <a:cubicBezTo>
                      <a:pt x="6328" y="18900"/>
                      <a:pt x="2699" y="15271"/>
                      <a:pt x="2699" y="10800"/>
                    </a:cubicBezTo>
                    <a:cubicBezTo>
                      <a:pt x="2699" y="6329"/>
                      <a:pt x="6328" y="2700"/>
                      <a:pt x="10800" y="2700"/>
                    </a:cubicBezTo>
                    <a:cubicBezTo>
                      <a:pt x="15271" y="2700"/>
                      <a:pt x="18899" y="6329"/>
                      <a:pt x="18899" y="10800"/>
                    </a:cubicBezTo>
                    <a:cubicBezTo>
                      <a:pt x="18899" y="15271"/>
                      <a:pt x="15271" y="18900"/>
                      <a:pt x="10800" y="18900"/>
                    </a:cubicBezTo>
                    <a:moveTo>
                      <a:pt x="10800" y="0"/>
                    </a:moveTo>
                    <a:cubicBezTo>
                      <a:pt x="4830" y="0"/>
                      <a:pt x="0" y="4833"/>
                      <a:pt x="0" y="10800"/>
                    </a:cubicBezTo>
                    <a:cubicBezTo>
                      <a:pt x="0" y="16766"/>
                      <a:pt x="4830" y="21599"/>
                      <a:pt x="10800" y="21599"/>
                    </a:cubicBezTo>
                    <a:cubicBezTo>
                      <a:pt x="16764" y="21599"/>
                      <a:pt x="21600" y="16766"/>
                      <a:pt x="21600" y="10800"/>
                    </a:cubicBezTo>
                    <a:cubicBezTo>
                      <a:pt x="21600" y="4833"/>
                      <a:pt x="16764" y="0"/>
                      <a:pt x="1080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40181" tIns="40181" rIns="40181" bIns="40181" anchor="ctr"/>
              <a:lstStyle/>
              <a:p>
                <a:pPr defTabSz="482163"/>
                <a:endParaRPr lang="en-US" sz="3164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+mj-lt"/>
                  <a:ea typeface="+mn-ea"/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13" name="Group 12"/>
          <p:cNvGrpSpPr/>
          <p:nvPr/>
        </p:nvGrpSpPr>
        <p:grpSpPr>
          <a:xfrm>
            <a:off x="6071822" y="2164961"/>
            <a:ext cx="1146843" cy="1240601"/>
            <a:chOff x="5756968" y="2052816"/>
            <a:chExt cx="1087437" cy="1176338"/>
          </a:xfrm>
        </p:grpSpPr>
        <p:sp>
          <p:nvSpPr>
            <p:cNvPr id="85" name="Freeform 69"/>
            <p:cNvSpPr>
              <a:spLocks/>
            </p:cNvSpPr>
            <p:nvPr/>
          </p:nvSpPr>
          <p:spPr bwMode="auto">
            <a:xfrm>
              <a:off x="5860155" y="2078216"/>
              <a:ext cx="984250" cy="1150938"/>
            </a:xfrm>
            <a:custGeom>
              <a:avLst/>
              <a:gdLst>
                <a:gd name="T0" fmla="*/ 307 w 614"/>
                <a:gd name="T1" fmla="*/ 0 h 719"/>
                <a:gd name="T2" fmla="*/ 0 w 614"/>
                <a:gd name="T3" fmla="*/ 307 h 719"/>
                <a:gd name="T4" fmla="*/ 307 w 614"/>
                <a:gd name="T5" fmla="*/ 615 h 719"/>
                <a:gd name="T6" fmla="*/ 321 w 614"/>
                <a:gd name="T7" fmla="*/ 614 h 719"/>
                <a:gd name="T8" fmla="*/ 445 w 614"/>
                <a:gd name="T9" fmla="*/ 719 h 719"/>
                <a:gd name="T10" fmla="*/ 458 w 614"/>
                <a:gd name="T11" fmla="*/ 575 h 719"/>
                <a:gd name="T12" fmla="*/ 614 w 614"/>
                <a:gd name="T13" fmla="*/ 307 h 719"/>
                <a:gd name="T14" fmla="*/ 307 w 614"/>
                <a:gd name="T15" fmla="*/ 0 h 7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14" h="719">
                  <a:moveTo>
                    <a:pt x="307" y="0"/>
                  </a:moveTo>
                  <a:cubicBezTo>
                    <a:pt x="137" y="0"/>
                    <a:pt x="0" y="138"/>
                    <a:pt x="0" y="307"/>
                  </a:cubicBezTo>
                  <a:cubicBezTo>
                    <a:pt x="0" y="477"/>
                    <a:pt x="137" y="615"/>
                    <a:pt x="307" y="615"/>
                  </a:cubicBezTo>
                  <a:cubicBezTo>
                    <a:pt x="312" y="615"/>
                    <a:pt x="316" y="615"/>
                    <a:pt x="321" y="614"/>
                  </a:cubicBezTo>
                  <a:cubicBezTo>
                    <a:pt x="445" y="719"/>
                    <a:pt x="445" y="719"/>
                    <a:pt x="445" y="719"/>
                  </a:cubicBezTo>
                  <a:cubicBezTo>
                    <a:pt x="458" y="575"/>
                    <a:pt x="458" y="575"/>
                    <a:pt x="458" y="575"/>
                  </a:cubicBezTo>
                  <a:cubicBezTo>
                    <a:pt x="551" y="522"/>
                    <a:pt x="614" y="422"/>
                    <a:pt x="614" y="307"/>
                  </a:cubicBezTo>
                  <a:cubicBezTo>
                    <a:pt x="614" y="138"/>
                    <a:pt x="477" y="0"/>
                    <a:pt x="307" y="0"/>
                  </a:cubicBezTo>
                </a:path>
              </a:pathLst>
            </a:custGeom>
            <a:solidFill>
              <a:schemeClr val="tx2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j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86" name="Freeform 70"/>
            <p:cNvSpPr>
              <a:spLocks/>
            </p:cNvSpPr>
            <p:nvPr/>
          </p:nvSpPr>
          <p:spPr bwMode="auto">
            <a:xfrm>
              <a:off x="5756968" y="2052816"/>
              <a:ext cx="982662" cy="1150938"/>
            </a:xfrm>
            <a:custGeom>
              <a:avLst/>
              <a:gdLst>
                <a:gd name="T0" fmla="*/ 614 w 614"/>
                <a:gd name="T1" fmla="*/ 307 h 719"/>
                <a:gd name="T2" fmla="*/ 307 w 614"/>
                <a:gd name="T3" fmla="*/ 0 h 719"/>
                <a:gd name="T4" fmla="*/ 0 w 614"/>
                <a:gd name="T5" fmla="*/ 307 h 719"/>
                <a:gd name="T6" fmla="*/ 307 w 614"/>
                <a:gd name="T7" fmla="*/ 614 h 719"/>
                <a:gd name="T8" fmla="*/ 321 w 614"/>
                <a:gd name="T9" fmla="*/ 614 h 719"/>
                <a:gd name="T10" fmla="*/ 445 w 614"/>
                <a:gd name="T11" fmla="*/ 719 h 719"/>
                <a:gd name="T12" fmla="*/ 458 w 614"/>
                <a:gd name="T13" fmla="*/ 575 h 719"/>
                <a:gd name="T14" fmla="*/ 614 w 614"/>
                <a:gd name="T15" fmla="*/ 307 h 7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14" h="719">
                  <a:moveTo>
                    <a:pt x="614" y="307"/>
                  </a:moveTo>
                  <a:cubicBezTo>
                    <a:pt x="614" y="138"/>
                    <a:pt x="477" y="0"/>
                    <a:pt x="307" y="0"/>
                  </a:cubicBezTo>
                  <a:cubicBezTo>
                    <a:pt x="137" y="0"/>
                    <a:pt x="0" y="138"/>
                    <a:pt x="0" y="307"/>
                  </a:cubicBezTo>
                  <a:cubicBezTo>
                    <a:pt x="0" y="477"/>
                    <a:pt x="137" y="614"/>
                    <a:pt x="307" y="614"/>
                  </a:cubicBezTo>
                  <a:cubicBezTo>
                    <a:pt x="312" y="614"/>
                    <a:pt x="316" y="614"/>
                    <a:pt x="321" y="614"/>
                  </a:cubicBezTo>
                  <a:cubicBezTo>
                    <a:pt x="445" y="719"/>
                    <a:pt x="445" y="719"/>
                    <a:pt x="445" y="719"/>
                  </a:cubicBezTo>
                  <a:cubicBezTo>
                    <a:pt x="458" y="575"/>
                    <a:pt x="458" y="575"/>
                    <a:pt x="458" y="575"/>
                  </a:cubicBezTo>
                  <a:cubicBezTo>
                    <a:pt x="551" y="522"/>
                    <a:pt x="614" y="422"/>
                    <a:pt x="614" y="307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j-lt"/>
                <a:ea typeface="+mn-ea"/>
                <a:cs typeface="+mn-ea"/>
                <a:sym typeface="+mn-lt"/>
              </a:endParaRPr>
            </a:p>
          </p:txBody>
        </p:sp>
        <p:grpSp>
          <p:nvGrpSpPr>
            <p:cNvPr id="119" name="Group 118"/>
            <p:cNvGrpSpPr/>
            <p:nvPr/>
          </p:nvGrpSpPr>
          <p:grpSpPr>
            <a:xfrm>
              <a:off x="6025254" y="2311787"/>
              <a:ext cx="509379" cy="509380"/>
              <a:chOff x="8878888" y="3305175"/>
              <a:chExt cx="928687" cy="928688"/>
            </a:xfrm>
            <a:solidFill>
              <a:schemeClr val="tx1"/>
            </a:solidFill>
          </p:grpSpPr>
          <p:sp>
            <p:nvSpPr>
              <p:cNvPr id="120" name="AutoShape 136"/>
              <p:cNvSpPr>
                <a:spLocks/>
              </p:cNvSpPr>
              <p:nvPr/>
            </p:nvSpPr>
            <p:spPr bwMode="auto">
              <a:xfrm>
                <a:off x="9372600" y="3421063"/>
                <a:ext cx="304800" cy="304800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538" y="20579"/>
                    </a:moveTo>
                    <a:lnTo>
                      <a:pt x="19542" y="20579"/>
                    </a:lnTo>
                    <a:cubicBezTo>
                      <a:pt x="19546" y="21142"/>
                      <a:pt x="20004" y="21600"/>
                      <a:pt x="20571" y="21600"/>
                    </a:cubicBezTo>
                    <a:cubicBezTo>
                      <a:pt x="21137" y="21600"/>
                      <a:pt x="21599" y="21138"/>
                      <a:pt x="21599" y="20571"/>
                    </a:cubicBezTo>
                    <a:cubicBezTo>
                      <a:pt x="21599" y="20565"/>
                      <a:pt x="21595" y="20561"/>
                      <a:pt x="21595" y="20555"/>
                    </a:cubicBezTo>
                    <a:cubicBezTo>
                      <a:pt x="21583" y="9221"/>
                      <a:pt x="12411" y="41"/>
                      <a:pt x="1080" y="12"/>
                    </a:cubicBezTo>
                    <a:cubicBezTo>
                      <a:pt x="1064" y="10"/>
                      <a:pt x="1048" y="0"/>
                      <a:pt x="1028" y="0"/>
                    </a:cubicBezTo>
                    <a:cubicBezTo>
                      <a:pt x="458" y="0"/>
                      <a:pt x="0" y="461"/>
                      <a:pt x="0" y="1028"/>
                    </a:cubicBezTo>
                    <a:cubicBezTo>
                      <a:pt x="0" y="1594"/>
                      <a:pt x="458" y="2055"/>
                      <a:pt x="1024" y="2057"/>
                    </a:cubicBezTo>
                    <a:lnTo>
                      <a:pt x="1024" y="2065"/>
                    </a:lnTo>
                    <a:cubicBezTo>
                      <a:pt x="11233" y="2065"/>
                      <a:pt x="19538" y="10370"/>
                      <a:pt x="19538" y="20579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40181" tIns="40181" rIns="40181" bIns="40181" anchor="ctr"/>
              <a:lstStyle/>
              <a:p>
                <a:pPr defTabSz="482163"/>
                <a:endParaRPr lang="en-US" sz="3164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+mj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21" name="AutoShape 137"/>
              <p:cNvSpPr>
                <a:spLocks/>
              </p:cNvSpPr>
              <p:nvPr/>
            </p:nvSpPr>
            <p:spPr bwMode="auto">
              <a:xfrm>
                <a:off x="8878888" y="3305175"/>
                <a:ext cx="928687" cy="928688"/>
              </a:xfrm>
              <a:custGeom>
                <a:avLst/>
                <a:gdLst>
                  <a:gd name="T0" fmla="+- 0 10819 195"/>
                  <a:gd name="T1" fmla="*/ T0 w 21248"/>
                  <a:gd name="T2" fmla="*/ 10800 h 21600"/>
                  <a:gd name="T3" fmla="+- 0 10819 195"/>
                  <a:gd name="T4" fmla="*/ T3 w 21248"/>
                  <a:gd name="T5" fmla="*/ 10800 h 21600"/>
                  <a:gd name="T6" fmla="+- 0 10819 195"/>
                  <a:gd name="T7" fmla="*/ T6 w 21248"/>
                  <a:gd name="T8" fmla="*/ 10800 h 21600"/>
                  <a:gd name="T9" fmla="+- 0 10819 195"/>
                  <a:gd name="T10" fmla="*/ T9 w 21248"/>
                  <a:gd name="T11" fmla="*/ 108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21248" h="21600">
                    <a:moveTo>
                      <a:pt x="19868" y="17133"/>
                    </a:moveTo>
                    <a:cubicBezTo>
                      <a:pt x="19766" y="17386"/>
                      <a:pt x="19525" y="17549"/>
                      <a:pt x="19255" y="17549"/>
                    </a:cubicBezTo>
                    <a:lnTo>
                      <a:pt x="19058" y="17549"/>
                    </a:lnTo>
                    <a:lnTo>
                      <a:pt x="3983" y="2226"/>
                    </a:lnTo>
                    <a:lnTo>
                      <a:pt x="3983" y="2025"/>
                    </a:lnTo>
                    <a:cubicBezTo>
                      <a:pt x="3983" y="1750"/>
                      <a:pt x="4144" y="1506"/>
                      <a:pt x="4393" y="1401"/>
                    </a:cubicBezTo>
                    <a:cubicBezTo>
                      <a:pt x="4475" y="1367"/>
                      <a:pt x="4560" y="1350"/>
                      <a:pt x="4647" y="1350"/>
                    </a:cubicBezTo>
                    <a:cubicBezTo>
                      <a:pt x="4824" y="1350"/>
                      <a:pt x="4991" y="1420"/>
                      <a:pt x="5116" y="1547"/>
                    </a:cubicBezTo>
                    <a:lnTo>
                      <a:pt x="19724" y="16397"/>
                    </a:lnTo>
                    <a:cubicBezTo>
                      <a:pt x="19915" y="16591"/>
                      <a:pt x="19972" y="16880"/>
                      <a:pt x="19868" y="17133"/>
                    </a:cubicBezTo>
                    <a:moveTo>
                      <a:pt x="10121" y="17549"/>
                    </a:moveTo>
                    <a:cubicBezTo>
                      <a:pt x="10017" y="17549"/>
                      <a:pt x="9922" y="17586"/>
                      <a:pt x="9824" y="17609"/>
                    </a:cubicBezTo>
                    <a:lnTo>
                      <a:pt x="3923" y="11612"/>
                    </a:lnTo>
                    <a:cubicBezTo>
                      <a:pt x="3946" y="11512"/>
                      <a:pt x="3982" y="11415"/>
                      <a:pt x="3982" y="11311"/>
                    </a:cubicBezTo>
                    <a:lnTo>
                      <a:pt x="3983" y="3180"/>
                    </a:lnTo>
                    <a:lnTo>
                      <a:pt x="18119" y="17549"/>
                    </a:lnTo>
                    <a:cubicBezTo>
                      <a:pt x="18119" y="17549"/>
                      <a:pt x="10121" y="17549"/>
                      <a:pt x="10121" y="17549"/>
                    </a:cubicBezTo>
                    <a:close/>
                    <a:moveTo>
                      <a:pt x="9182" y="17945"/>
                    </a:moveTo>
                    <a:lnTo>
                      <a:pt x="7109" y="20052"/>
                    </a:lnTo>
                    <a:cubicBezTo>
                      <a:pt x="6939" y="20224"/>
                      <a:pt x="6742" y="20249"/>
                      <a:pt x="6640" y="20249"/>
                    </a:cubicBezTo>
                    <a:cubicBezTo>
                      <a:pt x="6537" y="20249"/>
                      <a:pt x="6339" y="20224"/>
                      <a:pt x="6170" y="20052"/>
                    </a:cubicBezTo>
                    <a:lnTo>
                      <a:pt x="1522" y="15327"/>
                    </a:lnTo>
                    <a:cubicBezTo>
                      <a:pt x="1352" y="15154"/>
                      <a:pt x="1327" y="14953"/>
                      <a:pt x="1327" y="14850"/>
                    </a:cubicBezTo>
                    <a:cubicBezTo>
                      <a:pt x="1327" y="14745"/>
                      <a:pt x="1352" y="14544"/>
                      <a:pt x="1522" y="14373"/>
                    </a:cubicBezTo>
                    <a:lnTo>
                      <a:pt x="3593" y="12266"/>
                    </a:lnTo>
                    <a:cubicBezTo>
                      <a:pt x="3599" y="12260"/>
                      <a:pt x="3601" y="12251"/>
                      <a:pt x="3607" y="12245"/>
                    </a:cubicBezTo>
                    <a:lnTo>
                      <a:pt x="9202" y="17932"/>
                    </a:lnTo>
                    <a:cubicBezTo>
                      <a:pt x="9196" y="17937"/>
                      <a:pt x="9187" y="17939"/>
                      <a:pt x="9182" y="17945"/>
                    </a:cubicBezTo>
                    <a:moveTo>
                      <a:pt x="6056" y="593"/>
                    </a:moveTo>
                    <a:cubicBezTo>
                      <a:pt x="5675" y="205"/>
                      <a:pt x="5165" y="0"/>
                      <a:pt x="4647" y="0"/>
                    </a:cubicBezTo>
                    <a:cubicBezTo>
                      <a:pt x="4390" y="0"/>
                      <a:pt x="4132" y="49"/>
                      <a:pt x="3885" y="154"/>
                    </a:cubicBezTo>
                    <a:cubicBezTo>
                      <a:pt x="3141" y="467"/>
                      <a:pt x="2655" y="1205"/>
                      <a:pt x="2655" y="2025"/>
                    </a:cubicBezTo>
                    <a:lnTo>
                      <a:pt x="2654" y="11311"/>
                    </a:lnTo>
                    <a:lnTo>
                      <a:pt x="583" y="13418"/>
                    </a:lnTo>
                    <a:cubicBezTo>
                      <a:pt x="-195" y="14208"/>
                      <a:pt x="-195" y="15491"/>
                      <a:pt x="583" y="16281"/>
                    </a:cubicBezTo>
                    <a:lnTo>
                      <a:pt x="5231" y="21006"/>
                    </a:lnTo>
                    <a:cubicBezTo>
                      <a:pt x="5620" y="21402"/>
                      <a:pt x="6131" y="21599"/>
                      <a:pt x="6640" y="21599"/>
                    </a:cubicBezTo>
                    <a:cubicBezTo>
                      <a:pt x="7150" y="21599"/>
                      <a:pt x="7659" y="21402"/>
                      <a:pt x="8048" y="21006"/>
                    </a:cubicBezTo>
                    <a:lnTo>
                      <a:pt x="10121" y="18900"/>
                    </a:lnTo>
                    <a:lnTo>
                      <a:pt x="19255" y="18900"/>
                    </a:lnTo>
                    <a:cubicBezTo>
                      <a:pt x="20062" y="18900"/>
                      <a:pt x="20788" y="18407"/>
                      <a:pt x="21095" y="17650"/>
                    </a:cubicBezTo>
                    <a:cubicBezTo>
                      <a:pt x="21405" y="16893"/>
                      <a:pt x="21234" y="16022"/>
                      <a:pt x="20663" y="15443"/>
                    </a:cubicBezTo>
                    <a:cubicBezTo>
                      <a:pt x="20663" y="15443"/>
                      <a:pt x="6056" y="593"/>
                      <a:pt x="6056" y="593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40181" tIns="40181" rIns="40181" bIns="40181" anchor="ctr"/>
              <a:lstStyle/>
              <a:p>
                <a:pPr defTabSz="482163"/>
                <a:endParaRPr lang="en-US" sz="3164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+mj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22" name="AutoShape 138"/>
              <p:cNvSpPr>
                <a:spLocks/>
              </p:cNvSpPr>
              <p:nvPr/>
            </p:nvSpPr>
            <p:spPr bwMode="auto">
              <a:xfrm>
                <a:off x="9372600" y="3305175"/>
                <a:ext cx="434975" cy="43497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437" y="2880"/>
                    </a:moveTo>
                    <a:lnTo>
                      <a:pt x="1437" y="2885"/>
                    </a:lnTo>
                    <a:cubicBezTo>
                      <a:pt x="10965" y="2885"/>
                      <a:pt x="18717" y="10637"/>
                      <a:pt x="18717" y="20165"/>
                    </a:cubicBezTo>
                    <a:lnTo>
                      <a:pt x="18720" y="20165"/>
                    </a:lnTo>
                    <a:cubicBezTo>
                      <a:pt x="18722" y="20959"/>
                      <a:pt x="19366" y="21600"/>
                      <a:pt x="20160" y="21600"/>
                    </a:cubicBezTo>
                    <a:cubicBezTo>
                      <a:pt x="20955" y="21600"/>
                      <a:pt x="21599" y="20956"/>
                      <a:pt x="21599" y="20160"/>
                    </a:cubicBezTo>
                    <a:cubicBezTo>
                      <a:pt x="21599" y="20155"/>
                      <a:pt x="21597" y="20152"/>
                      <a:pt x="21597" y="20148"/>
                    </a:cubicBezTo>
                    <a:cubicBezTo>
                      <a:pt x="21588" y="9034"/>
                      <a:pt x="12588" y="28"/>
                      <a:pt x="1476" y="8"/>
                    </a:cubicBezTo>
                    <a:cubicBezTo>
                      <a:pt x="1465" y="7"/>
                      <a:pt x="1454" y="0"/>
                      <a:pt x="1440" y="0"/>
                    </a:cubicBezTo>
                    <a:cubicBezTo>
                      <a:pt x="644" y="0"/>
                      <a:pt x="0" y="644"/>
                      <a:pt x="0" y="1440"/>
                    </a:cubicBezTo>
                    <a:cubicBezTo>
                      <a:pt x="0" y="2234"/>
                      <a:pt x="644" y="2878"/>
                      <a:pt x="1437" y="288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40181" tIns="40181" rIns="40181" bIns="40181" anchor="ctr"/>
              <a:lstStyle/>
              <a:p>
                <a:pPr defTabSz="482163"/>
                <a:endParaRPr lang="en-US" sz="3164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+mj-lt"/>
                  <a:ea typeface="+mn-ea"/>
                  <a:cs typeface="+mn-ea"/>
                  <a:sym typeface="+mn-lt"/>
                </a:endParaRPr>
              </a:p>
            </p:txBody>
          </p:sp>
        </p:grpSp>
      </p:grpSp>
      <p:sp>
        <p:nvSpPr>
          <p:cNvPr id="123" name="矩形 122"/>
          <p:cNvSpPr/>
          <p:nvPr/>
        </p:nvSpPr>
        <p:spPr>
          <a:xfrm>
            <a:off x="311169" y="448147"/>
            <a:ext cx="573895" cy="55308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+mj-lt"/>
              <a:cs typeface="+mn-ea"/>
              <a:sym typeface="+mn-lt"/>
            </a:endParaRPr>
          </a:p>
        </p:txBody>
      </p:sp>
      <p:sp>
        <p:nvSpPr>
          <p:cNvPr id="124" name="矩形 123"/>
          <p:cNvSpPr/>
          <p:nvPr/>
        </p:nvSpPr>
        <p:spPr>
          <a:xfrm>
            <a:off x="165023" y="198"/>
            <a:ext cx="538090" cy="83867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+mj-lt"/>
              <a:cs typeface="+mn-ea"/>
              <a:sym typeface="+mn-lt"/>
            </a:endParaRPr>
          </a:p>
        </p:txBody>
      </p:sp>
      <p:sp>
        <p:nvSpPr>
          <p:cNvPr id="127" name="文本框 17"/>
          <p:cNvSpPr txBox="1"/>
          <p:nvPr/>
        </p:nvSpPr>
        <p:spPr>
          <a:xfrm>
            <a:off x="1049169" y="284873"/>
            <a:ext cx="2226572" cy="55399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149"/>
            <a:r>
              <a:rPr lang="tr-TR" altLang="zh-CN" sz="3600" b="1" dirty="0">
                <a:solidFill>
                  <a:schemeClr val="bg1">
                    <a:lumMod val="65000"/>
                  </a:schemeClr>
                </a:solidFill>
                <a:latin typeface="+mj-lt"/>
                <a:ea typeface="+mn-ea"/>
                <a:cs typeface="+mn-ea"/>
                <a:sym typeface="+mn-lt"/>
              </a:rPr>
              <a:t>TITLE HERE</a:t>
            </a:r>
            <a:endParaRPr lang="zh-CN" altLang="en-US" sz="3600" b="1" dirty="0">
              <a:solidFill>
                <a:schemeClr val="bg1">
                  <a:lumMod val="65000"/>
                </a:schemeClr>
              </a:solidFill>
              <a:latin typeface="+mj-lt"/>
              <a:ea typeface="+mn-ea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6227426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 xmlns:a14="http://schemas.microsoft.com/office/drawing/2010/main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"/>
                            </p:stCondLst>
                            <p:childTnLst>
                              <p:par>
                                <p:cTn id="27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0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500"/>
                            </p:stCondLst>
                            <p:childTnLst>
                              <p:par>
                                <p:cTn id="3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000"/>
                            </p:stCondLst>
                            <p:childTnLst>
                              <p:par>
                                <p:cTn id="38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1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500"/>
                            </p:stCondLst>
                            <p:childTnLst>
                              <p:par>
                                <p:cTn id="4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000"/>
                            </p:stCondLst>
                            <p:childTnLst>
                              <p:par>
                                <p:cTn id="49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2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3500"/>
                            </p:stCondLst>
                            <p:childTnLst>
                              <p:par>
                                <p:cTn id="5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4000"/>
                            </p:stCondLst>
                            <p:childTnLst>
                              <p:par>
                                <p:cTn id="6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4500"/>
                            </p:stCondLst>
                            <p:childTnLst>
                              <p:par>
                                <p:cTn id="6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5000"/>
                            </p:stCondLst>
                            <p:childTnLst>
                              <p:par>
                                <p:cTn id="72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5500"/>
                            </p:stCondLst>
                            <p:childTnLst>
                              <p:par>
                                <p:cTn id="7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6000"/>
                            </p:stCondLst>
                            <p:childTnLst>
                              <p:par>
                                <p:cTn id="83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86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6500"/>
                            </p:stCondLst>
                            <p:childTnLst>
                              <p:par>
                                <p:cTn id="8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7000"/>
                            </p:stCondLst>
                            <p:childTnLst>
                              <p:par>
                                <p:cTn id="94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6" dur="500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97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" grpId="0"/>
      <p:bldP spid="103" grpId="0"/>
      <p:bldP spid="104" grpId="0"/>
      <p:bldP spid="105" grpId="0"/>
      <p:bldP spid="106" grpId="0"/>
      <p:bldP spid="10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8045018" y="2011834"/>
            <a:ext cx="2930857" cy="1147109"/>
            <a:chOff x="7627953" y="1907621"/>
            <a:chExt cx="2779039" cy="1087689"/>
          </a:xfrm>
        </p:grpSpPr>
        <p:sp>
          <p:nvSpPr>
            <p:cNvPr id="144" name="Rectangle 143"/>
            <p:cNvSpPr/>
            <p:nvPr/>
          </p:nvSpPr>
          <p:spPr>
            <a:xfrm>
              <a:off x="7627953" y="1927083"/>
              <a:ext cx="507127" cy="507127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vi-VN" dirty="0">
                  <a:solidFill>
                    <a:schemeClr val="bg1"/>
                  </a:solidFill>
                  <a:latin typeface="Candara" panose="020E0502030303020204" pitchFamily="34" charset="0"/>
                  <a:cs typeface="+mn-ea"/>
                  <a:sym typeface="+mn-lt"/>
                </a:rPr>
                <a:t>02</a:t>
              </a:r>
              <a:endParaRPr lang="en-US" dirty="0">
                <a:solidFill>
                  <a:schemeClr val="bg1"/>
                </a:solidFill>
                <a:latin typeface="Candara" panose="020E0502030303020204" pitchFamily="34" charset="0"/>
                <a:cs typeface="+mn-ea"/>
                <a:sym typeface="+mn-lt"/>
              </a:endParaRPr>
            </a:p>
          </p:txBody>
        </p:sp>
        <p:sp>
          <p:nvSpPr>
            <p:cNvPr id="145" name="TextBox 144"/>
            <p:cNvSpPr txBox="1"/>
            <p:nvPr/>
          </p:nvSpPr>
          <p:spPr>
            <a:xfrm>
              <a:off x="8228262" y="1907621"/>
              <a:ext cx="2178730" cy="108768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371" b="1" i="1" dirty="0">
                  <a:solidFill>
                    <a:schemeClr val="accent4"/>
                  </a:solidFill>
                  <a:latin typeface="Candara" panose="020E0502030303020204" pitchFamily="34" charset="0"/>
                  <a:ea typeface="+mn-ea"/>
                  <a:cs typeface="+mn-ea"/>
                  <a:sym typeface="+mn-lt"/>
                </a:rPr>
                <a:t>A complex idea can be conveyed with just a single still image, namely making it possible to absorb large amounts of data quickly.</a:t>
              </a:r>
              <a:endParaRPr lang="en-US" sz="1371" b="1" i="1" dirty="0">
                <a:solidFill>
                  <a:schemeClr val="accent4"/>
                </a:solidFill>
                <a:latin typeface="Candara" panose="020E0502030303020204" pitchFamily="34" charset="0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8045018" y="3842981"/>
            <a:ext cx="2402496" cy="1792983"/>
            <a:chOff x="7627953" y="3643915"/>
            <a:chExt cx="2278047" cy="1700107"/>
          </a:xfrm>
        </p:grpSpPr>
        <p:sp>
          <p:nvSpPr>
            <p:cNvPr id="146" name="Rectangle 145"/>
            <p:cNvSpPr/>
            <p:nvPr/>
          </p:nvSpPr>
          <p:spPr>
            <a:xfrm>
              <a:off x="7692442" y="3643915"/>
              <a:ext cx="507127" cy="507127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vi-VN" dirty="0">
                  <a:solidFill>
                    <a:schemeClr val="bg1"/>
                  </a:solidFill>
                  <a:latin typeface="Candara" panose="020E0502030303020204" pitchFamily="34" charset="0"/>
                  <a:cs typeface="+mn-ea"/>
                  <a:sym typeface="+mn-lt"/>
                </a:rPr>
                <a:t>03</a:t>
              </a:r>
              <a:endParaRPr lang="en-US" dirty="0">
                <a:solidFill>
                  <a:schemeClr val="bg1"/>
                </a:solidFill>
                <a:latin typeface="Candara" panose="020E0502030303020204" pitchFamily="34" charset="0"/>
                <a:cs typeface="+mn-ea"/>
                <a:sym typeface="+mn-lt"/>
              </a:endParaRPr>
            </a:p>
          </p:txBody>
        </p:sp>
        <p:sp>
          <p:nvSpPr>
            <p:cNvPr id="147" name="TextBox 146"/>
            <p:cNvSpPr txBox="1"/>
            <p:nvPr/>
          </p:nvSpPr>
          <p:spPr>
            <a:xfrm>
              <a:off x="7627953" y="4256333"/>
              <a:ext cx="2278047" cy="108768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371" b="1" i="1" dirty="0">
                  <a:solidFill>
                    <a:schemeClr val="accent2"/>
                  </a:solidFill>
                  <a:latin typeface="Candara" panose="020E0502030303020204" pitchFamily="34" charset="0"/>
                  <a:ea typeface="+mn-ea"/>
                  <a:cs typeface="+mn-ea"/>
                  <a:sym typeface="+mn-lt"/>
                </a:rPr>
                <a:t>A complex idea can be conveyed with just a single still image, namely making it possible to absorb large amounts of data quickly.</a:t>
              </a:r>
              <a:endParaRPr lang="en-US" sz="1371" b="1" i="1" dirty="0">
                <a:solidFill>
                  <a:schemeClr val="accent2"/>
                </a:solidFill>
                <a:latin typeface="Candara" panose="020E0502030303020204" pitchFamily="34" charset="0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1687971" y="2278838"/>
            <a:ext cx="2565273" cy="1742192"/>
            <a:chOff x="1600200" y="2160794"/>
            <a:chExt cx="2432392" cy="1651947"/>
          </a:xfrm>
        </p:grpSpPr>
        <p:sp>
          <p:nvSpPr>
            <p:cNvPr id="148" name="Rectangle 147"/>
            <p:cNvSpPr/>
            <p:nvPr/>
          </p:nvSpPr>
          <p:spPr>
            <a:xfrm>
              <a:off x="3443571" y="2160794"/>
              <a:ext cx="507127" cy="507127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vi-VN" dirty="0">
                  <a:solidFill>
                    <a:schemeClr val="bg1"/>
                  </a:solidFill>
                  <a:latin typeface="Candara" panose="020E0502030303020204" pitchFamily="34" charset="0"/>
                  <a:cs typeface="+mn-ea"/>
                  <a:sym typeface="+mn-lt"/>
                </a:rPr>
                <a:t>01</a:t>
              </a:r>
              <a:endParaRPr lang="en-US" dirty="0">
                <a:solidFill>
                  <a:schemeClr val="bg1"/>
                </a:solidFill>
                <a:latin typeface="Candara" panose="020E0502030303020204" pitchFamily="34" charset="0"/>
                <a:cs typeface="+mn-ea"/>
                <a:sym typeface="+mn-lt"/>
              </a:endParaRPr>
            </a:p>
          </p:txBody>
        </p:sp>
        <p:sp>
          <p:nvSpPr>
            <p:cNvPr id="149" name="TextBox 148"/>
            <p:cNvSpPr txBox="1"/>
            <p:nvPr/>
          </p:nvSpPr>
          <p:spPr>
            <a:xfrm>
              <a:off x="1600200" y="2725052"/>
              <a:ext cx="2432392" cy="108768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371" b="1" i="1" dirty="0">
                  <a:solidFill>
                    <a:schemeClr val="accent3"/>
                  </a:solidFill>
                  <a:latin typeface="Candara" panose="020E0502030303020204" pitchFamily="34" charset="0"/>
                  <a:ea typeface="+mn-ea"/>
                  <a:cs typeface="+mn-ea"/>
                  <a:sym typeface="+mn-lt"/>
                </a:rPr>
                <a:t>A complex idea can be conveyed with just a single still image, namely making it possible to absorb large amounts of data quickly.</a:t>
              </a:r>
              <a:endParaRPr lang="en-US" sz="1371" b="1" i="1" dirty="0">
                <a:solidFill>
                  <a:schemeClr val="accent3"/>
                </a:solidFill>
                <a:latin typeface="Candara" panose="020E0502030303020204" pitchFamily="34" charset="0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1412927" y="4582576"/>
            <a:ext cx="3672062" cy="1320282"/>
            <a:chOff x="1339403" y="4345201"/>
            <a:chExt cx="3481850" cy="1251892"/>
          </a:xfrm>
        </p:grpSpPr>
        <p:sp>
          <p:nvSpPr>
            <p:cNvPr id="150" name="Rectangle 149"/>
            <p:cNvSpPr/>
            <p:nvPr/>
          </p:nvSpPr>
          <p:spPr>
            <a:xfrm>
              <a:off x="4232232" y="4345201"/>
              <a:ext cx="507127" cy="5071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vi-VN" dirty="0">
                  <a:solidFill>
                    <a:schemeClr val="bg1"/>
                  </a:solidFill>
                  <a:latin typeface="Candara" panose="020E0502030303020204" pitchFamily="34" charset="0"/>
                  <a:cs typeface="+mn-ea"/>
                  <a:sym typeface="+mn-lt"/>
                </a:rPr>
                <a:t>04</a:t>
              </a:r>
              <a:endParaRPr lang="en-US" dirty="0">
                <a:solidFill>
                  <a:schemeClr val="bg1"/>
                </a:solidFill>
                <a:latin typeface="Candara" panose="020E0502030303020204" pitchFamily="34" charset="0"/>
                <a:cs typeface="+mn-ea"/>
                <a:sym typeface="+mn-lt"/>
              </a:endParaRPr>
            </a:p>
          </p:txBody>
        </p:sp>
        <p:sp>
          <p:nvSpPr>
            <p:cNvPr id="151" name="TextBox 150"/>
            <p:cNvSpPr txBox="1"/>
            <p:nvPr/>
          </p:nvSpPr>
          <p:spPr>
            <a:xfrm>
              <a:off x="1339403" y="4909459"/>
              <a:ext cx="3481850" cy="68763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371" b="1" i="1" dirty="0">
                  <a:solidFill>
                    <a:schemeClr val="accent1"/>
                  </a:solidFill>
                  <a:latin typeface="Candara" panose="020E0502030303020204" pitchFamily="34" charset="0"/>
                  <a:ea typeface="+mn-ea"/>
                  <a:cs typeface="+mn-ea"/>
                  <a:sym typeface="+mn-lt"/>
                </a:rPr>
                <a:t>A complex idea can be conveyed with just a single still image, namely making it possible to absorb large amounts of data quickly.</a:t>
              </a:r>
              <a:endParaRPr lang="en-US" sz="1371" b="1" i="1" dirty="0">
                <a:solidFill>
                  <a:schemeClr val="accent1"/>
                </a:solidFill>
                <a:latin typeface="Candara" panose="020E0502030303020204" pitchFamily="34" charset="0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4869014" y="1703373"/>
            <a:ext cx="2961705" cy="4670133"/>
            <a:chOff x="4616465" y="1615138"/>
            <a:chExt cx="2808289" cy="4428221"/>
          </a:xfrm>
        </p:grpSpPr>
        <p:grpSp>
          <p:nvGrpSpPr>
            <p:cNvPr id="4" name="Group 3"/>
            <p:cNvGrpSpPr/>
            <p:nvPr/>
          </p:nvGrpSpPr>
          <p:grpSpPr>
            <a:xfrm>
              <a:off x="4616465" y="1615138"/>
              <a:ext cx="2808289" cy="3398838"/>
              <a:chOff x="4616465" y="1615138"/>
              <a:chExt cx="2808289" cy="3398838"/>
            </a:xfrm>
          </p:grpSpPr>
          <p:sp>
            <p:nvSpPr>
              <p:cNvPr id="29" name="Rectangle 293"/>
              <p:cNvSpPr>
                <a:spLocks noChangeArrowheads="1"/>
              </p:cNvSpPr>
              <p:nvPr/>
            </p:nvSpPr>
            <p:spPr bwMode="auto">
              <a:xfrm>
                <a:off x="6010290" y="4032901"/>
                <a:ext cx="26988" cy="857250"/>
              </a:xfrm>
              <a:prstGeom prst="rect">
                <a:avLst/>
              </a:prstGeom>
              <a:solidFill>
                <a:srgbClr val="EBAE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Candara" panose="020E0502030303020204" pitchFamily="34" charset="0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30" name="Freeform 294"/>
              <p:cNvSpPr>
                <a:spLocks/>
              </p:cNvSpPr>
              <p:nvPr/>
            </p:nvSpPr>
            <p:spPr bwMode="auto">
              <a:xfrm>
                <a:off x="6019815" y="4874276"/>
                <a:ext cx="398463" cy="42863"/>
              </a:xfrm>
              <a:custGeom>
                <a:avLst/>
                <a:gdLst>
                  <a:gd name="T0" fmla="*/ 251 w 251"/>
                  <a:gd name="T1" fmla="*/ 27 h 27"/>
                  <a:gd name="T2" fmla="*/ 0 w 251"/>
                  <a:gd name="T3" fmla="*/ 17 h 27"/>
                  <a:gd name="T4" fmla="*/ 0 w 251"/>
                  <a:gd name="T5" fmla="*/ 0 h 27"/>
                  <a:gd name="T6" fmla="*/ 251 w 251"/>
                  <a:gd name="T7" fmla="*/ 12 h 27"/>
                  <a:gd name="T8" fmla="*/ 251 w 251"/>
                  <a:gd name="T9" fmla="*/ 27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1" h="27">
                    <a:moveTo>
                      <a:pt x="251" y="27"/>
                    </a:moveTo>
                    <a:lnTo>
                      <a:pt x="0" y="17"/>
                    </a:lnTo>
                    <a:lnTo>
                      <a:pt x="0" y="0"/>
                    </a:lnTo>
                    <a:lnTo>
                      <a:pt x="251" y="12"/>
                    </a:lnTo>
                    <a:lnTo>
                      <a:pt x="251" y="27"/>
                    </a:lnTo>
                    <a:close/>
                  </a:path>
                </a:pathLst>
              </a:custGeom>
              <a:solidFill>
                <a:srgbClr val="EBAE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Candara" panose="020E0502030303020204" pitchFamily="34" charset="0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31" name="Freeform 295"/>
              <p:cNvSpPr>
                <a:spLocks/>
              </p:cNvSpPr>
              <p:nvPr/>
            </p:nvSpPr>
            <p:spPr bwMode="auto">
              <a:xfrm>
                <a:off x="5724540" y="4502801"/>
                <a:ext cx="301625" cy="396875"/>
              </a:xfrm>
              <a:custGeom>
                <a:avLst/>
                <a:gdLst>
                  <a:gd name="T0" fmla="*/ 178 w 190"/>
                  <a:gd name="T1" fmla="*/ 250 h 250"/>
                  <a:gd name="T2" fmla="*/ 0 w 190"/>
                  <a:gd name="T3" fmla="*/ 10 h 250"/>
                  <a:gd name="T4" fmla="*/ 14 w 190"/>
                  <a:gd name="T5" fmla="*/ 0 h 250"/>
                  <a:gd name="T6" fmla="*/ 190 w 190"/>
                  <a:gd name="T7" fmla="*/ 240 h 250"/>
                  <a:gd name="T8" fmla="*/ 178 w 190"/>
                  <a:gd name="T9" fmla="*/ 250 h 2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0" h="250">
                    <a:moveTo>
                      <a:pt x="178" y="250"/>
                    </a:moveTo>
                    <a:lnTo>
                      <a:pt x="0" y="10"/>
                    </a:lnTo>
                    <a:lnTo>
                      <a:pt x="14" y="0"/>
                    </a:lnTo>
                    <a:lnTo>
                      <a:pt x="190" y="240"/>
                    </a:lnTo>
                    <a:lnTo>
                      <a:pt x="178" y="250"/>
                    </a:lnTo>
                    <a:close/>
                  </a:path>
                </a:pathLst>
              </a:custGeom>
              <a:solidFill>
                <a:srgbClr val="EBAE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Candara" panose="020E0502030303020204" pitchFamily="34" charset="0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32" name="Freeform 296"/>
              <p:cNvSpPr>
                <a:spLocks/>
              </p:cNvSpPr>
              <p:nvPr/>
            </p:nvSpPr>
            <p:spPr bwMode="auto">
              <a:xfrm>
                <a:off x="6003940" y="4547251"/>
                <a:ext cx="446088" cy="352425"/>
              </a:xfrm>
              <a:custGeom>
                <a:avLst/>
                <a:gdLst>
                  <a:gd name="T0" fmla="*/ 11 w 281"/>
                  <a:gd name="T1" fmla="*/ 222 h 222"/>
                  <a:gd name="T2" fmla="*/ 0 w 281"/>
                  <a:gd name="T3" fmla="*/ 208 h 222"/>
                  <a:gd name="T4" fmla="*/ 271 w 281"/>
                  <a:gd name="T5" fmla="*/ 0 h 222"/>
                  <a:gd name="T6" fmla="*/ 281 w 281"/>
                  <a:gd name="T7" fmla="*/ 12 h 222"/>
                  <a:gd name="T8" fmla="*/ 11 w 281"/>
                  <a:gd name="T9" fmla="*/ 222 h 2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1" h="222">
                    <a:moveTo>
                      <a:pt x="11" y="222"/>
                    </a:moveTo>
                    <a:lnTo>
                      <a:pt x="0" y="208"/>
                    </a:lnTo>
                    <a:lnTo>
                      <a:pt x="271" y="0"/>
                    </a:lnTo>
                    <a:lnTo>
                      <a:pt x="281" y="12"/>
                    </a:lnTo>
                    <a:lnTo>
                      <a:pt x="11" y="222"/>
                    </a:lnTo>
                    <a:close/>
                  </a:path>
                </a:pathLst>
              </a:custGeom>
              <a:solidFill>
                <a:srgbClr val="EBAE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Candara" panose="020E0502030303020204" pitchFamily="34" charset="0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33" name="Freeform 297"/>
              <p:cNvSpPr>
                <a:spLocks/>
              </p:cNvSpPr>
              <p:nvPr/>
            </p:nvSpPr>
            <p:spPr bwMode="auto">
              <a:xfrm>
                <a:off x="5397515" y="4882213"/>
                <a:ext cx="620713" cy="41275"/>
              </a:xfrm>
              <a:custGeom>
                <a:avLst/>
                <a:gdLst>
                  <a:gd name="T0" fmla="*/ 0 w 391"/>
                  <a:gd name="T1" fmla="*/ 26 h 26"/>
                  <a:gd name="T2" fmla="*/ 0 w 391"/>
                  <a:gd name="T3" fmla="*/ 11 h 26"/>
                  <a:gd name="T4" fmla="*/ 389 w 391"/>
                  <a:gd name="T5" fmla="*/ 0 h 26"/>
                  <a:gd name="T6" fmla="*/ 391 w 391"/>
                  <a:gd name="T7" fmla="*/ 16 h 26"/>
                  <a:gd name="T8" fmla="*/ 0 w 391"/>
                  <a:gd name="T9" fmla="*/ 26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91" h="26">
                    <a:moveTo>
                      <a:pt x="0" y="26"/>
                    </a:moveTo>
                    <a:lnTo>
                      <a:pt x="0" y="11"/>
                    </a:lnTo>
                    <a:lnTo>
                      <a:pt x="389" y="0"/>
                    </a:lnTo>
                    <a:lnTo>
                      <a:pt x="391" y="16"/>
                    </a:lnTo>
                    <a:lnTo>
                      <a:pt x="0" y="26"/>
                    </a:lnTo>
                    <a:close/>
                  </a:path>
                </a:pathLst>
              </a:custGeom>
              <a:solidFill>
                <a:srgbClr val="EBAE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Candara" panose="020E0502030303020204" pitchFamily="34" charset="0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34" name="Freeform 298"/>
              <p:cNvSpPr>
                <a:spLocks/>
              </p:cNvSpPr>
              <p:nvPr/>
            </p:nvSpPr>
            <p:spPr bwMode="auto">
              <a:xfrm>
                <a:off x="5257815" y="4445651"/>
                <a:ext cx="152400" cy="469900"/>
              </a:xfrm>
              <a:custGeom>
                <a:avLst/>
                <a:gdLst>
                  <a:gd name="T0" fmla="*/ 79 w 96"/>
                  <a:gd name="T1" fmla="*/ 296 h 296"/>
                  <a:gd name="T2" fmla="*/ 0 w 96"/>
                  <a:gd name="T3" fmla="*/ 5 h 296"/>
                  <a:gd name="T4" fmla="*/ 16 w 96"/>
                  <a:gd name="T5" fmla="*/ 0 h 296"/>
                  <a:gd name="T6" fmla="*/ 96 w 96"/>
                  <a:gd name="T7" fmla="*/ 291 h 296"/>
                  <a:gd name="T8" fmla="*/ 79 w 96"/>
                  <a:gd name="T9" fmla="*/ 296 h 2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6" h="296">
                    <a:moveTo>
                      <a:pt x="79" y="296"/>
                    </a:moveTo>
                    <a:lnTo>
                      <a:pt x="0" y="5"/>
                    </a:lnTo>
                    <a:lnTo>
                      <a:pt x="16" y="0"/>
                    </a:lnTo>
                    <a:lnTo>
                      <a:pt x="96" y="291"/>
                    </a:lnTo>
                    <a:lnTo>
                      <a:pt x="79" y="296"/>
                    </a:lnTo>
                    <a:close/>
                  </a:path>
                </a:pathLst>
              </a:custGeom>
              <a:solidFill>
                <a:srgbClr val="EBAE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Candara" panose="020E0502030303020204" pitchFamily="34" charset="0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35" name="Freeform 299"/>
              <p:cNvSpPr>
                <a:spLocks/>
              </p:cNvSpPr>
              <p:nvPr/>
            </p:nvSpPr>
            <p:spPr bwMode="auto">
              <a:xfrm>
                <a:off x="5383228" y="4507563"/>
                <a:ext cx="358775" cy="404813"/>
              </a:xfrm>
              <a:custGeom>
                <a:avLst/>
                <a:gdLst>
                  <a:gd name="T0" fmla="*/ 13 w 226"/>
                  <a:gd name="T1" fmla="*/ 255 h 255"/>
                  <a:gd name="T2" fmla="*/ 0 w 226"/>
                  <a:gd name="T3" fmla="*/ 245 h 255"/>
                  <a:gd name="T4" fmla="*/ 214 w 226"/>
                  <a:gd name="T5" fmla="*/ 0 h 255"/>
                  <a:gd name="T6" fmla="*/ 226 w 226"/>
                  <a:gd name="T7" fmla="*/ 11 h 255"/>
                  <a:gd name="T8" fmla="*/ 13 w 226"/>
                  <a:gd name="T9" fmla="*/ 255 h 2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6" h="255">
                    <a:moveTo>
                      <a:pt x="13" y="255"/>
                    </a:moveTo>
                    <a:lnTo>
                      <a:pt x="0" y="245"/>
                    </a:lnTo>
                    <a:lnTo>
                      <a:pt x="214" y="0"/>
                    </a:lnTo>
                    <a:lnTo>
                      <a:pt x="226" y="11"/>
                    </a:lnTo>
                    <a:lnTo>
                      <a:pt x="13" y="255"/>
                    </a:lnTo>
                    <a:close/>
                  </a:path>
                </a:pathLst>
              </a:custGeom>
              <a:solidFill>
                <a:srgbClr val="EBAE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Candara" panose="020E0502030303020204" pitchFamily="34" charset="0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36" name="Freeform 300"/>
              <p:cNvSpPr>
                <a:spLocks/>
              </p:cNvSpPr>
              <p:nvPr/>
            </p:nvSpPr>
            <p:spPr bwMode="auto">
              <a:xfrm>
                <a:off x="5260990" y="4434538"/>
                <a:ext cx="477838" cy="84138"/>
              </a:xfrm>
              <a:custGeom>
                <a:avLst/>
                <a:gdLst>
                  <a:gd name="T0" fmla="*/ 298 w 301"/>
                  <a:gd name="T1" fmla="*/ 53 h 53"/>
                  <a:gd name="T2" fmla="*/ 0 w 301"/>
                  <a:gd name="T3" fmla="*/ 15 h 53"/>
                  <a:gd name="T4" fmla="*/ 3 w 301"/>
                  <a:gd name="T5" fmla="*/ 0 h 53"/>
                  <a:gd name="T6" fmla="*/ 301 w 301"/>
                  <a:gd name="T7" fmla="*/ 37 h 53"/>
                  <a:gd name="T8" fmla="*/ 298 w 301"/>
                  <a:gd name="T9" fmla="*/ 53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1" h="53">
                    <a:moveTo>
                      <a:pt x="298" y="53"/>
                    </a:moveTo>
                    <a:lnTo>
                      <a:pt x="0" y="15"/>
                    </a:lnTo>
                    <a:lnTo>
                      <a:pt x="3" y="0"/>
                    </a:lnTo>
                    <a:lnTo>
                      <a:pt x="301" y="37"/>
                    </a:lnTo>
                    <a:lnTo>
                      <a:pt x="298" y="53"/>
                    </a:lnTo>
                    <a:close/>
                  </a:path>
                </a:pathLst>
              </a:custGeom>
              <a:solidFill>
                <a:srgbClr val="EBAE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Candara" panose="020E0502030303020204" pitchFamily="34" charset="0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37" name="Freeform 301"/>
              <p:cNvSpPr>
                <a:spLocks/>
              </p:cNvSpPr>
              <p:nvPr/>
            </p:nvSpPr>
            <p:spPr bwMode="auto">
              <a:xfrm>
                <a:off x="5722953" y="4032901"/>
                <a:ext cx="312738" cy="476250"/>
              </a:xfrm>
              <a:custGeom>
                <a:avLst/>
                <a:gdLst>
                  <a:gd name="T0" fmla="*/ 14 w 197"/>
                  <a:gd name="T1" fmla="*/ 300 h 300"/>
                  <a:gd name="T2" fmla="*/ 0 w 197"/>
                  <a:gd name="T3" fmla="*/ 292 h 300"/>
                  <a:gd name="T4" fmla="*/ 183 w 197"/>
                  <a:gd name="T5" fmla="*/ 0 h 300"/>
                  <a:gd name="T6" fmla="*/ 197 w 197"/>
                  <a:gd name="T7" fmla="*/ 10 h 300"/>
                  <a:gd name="T8" fmla="*/ 14 w 197"/>
                  <a:gd name="T9" fmla="*/ 300 h 3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7" h="300">
                    <a:moveTo>
                      <a:pt x="14" y="300"/>
                    </a:moveTo>
                    <a:lnTo>
                      <a:pt x="0" y="292"/>
                    </a:lnTo>
                    <a:lnTo>
                      <a:pt x="183" y="0"/>
                    </a:lnTo>
                    <a:lnTo>
                      <a:pt x="197" y="10"/>
                    </a:lnTo>
                    <a:lnTo>
                      <a:pt x="14" y="300"/>
                    </a:lnTo>
                    <a:close/>
                  </a:path>
                </a:pathLst>
              </a:custGeom>
              <a:solidFill>
                <a:srgbClr val="EBAE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Candara" panose="020E0502030303020204" pitchFamily="34" charset="0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38" name="Freeform 302"/>
              <p:cNvSpPr>
                <a:spLocks/>
              </p:cNvSpPr>
              <p:nvPr/>
            </p:nvSpPr>
            <p:spPr bwMode="auto">
              <a:xfrm>
                <a:off x="6432566" y="4290076"/>
                <a:ext cx="358775" cy="276225"/>
              </a:xfrm>
              <a:custGeom>
                <a:avLst/>
                <a:gdLst>
                  <a:gd name="T0" fmla="*/ 10 w 226"/>
                  <a:gd name="T1" fmla="*/ 174 h 174"/>
                  <a:gd name="T2" fmla="*/ 0 w 226"/>
                  <a:gd name="T3" fmla="*/ 162 h 174"/>
                  <a:gd name="T4" fmla="*/ 216 w 226"/>
                  <a:gd name="T5" fmla="*/ 0 h 174"/>
                  <a:gd name="T6" fmla="*/ 226 w 226"/>
                  <a:gd name="T7" fmla="*/ 12 h 174"/>
                  <a:gd name="T8" fmla="*/ 10 w 226"/>
                  <a:gd name="T9" fmla="*/ 174 h 1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6" h="174">
                    <a:moveTo>
                      <a:pt x="10" y="174"/>
                    </a:moveTo>
                    <a:lnTo>
                      <a:pt x="0" y="162"/>
                    </a:lnTo>
                    <a:lnTo>
                      <a:pt x="216" y="0"/>
                    </a:lnTo>
                    <a:lnTo>
                      <a:pt x="226" y="12"/>
                    </a:lnTo>
                    <a:lnTo>
                      <a:pt x="10" y="174"/>
                    </a:lnTo>
                    <a:close/>
                  </a:path>
                </a:pathLst>
              </a:custGeom>
              <a:solidFill>
                <a:srgbClr val="EBAE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Candara" panose="020E0502030303020204" pitchFamily="34" charset="0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39" name="Freeform 303"/>
              <p:cNvSpPr>
                <a:spLocks/>
              </p:cNvSpPr>
              <p:nvPr/>
            </p:nvSpPr>
            <p:spPr bwMode="auto">
              <a:xfrm>
                <a:off x="6410341" y="4559951"/>
                <a:ext cx="41275" cy="339725"/>
              </a:xfrm>
              <a:custGeom>
                <a:avLst/>
                <a:gdLst>
                  <a:gd name="T0" fmla="*/ 15 w 26"/>
                  <a:gd name="T1" fmla="*/ 214 h 214"/>
                  <a:gd name="T2" fmla="*/ 0 w 26"/>
                  <a:gd name="T3" fmla="*/ 212 h 214"/>
                  <a:gd name="T4" fmla="*/ 10 w 26"/>
                  <a:gd name="T5" fmla="*/ 0 h 214"/>
                  <a:gd name="T6" fmla="*/ 26 w 26"/>
                  <a:gd name="T7" fmla="*/ 0 h 214"/>
                  <a:gd name="T8" fmla="*/ 15 w 26"/>
                  <a:gd name="T9" fmla="*/ 214 h 2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" h="214">
                    <a:moveTo>
                      <a:pt x="15" y="214"/>
                    </a:moveTo>
                    <a:lnTo>
                      <a:pt x="0" y="212"/>
                    </a:lnTo>
                    <a:lnTo>
                      <a:pt x="10" y="0"/>
                    </a:lnTo>
                    <a:lnTo>
                      <a:pt x="26" y="0"/>
                    </a:lnTo>
                    <a:lnTo>
                      <a:pt x="15" y="214"/>
                    </a:lnTo>
                    <a:close/>
                  </a:path>
                </a:pathLst>
              </a:custGeom>
              <a:solidFill>
                <a:srgbClr val="EBAE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Candara" panose="020E0502030303020204" pitchFamily="34" charset="0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40" name="Freeform 304"/>
              <p:cNvSpPr>
                <a:spLocks/>
              </p:cNvSpPr>
              <p:nvPr/>
            </p:nvSpPr>
            <p:spPr bwMode="auto">
              <a:xfrm>
                <a:off x="5738828" y="4482163"/>
                <a:ext cx="698500" cy="93663"/>
              </a:xfrm>
              <a:custGeom>
                <a:avLst/>
                <a:gdLst>
                  <a:gd name="T0" fmla="*/ 438 w 440"/>
                  <a:gd name="T1" fmla="*/ 59 h 59"/>
                  <a:gd name="T2" fmla="*/ 0 w 440"/>
                  <a:gd name="T3" fmla="*/ 17 h 59"/>
                  <a:gd name="T4" fmla="*/ 1 w 440"/>
                  <a:gd name="T5" fmla="*/ 0 h 59"/>
                  <a:gd name="T6" fmla="*/ 440 w 440"/>
                  <a:gd name="T7" fmla="*/ 44 h 59"/>
                  <a:gd name="T8" fmla="*/ 438 w 440"/>
                  <a:gd name="T9" fmla="*/ 59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40" h="59">
                    <a:moveTo>
                      <a:pt x="438" y="59"/>
                    </a:moveTo>
                    <a:lnTo>
                      <a:pt x="0" y="17"/>
                    </a:lnTo>
                    <a:lnTo>
                      <a:pt x="1" y="0"/>
                    </a:lnTo>
                    <a:lnTo>
                      <a:pt x="440" y="44"/>
                    </a:lnTo>
                    <a:lnTo>
                      <a:pt x="438" y="59"/>
                    </a:lnTo>
                    <a:close/>
                  </a:path>
                </a:pathLst>
              </a:custGeom>
              <a:solidFill>
                <a:srgbClr val="EBAE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Candara" panose="020E0502030303020204" pitchFamily="34" charset="0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41" name="Freeform 305"/>
              <p:cNvSpPr>
                <a:spLocks/>
              </p:cNvSpPr>
              <p:nvPr/>
            </p:nvSpPr>
            <p:spPr bwMode="auto">
              <a:xfrm>
                <a:off x="6418278" y="4090051"/>
                <a:ext cx="33338" cy="468313"/>
              </a:xfrm>
              <a:custGeom>
                <a:avLst/>
                <a:gdLst>
                  <a:gd name="T0" fmla="*/ 5 w 21"/>
                  <a:gd name="T1" fmla="*/ 295 h 295"/>
                  <a:gd name="T2" fmla="*/ 0 w 21"/>
                  <a:gd name="T3" fmla="*/ 0 h 295"/>
                  <a:gd name="T4" fmla="*/ 17 w 21"/>
                  <a:gd name="T5" fmla="*/ 0 h 295"/>
                  <a:gd name="T6" fmla="*/ 21 w 21"/>
                  <a:gd name="T7" fmla="*/ 293 h 295"/>
                  <a:gd name="T8" fmla="*/ 5 w 21"/>
                  <a:gd name="T9" fmla="*/ 295 h 2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295">
                    <a:moveTo>
                      <a:pt x="5" y="295"/>
                    </a:moveTo>
                    <a:lnTo>
                      <a:pt x="0" y="0"/>
                    </a:lnTo>
                    <a:lnTo>
                      <a:pt x="17" y="0"/>
                    </a:lnTo>
                    <a:lnTo>
                      <a:pt x="21" y="293"/>
                    </a:lnTo>
                    <a:lnTo>
                      <a:pt x="5" y="295"/>
                    </a:lnTo>
                    <a:close/>
                  </a:path>
                </a:pathLst>
              </a:custGeom>
              <a:solidFill>
                <a:srgbClr val="EBAE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Candara" panose="020E0502030303020204" pitchFamily="34" charset="0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42" name="Freeform 306"/>
              <p:cNvSpPr>
                <a:spLocks/>
              </p:cNvSpPr>
              <p:nvPr/>
            </p:nvSpPr>
            <p:spPr bwMode="auto">
              <a:xfrm>
                <a:off x="6429391" y="4532963"/>
                <a:ext cx="288925" cy="312738"/>
              </a:xfrm>
              <a:custGeom>
                <a:avLst/>
                <a:gdLst>
                  <a:gd name="T0" fmla="*/ 122 w 130"/>
                  <a:gd name="T1" fmla="*/ 141 h 141"/>
                  <a:gd name="T2" fmla="*/ 0 w 130"/>
                  <a:gd name="T3" fmla="*/ 5 h 141"/>
                  <a:gd name="T4" fmla="*/ 11 w 130"/>
                  <a:gd name="T5" fmla="*/ 1 h 141"/>
                  <a:gd name="T6" fmla="*/ 6 w 130"/>
                  <a:gd name="T7" fmla="*/ 3 h 141"/>
                  <a:gd name="T8" fmla="*/ 11 w 130"/>
                  <a:gd name="T9" fmla="*/ 0 h 141"/>
                  <a:gd name="T10" fmla="*/ 130 w 130"/>
                  <a:gd name="T11" fmla="*/ 133 h 141"/>
                  <a:gd name="T12" fmla="*/ 122 w 130"/>
                  <a:gd name="T13" fmla="*/ 141 h 1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0" h="141">
                    <a:moveTo>
                      <a:pt x="122" y="141"/>
                    </a:moveTo>
                    <a:cubicBezTo>
                      <a:pt x="2" y="10"/>
                      <a:pt x="0" y="6"/>
                      <a:pt x="0" y="5"/>
                    </a:cubicBezTo>
                    <a:cubicBezTo>
                      <a:pt x="11" y="1"/>
                      <a:pt x="11" y="1"/>
                      <a:pt x="11" y="1"/>
                    </a:cubicBezTo>
                    <a:cubicBezTo>
                      <a:pt x="6" y="3"/>
                      <a:pt x="6" y="3"/>
                      <a:pt x="6" y="3"/>
                    </a:cubicBezTo>
                    <a:cubicBezTo>
                      <a:pt x="11" y="0"/>
                      <a:pt x="11" y="0"/>
                      <a:pt x="11" y="0"/>
                    </a:cubicBezTo>
                    <a:cubicBezTo>
                      <a:pt x="15" y="6"/>
                      <a:pt x="84" y="83"/>
                      <a:pt x="130" y="133"/>
                    </a:cubicBezTo>
                    <a:lnTo>
                      <a:pt x="122" y="141"/>
                    </a:lnTo>
                    <a:close/>
                  </a:path>
                </a:pathLst>
              </a:custGeom>
              <a:solidFill>
                <a:srgbClr val="EBAE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Candara" panose="020E0502030303020204" pitchFamily="34" charset="0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43" name="Freeform 307"/>
              <p:cNvSpPr>
                <a:spLocks/>
              </p:cNvSpPr>
              <p:nvPr/>
            </p:nvSpPr>
            <p:spPr bwMode="auto">
              <a:xfrm>
                <a:off x="6423041" y="4826651"/>
                <a:ext cx="288925" cy="95250"/>
              </a:xfrm>
              <a:custGeom>
                <a:avLst/>
                <a:gdLst>
                  <a:gd name="T0" fmla="*/ 3 w 182"/>
                  <a:gd name="T1" fmla="*/ 60 h 60"/>
                  <a:gd name="T2" fmla="*/ 0 w 182"/>
                  <a:gd name="T3" fmla="*/ 43 h 60"/>
                  <a:gd name="T4" fmla="*/ 179 w 182"/>
                  <a:gd name="T5" fmla="*/ 0 h 60"/>
                  <a:gd name="T6" fmla="*/ 182 w 182"/>
                  <a:gd name="T7" fmla="*/ 16 h 60"/>
                  <a:gd name="T8" fmla="*/ 3 w 182"/>
                  <a:gd name="T9" fmla="*/ 60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2" h="60">
                    <a:moveTo>
                      <a:pt x="3" y="60"/>
                    </a:moveTo>
                    <a:lnTo>
                      <a:pt x="0" y="43"/>
                    </a:lnTo>
                    <a:lnTo>
                      <a:pt x="179" y="0"/>
                    </a:lnTo>
                    <a:lnTo>
                      <a:pt x="182" y="16"/>
                    </a:lnTo>
                    <a:lnTo>
                      <a:pt x="3" y="60"/>
                    </a:lnTo>
                    <a:close/>
                  </a:path>
                </a:pathLst>
              </a:custGeom>
              <a:solidFill>
                <a:srgbClr val="EBAE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Candara" panose="020E0502030303020204" pitchFamily="34" charset="0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44" name="Freeform 308"/>
              <p:cNvSpPr>
                <a:spLocks/>
              </p:cNvSpPr>
              <p:nvPr/>
            </p:nvSpPr>
            <p:spPr bwMode="auto">
              <a:xfrm>
                <a:off x="6702441" y="4302776"/>
                <a:ext cx="90488" cy="541338"/>
              </a:xfrm>
              <a:custGeom>
                <a:avLst/>
                <a:gdLst>
                  <a:gd name="T0" fmla="*/ 17 w 57"/>
                  <a:gd name="T1" fmla="*/ 341 h 341"/>
                  <a:gd name="T2" fmla="*/ 0 w 57"/>
                  <a:gd name="T3" fmla="*/ 339 h 341"/>
                  <a:gd name="T4" fmla="*/ 41 w 57"/>
                  <a:gd name="T5" fmla="*/ 0 h 341"/>
                  <a:gd name="T6" fmla="*/ 57 w 57"/>
                  <a:gd name="T7" fmla="*/ 2 h 341"/>
                  <a:gd name="T8" fmla="*/ 17 w 57"/>
                  <a:gd name="T9" fmla="*/ 341 h 3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341">
                    <a:moveTo>
                      <a:pt x="17" y="341"/>
                    </a:moveTo>
                    <a:lnTo>
                      <a:pt x="0" y="339"/>
                    </a:lnTo>
                    <a:lnTo>
                      <a:pt x="41" y="0"/>
                    </a:lnTo>
                    <a:lnTo>
                      <a:pt x="57" y="2"/>
                    </a:lnTo>
                    <a:lnTo>
                      <a:pt x="17" y="341"/>
                    </a:lnTo>
                    <a:close/>
                  </a:path>
                </a:pathLst>
              </a:custGeom>
              <a:solidFill>
                <a:srgbClr val="EBAE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Candara" panose="020E0502030303020204" pitchFamily="34" charset="0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45" name="Freeform 309"/>
              <p:cNvSpPr>
                <a:spLocks/>
              </p:cNvSpPr>
              <p:nvPr/>
            </p:nvSpPr>
            <p:spPr bwMode="auto">
              <a:xfrm>
                <a:off x="6770703" y="3815413"/>
                <a:ext cx="260350" cy="496888"/>
              </a:xfrm>
              <a:custGeom>
                <a:avLst/>
                <a:gdLst>
                  <a:gd name="T0" fmla="*/ 16 w 164"/>
                  <a:gd name="T1" fmla="*/ 313 h 313"/>
                  <a:gd name="T2" fmla="*/ 0 w 164"/>
                  <a:gd name="T3" fmla="*/ 306 h 313"/>
                  <a:gd name="T4" fmla="*/ 150 w 164"/>
                  <a:gd name="T5" fmla="*/ 0 h 313"/>
                  <a:gd name="T6" fmla="*/ 164 w 164"/>
                  <a:gd name="T7" fmla="*/ 7 h 313"/>
                  <a:gd name="T8" fmla="*/ 16 w 164"/>
                  <a:gd name="T9" fmla="*/ 313 h 3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4" h="313">
                    <a:moveTo>
                      <a:pt x="16" y="313"/>
                    </a:moveTo>
                    <a:lnTo>
                      <a:pt x="0" y="306"/>
                    </a:lnTo>
                    <a:lnTo>
                      <a:pt x="150" y="0"/>
                    </a:lnTo>
                    <a:lnTo>
                      <a:pt x="164" y="7"/>
                    </a:lnTo>
                    <a:lnTo>
                      <a:pt x="16" y="313"/>
                    </a:lnTo>
                    <a:close/>
                  </a:path>
                </a:pathLst>
              </a:custGeom>
              <a:solidFill>
                <a:srgbClr val="EBAE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Candara" panose="020E0502030303020204" pitchFamily="34" charset="0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46" name="Freeform 310"/>
              <p:cNvSpPr>
                <a:spLocks/>
              </p:cNvSpPr>
              <p:nvPr/>
            </p:nvSpPr>
            <p:spPr bwMode="auto">
              <a:xfrm>
                <a:off x="7004066" y="3215338"/>
                <a:ext cx="306388" cy="611188"/>
              </a:xfrm>
              <a:custGeom>
                <a:avLst/>
                <a:gdLst>
                  <a:gd name="T0" fmla="*/ 15 w 193"/>
                  <a:gd name="T1" fmla="*/ 385 h 385"/>
                  <a:gd name="T2" fmla="*/ 0 w 193"/>
                  <a:gd name="T3" fmla="*/ 378 h 385"/>
                  <a:gd name="T4" fmla="*/ 179 w 193"/>
                  <a:gd name="T5" fmla="*/ 0 h 385"/>
                  <a:gd name="T6" fmla="*/ 193 w 193"/>
                  <a:gd name="T7" fmla="*/ 7 h 385"/>
                  <a:gd name="T8" fmla="*/ 15 w 193"/>
                  <a:gd name="T9" fmla="*/ 385 h 3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3" h="385">
                    <a:moveTo>
                      <a:pt x="15" y="385"/>
                    </a:moveTo>
                    <a:lnTo>
                      <a:pt x="0" y="378"/>
                    </a:lnTo>
                    <a:lnTo>
                      <a:pt x="179" y="0"/>
                    </a:lnTo>
                    <a:lnTo>
                      <a:pt x="193" y="7"/>
                    </a:lnTo>
                    <a:lnTo>
                      <a:pt x="15" y="385"/>
                    </a:lnTo>
                    <a:close/>
                  </a:path>
                </a:pathLst>
              </a:custGeom>
              <a:solidFill>
                <a:srgbClr val="EBAE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Candara" panose="020E0502030303020204" pitchFamily="34" charset="0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47" name="Freeform 311"/>
              <p:cNvSpPr>
                <a:spLocks/>
              </p:cNvSpPr>
              <p:nvPr/>
            </p:nvSpPr>
            <p:spPr bwMode="auto">
              <a:xfrm>
                <a:off x="6702441" y="3485213"/>
                <a:ext cx="325438" cy="344488"/>
              </a:xfrm>
              <a:custGeom>
                <a:avLst/>
                <a:gdLst>
                  <a:gd name="T0" fmla="*/ 194 w 205"/>
                  <a:gd name="T1" fmla="*/ 217 h 217"/>
                  <a:gd name="T2" fmla="*/ 0 w 205"/>
                  <a:gd name="T3" fmla="*/ 11 h 217"/>
                  <a:gd name="T4" fmla="*/ 13 w 205"/>
                  <a:gd name="T5" fmla="*/ 0 h 217"/>
                  <a:gd name="T6" fmla="*/ 205 w 205"/>
                  <a:gd name="T7" fmla="*/ 205 h 217"/>
                  <a:gd name="T8" fmla="*/ 194 w 205"/>
                  <a:gd name="T9" fmla="*/ 217 h 2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5" h="217">
                    <a:moveTo>
                      <a:pt x="194" y="217"/>
                    </a:moveTo>
                    <a:lnTo>
                      <a:pt x="0" y="11"/>
                    </a:lnTo>
                    <a:lnTo>
                      <a:pt x="13" y="0"/>
                    </a:lnTo>
                    <a:lnTo>
                      <a:pt x="205" y="205"/>
                    </a:lnTo>
                    <a:lnTo>
                      <a:pt x="194" y="217"/>
                    </a:lnTo>
                    <a:close/>
                  </a:path>
                </a:pathLst>
              </a:custGeom>
              <a:solidFill>
                <a:srgbClr val="EBAE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Candara" panose="020E0502030303020204" pitchFamily="34" charset="0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48" name="Freeform 312"/>
              <p:cNvSpPr>
                <a:spLocks/>
              </p:cNvSpPr>
              <p:nvPr/>
            </p:nvSpPr>
            <p:spPr bwMode="auto">
              <a:xfrm>
                <a:off x="6423041" y="3485213"/>
                <a:ext cx="301625" cy="619125"/>
              </a:xfrm>
              <a:custGeom>
                <a:avLst/>
                <a:gdLst>
                  <a:gd name="T0" fmla="*/ 16 w 190"/>
                  <a:gd name="T1" fmla="*/ 390 h 390"/>
                  <a:gd name="T2" fmla="*/ 0 w 190"/>
                  <a:gd name="T3" fmla="*/ 383 h 390"/>
                  <a:gd name="T4" fmla="*/ 175 w 190"/>
                  <a:gd name="T5" fmla="*/ 0 h 390"/>
                  <a:gd name="T6" fmla="*/ 190 w 190"/>
                  <a:gd name="T7" fmla="*/ 6 h 390"/>
                  <a:gd name="T8" fmla="*/ 16 w 190"/>
                  <a:gd name="T9" fmla="*/ 390 h 3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0" h="390">
                    <a:moveTo>
                      <a:pt x="16" y="390"/>
                    </a:moveTo>
                    <a:lnTo>
                      <a:pt x="0" y="383"/>
                    </a:lnTo>
                    <a:lnTo>
                      <a:pt x="175" y="0"/>
                    </a:lnTo>
                    <a:lnTo>
                      <a:pt x="190" y="6"/>
                    </a:lnTo>
                    <a:lnTo>
                      <a:pt x="16" y="390"/>
                    </a:lnTo>
                    <a:close/>
                  </a:path>
                </a:pathLst>
              </a:custGeom>
              <a:solidFill>
                <a:srgbClr val="EBAE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Candara" panose="020E0502030303020204" pitchFamily="34" charset="0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49" name="Freeform 313"/>
              <p:cNvSpPr>
                <a:spLocks/>
              </p:cNvSpPr>
              <p:nvPr/>
            </p:nvSpPr>
            <p:spPr bwMode="auto">
              <a:xfrm>
                <a:off x="6021403" y="4023376"/>
                <a:ext cx="407988" cy="87313"/>
              </a:xfrm>
              <a:custGeom>
                <a:avLst/>
                <a:gdLst>
                  <a:gd name="T0" fmla="*/ 256 w 257"/>
                  <a:gd name="T1" fmla="*/ 55 h 55"/>
                  <a:gd name="T2" fmla="*/ 0 w 257"/>
                  <a:gd name="T3" fmla="*/ 17 h 55"/>
                  <a:gd name="T4" fmla="*/ 3 w 257"/>
                  <a:gd name="T5" fmla="*/ 0 h 55"/>
                  <a:gd name="T6" fmla="*/ 257 w 257"/>
                  <a:gd name="T7" fmla="*/ 39 h 55"/>
                  <a:gd name="T8" fmla="*/ 256 w 257"/>
                  <a:gd name="T9" fmla="*/ 55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7" h="55">
                    <a:moveTo>
                      <a:pt x="256" y="55"/>
                    </a:moveTo>
                    <a:lnTo>
                      <a:pt x="0" y="17"/>
                    </a:lnTo>
                    <a:lnTo>
                      <a:pt x="3" y="0"/>
                    </a:lnTo>
                    <a:lnTo>
                      <a:pt x="257" y="39"/>
                    </a:lnTo>
                    <a:lnTo>
                      <a:pt x="256" y="55"/>
                    </a:lnTo>
                    <a:close/>
                  </a:path>
                </a:pathLst>
              </a:custGeom>
              <a:solidFill>
                <a:srgbClr val="EBAE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Candara" panose="020E0502030303020204" pitchFamily="34" charset="0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50" name="Freeform 314"/>
              <p:cNvSpPr>
                <a:spLocks/>
              </p:cNvSpPr>
              <p:nvPr/>
            </p:nvSpPr>
            <p:spPr bwMode="auto">
              <a:xfrm>
                <a:off x="6432566" y="4078938"/>
                <a:ext cx="354013" cy="228600"/>
              </a:xfrm>
              <a:custGeom>
                <a:avLst/>
                <a:gdLst>
                  <a:gd name="T0" fmla="*/ 215 w 223"/>
                  <a:gd name="T1" fmla="*/ 144 h 144"/>
                  <a:gd name="T2" fmla="*/ 0 w 223"/>
                  <a:gd name="T3" fmla="*/ 14 h 144"/>
                  <a:gd name="T4" fmla="*/ 8 w 223"/>
                  <a:gd name="T5" fmla="*/ 0 h 144"/>
                  <a:gd name="T6" fmla="*/ 223 w 223"/>
                  <a:gd name="T7" fmla="*/ 130 h 144"/>
                  <a:gd name="T8" fmla="*/ 215 w 223"/>
                  <a:gd name="T9" fmla="*/ 144 h 1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3" h="144">
                    <a:moveTo>
                      <a:pt x="215" y="144"/>
                    </a:moveTo>
                    <a:lnTo>
                      <a:pt x="0" y="14"/>
                    </a:lnTo>
                    <a:lnTo>
                      <a:pt x="8" y="0"/>
                    </a:lnTo>
                    <a:lnTo>
                      <a:pt x="223" y="130"/>
                    </a:lnTo>
                    <a:lnTo>
                      <a:pt x="215" y="144"/>
                    </a:lnTo>
                    <a:close/>
                  </a:path>
                </a:pathLst>
              </a:custGeom>
              <a:solidFill>
                <a:srgbClr val="EBAE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Candara" panose="020E0502030303020204" pitchFamily="34" charset="0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51" name="Freeform 315"/>
              <p:cNvSpPr>
                <a:spLocks/>
              </p:cNvSpPr>
              <p:nvPr/>
            </p:nvSpPr>
            <p:spPr bwMode="auto">
              <a:xfrm>
                <a:off x="6437328" y="3809063"/>
                <a:ext cx="582613" cy="290513"/>
              </a:xfrm>
              <a:custGeom>
                <a:avLst/>
                <a:gdLst>
                  <a:gd name="T0" fmla="*/ 7 w 367"/>
                  <a:gd name="T1" fmla="*/ 183 h 183"/>
                  <a:gd name="T2" fmla="*/ 0 w 367"/>
                  <a:gd name="T3" fmla="*/ 167 h 183"/>
                  <a:gd name="T4" fmla="*/ 360 w 367"/>
                  <a:gd name="T5" fmla="*/ 0 h 183"/>
                  <a:gd name="T6" fmla="*/ 367 w 367"/>
                  <a:gd name="T7" fmla="*/ 15 h 183"/>
                  <a:gd name="T8" fmla="*/ 7 w 367"/>
                  <a:gd name="T9" fmla="*/ 183 h 1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67" h="183">
                    <a:moveTo>
                      <a:pt x="7" y="183"/>
                    </a:moveTo>
                    <a:lnTo>
                      <a:pt x="0" y="167"/>
                    </a:lnTo>
                    <a:lnTo>
                      <a:pt x="360" y="0"/>
                    </a:lnTo>
                    <a:lnTo>
                      <a:pt x="367" y="15"/>
                    </a:lnTo>
                    <a:lnTo>
                      <a:pt x="7" y="183"/>
                    </a:lnTo>
                    <a:close/>
                  </a:path>
                </a:pathLst>
              </a:custGeom>
              <a:solidFill>
                <a:srgbClr val="EBAE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Candara" panose="020E0502030303020204" pitchFamily="34" charset="0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52" name="Freeform 316"/>
              <p:cNvSpPr>
                <a:spLocks/>
              </p:cNvSpPr>
              <p:nvPr/>
            </p:nvSpPr>
            <p:spPr bwMode="auto">
              <a:xfrm>
                <a:off x="6342078" y="3589988"/>
                <a:ext cx="106363" cy="495300"/>
              </a:xfrm>
              <a:custGeom>
                <a:avLst/>
                <a:gdLst>
                  <a:gd name="T0" fmla="*/ 51 w 67"/>
                  <a:gd name="T1" fmla="*/ 312 h 312"/>
                  <a:gd name="T2" fmla="*/ 0 w 67"/>
                  <a:gd name="T3" fmla="*/ 3 h 312"/>
                  <a:gd name="T4" fmla="*/ 16 w 67"/>
                  <a:gd name="T5" fmla="*/ 0 h 312"/>
                  <a:gd name="T6" fmla="*/ 67 w 67"/>
                  <a:gd name="T7" fmla="*/ 310 h 312"/>
                  <a:gd name="T8" fmla="*/ 51 w 67"/>
                  <a:gd name="T9" fmla="*/ 312 h 3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7" h="312">
                    <a:moveTo>
                      <a:pt x="51" y="312"/>
                    </a:moveTo>
                    <a:lnTo>
                      <a:pt x="0" y="3"/>
                    </a:lnTo>
                    <a:lnTo>
                      <a:pt x="16" y="0"/>
                    </a:lnTo>
                    <a:lnTo>
                      <a:pt x="67" y="310"/>
                    </a:lnTo>
                    <a:lnTo>
                      <a:pt x="51" y="312"/>
                    </a:lnTo>
                    <a:close/>
                  </a:path>
                </a:pathLst>
              </a:custGeom>
              <a:solidFill>
                <a:srgbClr val="EBAE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Candara" panose="020E0502030303020204" pitchFamily="34" charset="0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53" name="Freeform 317"/>
              <p:cNvSpPr>
                <a:spLocks/>
              </p:cNvSpPr>
              <p:nvPr/>
            </p:nvSpPr>
            <p:spPr bwMode="auto">
              <a:xfrm>
                <a:off x="6007115" y="3597926"/>
                <a:ext cx="30163" cy="434975"/>
              </a:xfrm>
              <a:custGeom>
                <a:avLst/>
                <a:gdLst>
                  <a:gd name="T0" fmla="*/ 2 w 19"/>
                  <a:gd name="T1" fmla="*/ 274 h 274"/>
                  <a:gd name="T2" fmla="*/ 0 w 19"/>
                  <a:gd name="T3" fmla="*/ 0 h 274"/>
                  <a:gd name="T4" fmla="*/ 16 w 19"/>
                  <a:gd name="T5" fmla="*/ 0 h 274"/>
                  <a:gd name="T6" fmla="*/ 19 w 19"/>
                  <a:gd name="T7" fmla="*/ 274 h 274"/>
                  <a:gd name="T8" fmla="*/ 2 w 19"/>
                  <a:gd name="T9" fmla="*/ 274 h 2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" h="274">
                    <a:moveTo>
                      <a:pt x="2" y="274"/>
                    </a:moveTo>
                    <a:lnTo>
                      <a:pt x="0" y="0"/>
                    </a:lnTo>
                    <a:lnTo>
                      <a:pt x="16" y="0"/>
                    </a:lnTo>
                    <a:lnTo>
                      <a:pt x="19" y="274"/>
                    </a:lnTo>
                    <a:lnTo>
                      <a:pt x="2" y="274"/>
                    </a:lnTo>
                    <a:close/>
                  </a:path>
                </a:pathLst>
              </a:custGeom>
              <a:solidFill>
                <a:srgbClr val="EBAE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Candara" panose="020E0502030303020204" pitchFamily="34" charset="0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54" name="Freeform 318"/>
              <p:cNvSpPr>
                <a:spLocks/>
              </p:cNvSpPr>
              <p:nvPr/>
            </p:nvSpPr>
            <p:spPr bwMode="auto">
              <a:xfrm>
                <a:off x="5980128" y="2923238"/>
                <a:ext cx="52388" cy="682625"/>
              </a:xfrm>
              <a:custGeom>
                <a:avLst/>
                <a:gdLst>
                  <a:gd name="T0" fmla="*/ 17 w 33"/>
                  <a:gd name="T1" fmla="*/ 430 h 430"/>
                  <a:gd name="T2" fmla="*/ 0 w 33"/>
                  <a:gd name="T3" fmla="*/ 0 h 430"/>
                  <a:gd name="T4" fmla="*/ 17 w 33"/>
                  <a:gd name="T5" fmla="*/ 0 h 430"/>
                  <a:gd name="T6" fmla="*/ 33 w 33"/>
                  <a:gd name="T7" fmla="*/ 430 h 430"/>
                  <a:gd name="T8" fmla="*/ 17 w 33"/>
                  <a:gd name="T9" fmla="*/ 430 h 4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" h="430">
                    <a:moveTo>
                      <a:pt x="17" y="430"/>
                    </a:moveTo>
                    <a:lnTo>
                      <a:pt x="0" y="0"/>
                    </a:lnTo>
                    <a:lnTo>
                      <a:pt x="17" y="0"/>
                    </a:lnTo>
                    <a:lnTo>
                      <a:pt x="33" y="430"/>
                    </a:lnTo>
                    <a:lnTo>
                      <a:pt x="17" y="430"/>
                    </a:lnTo>
                    <a:close/>
                  </a:path>
                </a:pathLst>
              </a:custGeom>
              <a:solidFill>
                <a:srgbClr val="EBAE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Candara" panose="020E0502030303020204" pitchFamily="34" charset="0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55" name="Freeform 319"/>
              <p:cNvSpPr>
                <a:spLocks/>
              </p:cNvSpPr>
              <p:nvPr/>
            </p:nvSpPr>
            <p:spPr bwMode="auto">
              <a:xfrm>
                <a:off x="6026166" y="3574113"/>
                <a:ext cx="333375" cy="50800"/>
              </a:xfrm>
              <a:custGeom>
                <a:avLst/>
                <a:gdLst>
                  <a:gd name="T0" fmla="*/ 2 w 210"/>
                  <a:gd name="T1" fmla="*/ 32 h 32"/>
                  <a:gd name="T2" fmla="*/ 0 w 210"/>
                  <a:gd name="T3" fmla="*/ 15 h 32"/>
                  <a:gd name="T4" fmla="*/ 208 w 210"/>
                  <a:gd name="T5" fmla="*/ 0 h 32"/>
                  <a:gd name="T6" fmla="*/ 210 w 210"/>
                  <a:gd name="T7" fmla="*/ 17 h 32"/>
                  <a:gd name="T8" fmla="*/ 2 w 210"/>
                  <a:gd name="T9" fmla="*/ 3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0" h="32">
                    <a:moveTo>
                      <a:pt x="2" y="32"/>
                    </a:moveTo>
                    <a:lnTo>
                      <a:pt x="0" y="15"/>
                    </a:lnTo>
                    <a:lnTo>
                      <a:pt x="208" y="0"/>
                    </a:lnTo>
                    <a:lnTo>
                      <a:pt x="210" y="17"/>
                    </a:lnTo>
                    <a:lnTo>
                      <a:pt x="2" y="32"/>
                    </a:lnTo>
                    <a:close/>
                  </a:path>
                </a:pathLst>
              </a:custGeom>
              <a:solidFill>
                <a:srgbClr val="EBAE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Candara" panose="020E0502030303020204" pitchFamily="34" charset="0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56" name="Freeform 320"/>
              <p:cNvSpPr>
                <a:spLocks/>
              </p:cNvSpPr>
              <p:nvPr/>
            </p:nvSpPr>
            <p:spPr bwMode="auto">
              <a:xfrm>
                <a:off x="5549915" y="3605863"/>
                <a:ext cx="476250" cy="320675"/>
              </a:xfrm>
              <a:custGeom>
                <a:avLst/>
                <a:gdLst>
                  <a:gd name="T0" fmla="*/ 10 w 300"/>
                  <a:gd name="T1" fmla="*/ 202 h 202"/>
                  <a:gd name="T2" fmla="*/ 0 w 300"/>
                  <a:gd name="T3" fmla="*/ 188 h 202"/>
                  <a:gd name="T4" fmla="*/ 292 w 300"/>
                  <a:gd name="T5" fmla="*/ 0 h 202"/>
                  <a:gd name="T6" fmla="*/ 300 w 300"/>
                  <a:gd name="T7" fmla="*/ 12 h 202"/>
                  <a:gd name="T8" fmla="*/ 10 w 300"/>
                  <a:gd name="T9" fmla="*/ 202 h 2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0" h="202">
                    <a:moveTo>
                      <a:pt x="10" y="202"/>
                    </a:moveTo>
                    <a:lnTo>
                      <a:pt x="0" y="188"/>
                    </a:lnTo>
                    <a:lnTo>
                      <a:pt x="292" y="0"/>
                    </a:lnTo>
                    <a:lnTo>
                      <a:pt x="300" y="12"/>
                    </a:lnTo>
                    <a:lnTo>
                      <a:pt x="10" y="202"/>
                    </a:lnTo>
                    <a:close/>
                  </a:path>
                </a:pathLst>
              </a:custGeom>
              <a:solidFill>
                <a:srgbClr val="EBAE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Candara" panose="020E0502030303020204" pitchFamily="34" charset="0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57" name="Freeform 321"/>
              <p:cNvSpPr>
                <a:spLocks/>
              </p:cNvSpPr>
              <p:nvPr/>
            </p:nvSpPr>
            <p:spPr bwMode="auto">
              <a:xfrm>
                <a:off x="5254640" y="3909076"/>
                <a:ext cx="315913" cy="539750"/>
              </a:xfrm>
              <a:custGeom>
                <a:avLst/>
                <a:gdLst>
                  <a:gd name="T0" fmla="*/ 16 w 199"/>
                  <a:gd name="T1" fmla="*/ 340 h 340"/>
                  <a:gd name="T2" fmla="*/ 0 w 199"/>
                  <a:gd name="T3" fmla="*/ 332 h 340"/>
                  <a:gd name="T4" fmla="*/ 183 w 199"/>
                  <a:gd name="T5" fmla="*/ 0 h 340"/>
                  <a:gd name="T6" fmla="*/ 199 w 199"/>
                  <a:gd name="T7" fmla="*/ 8 h 340"/>
                  <a:gd name="T8" fmla="*/ 16 w 199"/>
                  <a:gd name="T9" fmla="*/ 340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9" h="340">
                    <a:moveTo>
                      <a:pt x="16" y="340"/>
                    </a:moveTo>
                    <a:lnTo>
                      <a:pt x="0" y="332"/>
                    </a:lnTo>
                    <a:lnTo>
                      <a:pt x="183" y="0"/>
                    </a:lnTo>
                    <a:lnTo>
                      <a:pt x="199" y="8"/>
                    </a:lnTo>
                    <a:lnTo>
                      <a:pt x="16" y="340"/>
                    </a:lnTo>
                    <a:close/>
                  </a:path>
                </a:pathLst>
              </a:custGeom>
              <a:solidFill>
                <a:srgbClr val="EBAE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Candara" panose="020E0502030303020204" pitchFamily="34" charset="0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58" name="Freeform 322"/>
              <p:cNvSpPr>
                <a:spLocks/>
              </p:cNvSpPr>
              <p:nvPr/>
            </p:nvSpPr>
            <p:spPr bwMode="auto">
              <a:xfrm>
                <a:off x="5260990" y="4028138"/>
                <a:ext cx="765175" cy="412750"/>
              </a:xfrm>
              <a:custGeom>
                <a:avLst/>
                <a:gdLst>
                  <a:gd name="T0" fmla="*/ 7 w 482"/>
                  <a:gd name="T1" fmla="*/ 260 h 260"/>
                  <a:gd name="T2" fmla="*/ 0 w 482"/>
                  <a:gd name="T3" fmla="*/ 246 h 260"/>
                  <a:gd name="T4" fmla="*/ 474 w 482"/>
                  <a:gd name="T5" fmla="*/ 0 h 260"/>
                  <a:gd name="T6" fmla="*/ 482 w 482"/>
                  <a:gd name="T7" fmla="*/ 16 h 260"/>
                  <a:gd name="T8" fmla="*/ 7 w 482"/>
                  <a:gd name="T9" fmla="*/ 260 h 2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82" h="260">
                    <a:moveTo>
                      <a:pt x="7" y="260"/>
                    </a:moveTo>
                    <a:lnTo>
                      <a:pt x="0" y="246"/>
                    </a:lnTo>
                    <a:lnTo>
                      <a:pt x="474" y="0"/>
                    </a:lnTo>
                    <a:lnTo>
                      <a:pt x="482" y="16"/>
                    </a:lnTo>
                    <a:lnTo>
                      <a:pt x="7" y="260"/>
                    </a:lnTo>
                    <a:close/>
                  </a:path>
                </a:pathLst>
              </a:custGeom>
              <a:solidFill>
                <a:srgbClr val="EBAE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Candara" panose="020E0502030303020204" pitchFamily="34" charset="0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59" name="Freeform 323"/>
              <p:cNvSpPr>
                <a:spLocks/>
              </p:cNvSpPr>
              <p:nvPr/>
            </p:nvSpPr>
            <p:spPr bwMode="auto">
              <a:xfrm>
                <a:off x="5548328" y="3909076"/>
                <a:ext cx="193675" cy="590550"/>
              </a:xfrm>
              <a:custGeom>
                <a:avLst/>
                <a:gdLst>
                  <a:gd name="T0" fmla="*/ 106 w 122"/>
                  <a:gd name="T1" fmla="*/ 372 h 372"/>
                  <a:gd name="T2" fmla="*/ 0 w 122"/>
                  <a:gd name="T3" fmla="*/ 4 h 372"/>
                  <a:gd name="T4" fmla="*/ 16 w 122"/>
                  <a:gd name="T5" fmla="*/ 0 h 372"/>
                  <a:gd name="T6" fmla="*/ 122 w 122"/>
                  <a:gd name="T7" fmla="*/ 367 h 372"/>
                  <a:gd name="T8" fmla="*/ 106 w 122"/>
                  <a:gd name="T9" fmla="*/ 372 h 3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2" h="372">
                    <a:moveTo>
                      <a:pt x="106" y="372"/>
                    </a:moveTo>
                    <a:lnTo>
                      <a:pt x="0" y="4"/>
                    </a:lnTo>
                    <a:lnTo>
                      <a:pt x="16" y="0"/>
                    </a:lnTo>
                    <a:lnTo>
                      <a:pt x="122" y="367"/>
                    </a:lnTo>
                    <a:lnTo>
                      <a:pt x="106" y="372"/>
                    </a:lnTo>
                    <a:close/>
                  </a:path>
                </a:pathLst>
              </a:custGeom>
              <a:solidFill>
                <a:srgbClr val="EBAE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Candara" panose="020E0502030303020204" pitchFamily="34" charset="0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60" name="Freeform 324"/>
              <p:cNvSpPr>
                <a:spLocks/>
              </p:cNvSpPr>
              <p:nvPr/>
            </p:nvSpPr>
            <p:spPr bwMode="auto">
              <a:xfrm>
                <a:off x="4867290" y="3618563"/>
                <a:ext cx="407988" cy="815975"/>
              </a:xfrm>
              <a:custGeom>
                <a:avLst/>
                <a:gdLst>
                  <a:gd name="T0" fmla="*/ 243 w 257"/>
                  <a:gd name="T1" fmla="*/ 514 h 514"/>
                  <a:gd name="T2" fmla="*/ 0 w 257"/>
                  <a:gd name="T3" fmla="*/ 7 h 514"/>
                  <a:gd name="T4" fmla="*/ 15 w 257"/>
                  <a:gd name="T5" fmla="*/ 0 h 514"/>
                  <a:gd name="T6" fmla="*/ 257 w 257"/>
                  <a:gd name="T7" fmla="*/ 507 h 514"/>
                  <a:gd name="T8" fmla="*/ 243 w 257"/>
                  <a:gd name="T9" fmla="*/ 514 h 5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7" h="514">
                    <a:moveTo>
                      <a:pt x="243" y="514"/>
                    </a:moveTo>
                    <a:lnTo>
                      <a:pt x="0" y="7"/>
                    </a:lnTo>
                    <a:lnTo>
                      <a:pt x="15" y="0"/>
                    </a:lnTo>
                    <a:lnTo>
                      <a:pt x="257" y="507"/>
                    </a:lnTo>
                    <a:lnTo>
                      <a:pt x="243" y="514"/>
                    </a:lnTo>
                    <a:close/>
                  </a:path>
                </a:pathLst>
              </a:custGeom>
              <a:solidFill>
                <a:srgbClr val="EBAE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Candara" panose="020E0502030303020204" pitchFamily="34" charset="0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61" name="Freeform 325"/>
              <p:cNvSpPr>
                <a:spLocks/>
              </p:cNvSpPr>
              <p:nvPr/>
            </p:nvSpPr>
            <p:spPr bwMode="auto">
              <a:xfrm>
                <a:off x="4694253" y="2775601"/>
                <a:ext cx="196850" cy="858838"/>
              </a:xfrm>
              <a:custGeom>
                <a:avLst/>
                <a:gdLst>
                  <a:gd name="T0" fmla="*/ 109 w 124"/>
                  <a:gd name="T1" fmla="*/ 541 h 541"/>
                  <a:gd name="T2" fmla="*/ 0 w 124"/>
                  <a:gd name="T3" fmla="*/ 3 h 541"/>
                  <a:gd name="T4" fmla="*/ 15 w 124"/>
                  <a:gd name="T5" fmla="*/ 0 h 541"/>
                  <a:gd name="T6" fmla="*/ 124 w 124"/>
                  <a:gd name="T7" fmla="*/ 536 h 541"/>
                  <a:gd name="T8" fmla="*/ 109 w 124"/>
                  <a:gd name="T9" fmla="*/ 541 h 5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4" h="541">
                    <a:moveTo>
                      <a:pt x="109" y="541"/>
                    </a:moveTo>
                    <a:lnTo>
                      <a:pt x="0" y="3"/>
                    </a:lnTo>
                    <a:lnTo>
                      <a:pt x="15" y="0"/>
                    </a:lnTo>
                    <a:lnTo>
                      <a:pt x="124" y="536"/>
                    </a:lnTo>
                    <a:lnTo>
                      <a:pt x="109" y="541"/>
                    </a:lnTo>
                    <a:close/>
                  </a:path>
                </a:pathLst>
              </a:custGeom>
              <a:solidFill>
                <a:srgbClr val="EBAE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Candara" panose="020E0502030303020204" pitchFamily="34" charset="0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62" name="Freeform 326"/>
              <p:cNvSpPr>
                <a:spLocks/>
              </p:cNvSpPr>
              <p:nvPr/>
            </p:nvSpPr>
            <p:spPr bwMode="auto">
              <a:xfrm>
                <a:off x="4700603" y="2774013"/>
                <a:ext cx="388938" cy="328613"/>
              </a:xfrm>
              <a:custGeom>
                <a:avLst/>
                <a:gdLst>
                  <a:gd name="T0" fmla="*/ 235 w 245"/>
                  <a:gd name="T1" fmla="*/ 207 h 207"/>
                  <a:gd name="T2" fmla="*/ 0 w 245"/>
                  <a:gd name="T3" fmla="*/ 13 h 207"/>
                  <a:gd name="T4" fmla="*/ 11 w 245"/>
                  <a:gd name="T5" fmla="*/ 0 h 207"/>
                  <a:gd name="T6" fmla="*/ 245 w 245"/>
                  <a:gd name="T7" fmla="*/ 194 h 207"/>
                  <a:gd name="T8" fmla="*/ 235 w 245"/>
                  <a:gd name="T9" fmla="*/ 207 h 2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5" h="207">
                    <a:moveTo>
                      <a:pt x="235" y="207"/>
                    </a:moveTo>
                    <a:lnTo>
                      <a:pt x="0" y="13"/>
                    </a:lnTo>
                    <a:lnTo>
                      <a:pt x="11" y="0"/>
                    </a:lnTo>
                    <a:lnTo>
                      <a:pt x="245" y="194"/>
                    </a:lnTo>
                    <a:lnTo>
                      <a:pt x="235" y="207"/>
                    </a:lnTo>
                    <a:close/>
                  </a:path>
                </a:pathLst>
              </a:custGeom>
              <a:solidFill>
                <a:srgbClr val="EBAE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Candara" panose="020E0502030303020204" pitchFamily="34" charset="0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63" name="Freeform 327"/>
              <p:cNvSpPr>
                <a:spLocks/>
              </p:cNvSpPr>
              <p:nvPr/>
            </p:nvSpPr>
            <p:spPr bwMode="auto">
              <a:xfrm>
                <a:off x="4864115" y="3091513"/>
                <a:ext cx="233363" cy="527050"/>
              </a:xfrm>
              <a:custGeom>
                <a:avLst/>
                <a:gdLst>
                  <a:gd name="T0" fmla="*/ 16 w 147"/>
                  <a:gd name="T1" fmla="*/ 332 h 332"/>
                  <a:gd name="T2" fmla="*/ 0 w 147"/>
                  <a:gd name="T3" fmla="*/ 326 h 332"/>
                  <a:gd name="T4" fmla="*/ 132 w 147"/>
                  <a:gd name="T5" fmla="*/ 0 h 332"/>
                  <a:gd name="T6" fmla="*/ 147 w 147"/>
                  <a:gd name="T7" fmla="*/ 5 h 332"/>
                  <a:gd name="T8" fmla="*/ 16 w 147"/>
                  <a:gd name="T9" fmla="*/ 332 h 3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7" h="332">
                    <a:moveTo>
                      <a:pt x="16" y="332"/>
                    </a:moveTo>
                    <a:lnTo>
                      <a:pt x="0" y="326"/>
                    </a:lnTo>
                    <a:lnTo>
                      <a:pt x="132" y="0"/>
                    </a:lnTo>
                    <a:lnTo>
                      <a:pt x="147" y="5"/>
                    </a:lnTo>
                    <a:lnTo>
                      <a:pt x="16" y="332"/>
                    </a:lnTo>
                    <a:close/>
                  </a:path>
                </a:pathLst>
              </a:custGeom>
              <a:solidFill>
                <a:srgbClr val="EBAE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Candara" panose="020E0502030303020204" pitchFamily="34" charset="0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64" name="Freeform 328"/>
              <p:cNvSpPr>
                <a:spLocks/>
              </p:cNvSpPr>
              <p:nvPr/>
            </p:nvSpPr>
            <p:spPr bwMode="auto">
              <a:xfrm>
                <a:off x="5075253" y="3080401"/>
                <a:ext cx="417513" cy="247650"/>
              </a:xfrm>
              <a:custGeom>
                <a:avLst/>
                <a:gdLst>
                  <a:gd name="T0" fmla="*/ 256 w 263"/>
                  <a:gd name="T1" fmla="*/ 156 h 156"/>
                  <a:gd name="T2" fmla="*/ 0 w 263"/>
                  <a:gd name="T3" fmla="*/ 14 h 156"/>
                  <a:gd name="T4" fmla="*/ 7 w 263"/>
                  <a:gd name="T5" fmla="*/ 0 h 156"/>
                  <a:gd name="T6" fmla="*/ 263 w 263"/>
                  <a:gd name="T7" fmla="*/ 142 h 156"/>
                  <a:gd name="T8" fmla="*/ 256 w 263"/>
                  <a:gd name="T9" fmla="*/ 156 h 1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3" h="156">
                    <a:moveTo>
                      <a:pt x="256" y="156"/>
                    </a:moveTo>
                    <a:lnTo>
                      <a:pt x="0" y="14"/>
                    </a:lnTo>
                    <a:lnTo>
                      <a:pt x="7" y="0"/>
                    </a:lnTo>
                    <a:lnTo>
                      <a:pt x="263" y="142"/>
                    </a:lnTo>
                    <a:lnTo>
                      <a:pt x="256" y="156"/>
                    </a:lnTo>
                    <a:close/>
                  </a:path>
                </a:pathLst>
              </a:custGeom>
              <a:solidFill>
                <a:srgbClr val="EBAE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Candara" panose="020E0502030303020204" pitchFamily="34" charset="0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65" name="Freeform 329"/>
              <p:cNvSpPr>
                <a:spLocks/>
              </p:cNvSpPr>
              <p:nvPr/>
            </p:nvSpPr>
            <p:spPr bwMode="auto">
              <a:xfrm>
                <a:off x="5467365" y="3312176"/>
                <a:ext cx="100013" cy="608013"/>
              </a:xfrm>
              <a:custGeom>
                <a:avLst/>
                <a:gdLst>
                  <a:gd name="T0" fmla="*/ 46 w 63"/>
                  <a:gd name="T1" fmla="*/ 383 h 383"/>
                  <a:gd name="T2" fmla="*/ 0 w 63"/>
                  <a:gd name="T3" fmla="*/ 3 h 383"/>
                  <a:gd name="T4" fmla="*/ 16 w 63"/>
                  <a:gd name="T5" fmla="*/ 0 h 383"/>
                  <a:gd name="T6" fmla="*/ 63 w 63"/>
                  <a:gd name="T7" fmla="*/ 381 h 383"/>
                  <a:gd name="T8" fmla="*/ 46 w 63"/>
                  <a:gd name="T9" fmla="*/ 383 h 3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3" h="383">
                    <a:moveTo>
                      <a:pt x="46" y="383"/>
                    </a:moveTo>
                    <a:lnTo>
                      <a:pt x="0" y="3"/>
                    </a:lnTo>
                    <a:lnTo>
                      <a:pt x="16" y="0"/>
                    </a:lnTo>
                    <a:lnTo>
                      <a:pt x="63" y="381"/>
                    </a:lnTo>
                    <a:lnTo>
                      <a:pt x="46" y="383"/>
                    </a:lnTo>
                    <a:close/>
                  </a:path>
                </a:pathLst>
              </a:custGeom>
              <a:solidFill>
                <a:srgbClr val="EBAE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Candara" panose="020E0502030303020204" pitchFamily="34" charset="0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66" name="Freeform 330"/>
              <p:cNvSpPr>
                <a:spLocks/>
              </p:cNvSpPr>
              <p:nvPr/>
            </p:nvSpPr>
            <p:spPr bwMode="auto">
              <a:xfrm>
                <a:off x="5481653" y="3304238"/>
                <a:ext cx="539750" cy="315913"/>
              </a:xfrm>
              <a:custGeom>
                <a:avLst/>
                <a:gdLst>
                  <a:gd name="T0" fmla="*/ 333 w 340"/>
                  <a:gd name="T1" fmla="*/ 199 h 199"/>
                  <a:gd name="T2" fmla="*/ 0 w 340"/>
                  <a:gd name="T3" fmla="*/ 14 h 199"/>
                  <a:gd name="T4" fmla="*/ 7 w 340"/>
                  <a:gd name="T5" fmla="*/ 0 h 199"/>
                  <a:gd name="T6" fmla="*/ 340 w 340"/>
                  <a:gd name="T7" fmla="*/ 184 h 199"/>
                  <a:gd name="T8" fmla="*/ 333 w 340"/>
                  <a:gd name="T9" fmla="*/ 199 h 1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0" h="199">
                    <a:moveTo>
                      <a:pt x="333" y="199"/>
                    </a:moveTo>
                    <a:lnTo>
                      <a:pt x="0" y="14"/>
                    </a:lnTo>
                    <a:lnTo>
                      <a:pt x="7" y="0"/>
                    </a:lnTo>
                    <a:lnTo>
                      <a:pt x="340" y="184"/>
                    </a:lnTo>
                    <a:lnTo>
                      <a:pt x="333" y="199"/>
                    </a:lnTo>
                    <a:close/>
                  </a:path>
                </a:pathLst>
              </a:custGeom>
              <a:solidFill>
                <a:srgbClr val="EBAE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Candara" panose="020E0502030303020204" pitchFamily="34" charset="0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67" name="Freeform 331"/>
              <p:cNvSpPr>
                <a:spLocks/>
              </p:cNvSpPr>
              <p:nvPr/>
            </p:nvSpPr>
            <p:spPr bwMode="auto">
              <a:xfrm>
                <a:off x="5419740" y="2996263"/>
                <a:ext cx="76200" cy="322263"/>
              </a:xfrm>
              <a:custGeom>
                <a:avLst/>
                <a:gdLst>
                  <a:gd name="T0" fmla="*/ 32 w 48"/>
                  <a:gd name="T1" fmla="*/ 203 h 203"/>
                  <a:gd name="T2" fmla="*/ 0 w 48"/>
                  <a:gd name="T3" fmla="*/ 2 h 203"/>
                  <a:gd name="T4" fmla="*/ 16 w 48"/>
                  <a:gd name="T5" fmla="*/ 0 h 203"/>
                  <a:gd name="T6" fmla="*/ 48 w 48"/>
                  <a:gd name="T7" fmla="*/ 201 h 203"/>
                  <a:gd name="T8" fmla="*/ 32 w 48"/>
                  <a:gd name="T9" fmla="*/ 203 h 2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8" h="203">
                    <a:moveTo>
                      <a:pt x="32" y="203"/>
                    </a:moveTo>
                    <a:lnTo>
                      <a:pt x="0" y="2"/>
                    </a:lnTo>
                    <a:lnTo>
                      <a:pt x="16" y="0"/>
                    </a:lnTo>
                    <a:lnTo>
                      <a:pt x="48" y="201"/>
                    </a:lnTo>
                    <a:lnTo>
                      <a:pt x="32" y="203"/>
                    </a:lnTo>
                    <a:close/>
                  </a:path>
                </a:pathLst>
              </a:custGeom>
              <a:solidFill>
                <a:srgbClr val="EBAE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Candara" panose="020E0502030303020204" pitchFamily="34" charset="0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68" name="Freeform 332"/>
              <p:cNvSpPr>
                <a:spLocks/>
              </p:cNvSpPr>
              <p:nvPr/>
            </p:nvSpPr>
            <p:spPr bwMode="auto">
              <a:xfrm>
                <a:off x="4873640" y="3299476"/>
                <a:ext cx="611188" cy="317500"/>
              </a:xfrm>
              <a:custGeom>
                <a:avLst/>
                <a:gdLst>
                  <a:gd name="T0" fmla="*/ 7 w 385"/>
                  <a:gd name="T1" fmla="*/ 200 h 200"/>
                  <a:gd name="T2" fmla="*/ 0 w 385"/>
                  <a:gd name="T3" fmla="*/ 184 h 200"/>
                  <a:gd name="T4" fmla="*/ 378 w 385"/>
                  <a:gd name="T5" fmla="*/ 0 h 200"/>
                  <a:gd name="T6" fmla="*/ 385 w 385"/>
                  <a:gd name="T7" fmla="*/ 15 h 200"/>
                  <a:gd name="T8" fmla="*/ 7 w 385"/>
                  <a:gd name="T9" fmla="*/ 200 h 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5" h="200">
                    <a:moveTo>
                      <a:pt x="7" y="200"/>
                    </a:moveTo>
                    <a:lnTo>
                      <a:pt x="0" y="184"/>
                    </a:lnTo>
                    <a:lnTo>
                      <a:pt x="378" y="0"/>
                    </a:lnTo>
                    <a:lnTo>
                      <a:pt x="385" y="15"/>
                    </a:lnTo>
                    <a:lnTo>
                      <a:pt x="7" y="200"/>
                    </a:lnTo>
                    <a:close/>
                  </a:path>
                </a:pathLst>
              </a:custGeom>
              <a:solidFill>
                <a:srgbClr val="EBAE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Candara" panose="020E0502030303020204" pitchFamily="34" charset="0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69" name="Freeform 333"/>
              <p:cNvSpPr>
                <a:spLocks/>
              </p:cNvSpPr>
              <p:nvPr/>
            </p:nvSpPr>
            <p:spPr bwMode="auto">
              <a:xfrm>
                <a:off x="4878403" y="3596338"/>
                <a:ext cx="677863" cy="317500"/>
              </a:xfrm>
              <a:custGeom>
                <a:avLst/>
                <a:gdLst>
                  <a:gd name="T0" fmla="*/ 420 w 427"/>
                  <a:gd name="T1" fmla="*/ 200 h 200"/>
                  <a:gd name="T2" fmla="*/ 0 w 427"/>
                  <a:gd name="T3" fmla="*/ 14 h 200"/>
                  <a:gd name="T4" fmla="*/ 7 w 427"/>
                  <a:gd name="T5" fmla="*/ 0 h 200"/>
                  <a:gd name="T6" fmla="*/ 427 w 427"/>
                  <a:gd name="T7" fmla="*/ 186 h 200"/>
                  <a:gd name="T8" fmla="*/ 420 w 427"/>
                  <a:gd name="T9" fmla="*/ 200 h 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27" h="200">
                    <a:moveTo>
                      <a:pt x="420" y="200"/>
                    </a:moveTo>
                    <a:lnTo>
                      <a:pt x="0" y="14"/>
                    </a:lnTo>
                    <a:lnTo>
                      <a:pt x="7" y="0"/>
                    </a:lnTo>
                    <a:lnTo>
                      <a:pt x="427" y="186"/>
                    </a:lnTo>
                    <a:lnTo>
                      <a:pt x="420" y="200"/>
                    </a:lnTo>
                    <a:close/>
                  </a:path>
                </a:pathLst>
              </a:custGeom>
              <a:solidFill>
                <a:srgbClr val="EBAE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Candara" panose="020E0502030303020204" pitchFamily="34" charset="0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70" name="Freeform 334"/>
              <p:cNvSpPr>
                <a:spLocks/>
              </p:cNvSpPr>
              <p:nvPr/>
            </p:nvSpPr>
            <p:spPr bwMode="auto">
              <a:xfrm>
                <a:off x="5562615" y="3809063"/>
                <a:ext cx="1447801" cy="119063"/>
              </a:xfrm>
              <a:custGeom>
                <a:avLst/>
                <a:gdLst>
                  <a:gd name="T0" fmla="*/ 2 w 912"/>
                  <a:gd name="T1" fmla="*/ 75 h 75"/>
                  <a:gd name="T2" fmla="*/ 0 w 912"/>
                  <a:gd name="T3" fmla="*/ 59 h 75"/>
                  <a:gd name="T4" fmla="*/ 911 w 912"/>
                  <a:gd name="T5" fmla="*/ 0 h 75"/>
                  <a:gd name="T6" fmla="*/ 912 w 912"/>
                  <a:gd name="T7" fmla="*/ 15 h 75"/>
                  <a:gd name="T8" fmla="*/ 2 w 912"/>
                  <a:gd name="T9" fmla="*/ 75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12" h="75">
                    <a:moveTo>
                      <a:pt x="2" y="75"/>
                    </a:moveTo>
                    <a:lnTo>
                      <a:pt x="0" y="59"/>
                    </a:lnTo>
                    <a:lnTo>
                      <a:pt x="911" y="0"/>
                    </a:lnTo>
                    <a:lnTo>
                      <a:pt x="912" y="15"/>
                    </a:lnTo>
                    <a:lnTo>
                      <a:pt x="2" y="75"/>
                    </a:lnTo>
                    <a:close/>
                  </a:path>
                </a:pathLst>
              </a:custGeom>
              <a:solidFill>
                <a:srgbClr val="EBAE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Candara" panose="020E0502030303020204" pitchFamily="34" charset="0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71" name="Freeform 335"/>
              <p:cNvSpPr>
                <a:spLocks/>
              </p:cNvSpPr>
              <p:nvPr/>
            </p:nvSpPr>
            <p:spPr bwMode="auto">
              <a:xfrm>
                <a:off x="6707203" y="3212163"/>
                <a:ext cx="596900" cy="287338"/>
              </a:xfrm>
              <a:custGeom>
                <a:avLst/>
                <a:gdLst>
                  <a:gd name="T0" fmla="*/ 7 w 376"/>
                  <a:gd name="T1" fmla="*/ 181 h 181"/>
                  <a:gd name="T2" fmla="*/ 0 w 376"/>
                  <a:gd name="T3" fmla="*/ 165 h 181"/>
                  <a:gd name="T4" fmla="*/ 370 w 376"/>
                  <a:gd name="T5" fmla="*/ 0 h 181"/>
                  <a:gd name="T6" fmla="*/ 376 w 376"/>
                  <a:gd name="T7" fmla="*/ 16 h 181"/>
                  <a:gd name="T8" fmla="*/ 7 w 376"/>
                  <a:gd name="T9" fmla="*/ 181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76" h="181">
                    <a:moveTo>
                      <a:pt x="7" y="181"/>
                    </a:moveTo>
                    <a:lnTo>
                      <a:pt x="0" y="165"/>
                    </a:lnTo>
                    <a:lnTo>
                      <a:pt x="370" y="0"/>
                    </a:lnTo>
                    <a:lnTo>
                      <a:pt x="376" y="16"/>
                    </a:lnTo>
                    <a:lnTo>
                      <a:pt x="7" y="181"/>
                    </a:lnTo>
                    <a:close/>
                  </a:path>
                </a:pathLst>
              </a:custGeom>
              <a:solidFill>
                <a:srgbClr val="EBAE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Candara" panose="020E0502030303020204" pitchFamily="34" charset="0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72" name="Freeform 336"/>
              <p:cNvSpPr>
                <a:spLocks/>
              </p:cNvSpPr>
              <p:nvPr/>
            </p:nvSpPr>
            <p:spPr bwMode="auto">
              <a:xfrm>
                <a:off x="6350016" y="3474101"/>
                <a:ext cx="366713" cy="122238"/>
              </a:xfrm>
              <a:custGeom>
                <a:avLst/>
                <a:gdLst>
                  <a:gd name="T0" fmla="*/ 4 w 231"/>
                  <a:gd name="T1" fmla="*/ 77 h 77"/>
                  <a:gd name="T2" fmla="*/ 0 w 231"/>
                  <a:gd name="T3" fmla="*/ 62 h 77"/>
                  <a:gd name="T4" fmla="*/ 226 w 231"/>
                  <a:gd name="T5" fmla="*/ 0 h 77"/>
                  <a:gd name="T6" fmla="*/ 231 w 231"/>
                  <a:gd name="T7" fmla="*/ 16 h 77"/>
                  <a:gd name="T8" fmla="*/ 4 w 231"/>
                  <a:gd name="T9" fmla="*/ 77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31" h="77">
                    <a:moveTo>
                      <a:pt x="4" y="77"/>
                    </a:moveTo>
                    <a:lnTo>
                      <a:pt x="0" y="62"/>
                    </a:lnTo>
                    <a:lnTo>
                      <a:pt x="226" y="0"/>
                    </a:lnTo>
                    <a:lnTo>
                      <a:pt x="231" y="16"/>
                    </a:lnTo>
                    <a:lnTo>
                      <a:pt x="4" y="77"/>
                    </a:lnTo>
                    <a:close/>
                  </a:path>
                </a:pathLst>
              </a:custGeom>
              <a:solidFill>
                <a:srgbClr val="EBAE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Candara" panose="020E0502030303020204" pitchFamily="34" charset="0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73" name="Freeform 337"/>
              <p:cNvSpPr>
                <a:spLocks/>
              </p:cNvSpPr>
              <p:nvPr/>
            </p:nvSpPr>
            <p:spPr bwMode="auto">
              <a:xfrm>
                <a:off x="7251716" y="2454926"/>
                <a:ext cx="60325" cy="771525"/>
              </a:xfrm>
              <a:custGeom>
                <a:avLst/>
                <a:gdLst>
                  <a:gd name="T0" fmla="*/ 21 w 38"/>
                  <a:gd name="T1" fmla="*/ 486 h 486"/>
                  <a:gd name="T2" fmla="*/ 0 w 38"/>
                  <a:gd name="T3" fmla="*/ 1 h 486"/>
                  <a:gd name="T4" fmla="*/ 16 w 38"/>
                  <a:gd name="T5" fmla="*/ 0 h 486"/>
                  <a:gd name="T6" fmla="*/ 38 w 38"/>
                  <a:gd name="T7" fmla="*/ 484 h 486"/>
                  <a:gd name="T8" fmla="*/ 21 w 38"/>
                  <a:gd name="T9" fmla="*/ 486 h 4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486">
                    <a:moveTo>
                      <a:pt x="21" y="486"/>
                    </a:moveTo>
                    <a:lnTo>
                      <a:pt x="0" y="1"/>
                    </a:lnTo>
                    <a:lnTo>
                      <a:pt x="16" y="0"/>
                    </a:lnTo>
                    <a:lnTo>
                      <a:pt x="38" y="484"/>
                    </a:lnTo>
                    <a:lnTo>
                      <a:pt x="21" y="486"/>
                    </a:lnTo>
                    <a:close/>
                  </a:path>
                </a:pathLst>
              </a:custGeom>
              <a:solidFill>
                <a:srgbClr val="EBAE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Candara" panose="020E0502030303020204" pitchFamily="34" charset="0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74" name="Freeform 338"/>
              <p:cNvSpPr>
                <a:spLocks/>
              </p:cNvSpPr>
              <p:nvPr/>
            </p:nvSpPr>
            <p:spPr bwMode="auto">
              <a:xfrm>
                <a:off x="6837378" y="1972326"/>
                <a:ext cx="436563" cy="495300"/>
              </a:xfrm>
              <a:custGeom>
                <a:avLst/>
                <a:gdLst>
                  <a:gd name="T0" fmla="*/ 263 w 275"/>
                  <a:gd name="T1" fmla="*/ 312 h 312"/>
                  <a:gd name="T2" fmla="*/ 0 w 275"/>
                  <a:gd name="T3" fmla="*/ 11 h 312"/>
                  <a:gd name="T4" fmla="*/ 13 w 275"/>
                  <a:gd name="T5" fmla="*/ 0 h 312"/>
                  <a:gd name="T6" fmla="*/ 275 w 275"/>
                  <a:gd name="T7" fmla="*/ 301 h 312"/>
                  <a:gd name="T8" fmla="*/ 263 w 275"/>
                  <a:gd name="T9" fmla="*/ 312 h 3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5" h="312">
                    <a:moveTo>
                      <a:pt x="263" y="312"/>
                    </a:moveTo>
                    <a:lnTo>
                      <a:pt x="0" y="11"/>
                    </a:lnTo>
                    <a:lnTo>
                      <a:pt x="13" y="0"/>
                    </a:lnTo>
                    <a:lnTo>
                      <a:pt x="275" y="301"/>
                    </a:lnTo>
                    <a:lnTo>
                      <a:pt x="263" y="312"/>
                    </a:lnTo>
                    <a:close/>
                  </a:path>
                </a:pathLst>
              </a:custGeom>
              <a:solidFill>
                <a:srgbClr val="EBAE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Candara" panose="020E0502030303020204" pitchFamily="34" charset="0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75" name="Freeform 339"/>
              <p:cNvSpPr>
                <a:spLocks/>
              </p:cNvSpPr>
              <p:nvPr/>
            </p:nvSpPr>
            <p:spPr bwMode="auto">
              <a:xfrm>
                <a:off x="6919928" y="2453338"/>
                <a:ext cx="347663" cy="271463"/>
              </a:xfrm>
              <a:custGeom>
                <a:avLst/>
                <a:gdLst>
                  <a:gd name="T0" fmla="*/ 11 w 219"/>
                  <a:gd name="T1" fmla="*/ 171 h 171"/>
                  <a:gd name="T2" fmla="*/ 0 w 219"/>
                  <a:gd name="T3" fmla="*/ 157 h 171"/>
                  <a:gd name="T4" fmla="*/ 209 w 219"/>
                  <a:gd name="T5" fmla="*/ 0 h 171"/>
                  <a:gd name="T6" fmla="*/ 219 w 219"/>
                  <a:gd name="T7" fmla="*/ 12 h 171"/>
                  <a:gd name="T8" fmla="*/ 11 w 219"/>
                  <a:gd name="T9" fmla="*/ 171 h 1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9" h="171">
                    <a:moveTo>
                      <a:pt x="11" y="171"/>
                    </a:moveTo>
                    <a:lnTo>
                      <a:pt x="0" y="157"/>
                    </a:lnTo>
                    <a:lnTo>
                      <a:pt x="209" y="0"/>
                    </a:lnTo>
                    <a:lnTo>
                      <a:pt x="219" y="12"/>
                    </a:lnTo>
                    <a:lnTo>
                      <a:pt x="11" y="171"/>
                    </a:lnTo>
                    <a:close/>
                  </a:path>
                </a:pathLst>
              </a:custGeom>
              <a:solidFill>
                <a:srgbClr val="EBAE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Candara" panose="020E0502030303020204" pitchFamily="34" charset="0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76" name="Freeform 340"/>
              <p:cNvSpPr>
                <a:spLocks/>
              </p:cNvSpPr>
              <p:nvPr/>
            </p:nvSpPr>
            <p:spPr bwMode="auto">
              <a:xfrm>
                <a:off x="6569091" y="2705751"/>
                <a:ext cx="371475" cy="320675"/>
              </a:xfrm>
              <a:custGeom>
                <a:avLst/>
                <a:gdLst>
                  <a:gd name="T0" fmla="*/ 10 w 234"/>
                  <a:gd name="T1" fmla="*/ 202 h 202"/>
                  <a:gd name="T2" fmla="*/ 0 w 234"/>
                  <a:gd name="T3" fmla="*/ 190 h 202"/>
                  <a:gd name="T4" fmla="*/ 224 w 234"/>
                  <a:gd name="T5" fmla="*/ 0 h 202"/>
                  <a:gd name="T6" fmla="*/ 234 w 234"/>
                  <a:gd name="T7" fmla="*/ 12 h 202"/>
                  <a:gd name="T8" fmla="*/ 10 w 234"/>
                  <a:gd name="T9" fmla="*/ 202 h 2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34" h="202">
                    <a:moveTo>
                      <a:pt x="10" y="202"/>
                    </a:moveTo>
                    <a:lnTo>
                      <a:pt x="0" y="190"/>
                    </a:lnTo>
                    <a:lnTo>
                      <a:pt x="224" y="0"/>
                    </a:lnTo>
                    <a:lnTo>
                      <a:pt x="234" y="12"/>
                    </a:lnTo>
                    <a:lnTo>
                      <a:pt x="10" y="202"/>
                    </a:lnTo>
                    <a:close/>
                  </a:path>
                </a:pathLst>
              </a:custGeom>
              <a:solidFill>
                <a:srgbClr val="EBAE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Candara" panose="020E0502030303020204" pitchFamily="34" charset="0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77" name="Freeform 341"/>
              <p:cNvSpPr>
                <a:spLocks/>
              </p:cNvSpPr>
              <p:nvPr/>
            </p:nvSpPr>
            <p:spPr bwMode="auto">
              <a:xfrm>
                <a:off x="5991240" y="2923238"/>
                <a:ext cx="592138" cy="103188"/>
              </a:xfrm>
              <a:custGeom>
                <a:avLst/>
                <a:gdLst>
                  <a:gd name="T0" fmla="*/ 370 w 373"/>
                  <a:gd name="T1" fmla="*/ 65 h 65"/>
                  <a:gd name="T2" fmla="*/ 0 w 373"/>
                  <a:gd name="T3" fmla="*/ 16 h 65"/>
                  <a:gd name="T4" fmla="*/ 3 w 373"/>
                  <a:gd name="T5" fmla="*/ 0 h 65"/>
                  <a:gd name="T6" fmla="*/ 373 w 373"/>
                  <a:gd name="T7" fmla="*/ 48 h 65"/>
                  <a:gd name="T8" fmla="*/ 370 w 373"/>
                  <a:gd name="T9" fmla="*/ 65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73" h="65">
                    <a:moveTo>
                      <a:pt x="370" y="65"/>
                    </a:moveTo>
                    <a:lnTo>
                      <a:pt x="0" y="16"/>
                    </a:lnTo>
                    <a:lnTo>
                      <a:pt x="3" y="0"/>
                    </a:lnTo>
                    <a:lnTo>
                      <a:pt x="373" y="48"/>
                    </a:lnTo>
                    <a:lnTo>
                      <a:pt x="370" y="65"/>
                    </a:lnTo>
                    <a:close/>
                  </a:path>
                </a:pathLst>
              </a:custGeom>
              <a:solidFill>
                <a:srgbClr val="EBAE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Candara" panose="020E0502030303020204" pitchFamily="34" charset="0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78" name="Freeform 342"/>
              <p:cNvSpPr>
                <a:spLocks/>
              </p:cNvSpPr>
              <p:nvPr/>
            </p:nvSpPr>
            <p:spPr bwMode="auto">
              <a:xfrm>
                <a:off x="5430853" y="2929588"/>
                <a:ext cx="560388" cy="79375"/>
              </a:xfrm>
              <a:custGeom>
                <a:avLst/>
                <a:gdLst>
                  <a:gd name="T0" fmla="*/ 2 w 353"/>
                  <a:gd name="T1" fmla="*/ 50 h 50"/>
                  <a:gd name="T2" fmla="*/ 0 w 353"/>
                  <a:gd name="T3" fmla="*/ 35 h 50"/>
                  <a:gd name="T4" fmla="*/ 351 w 353"/>
                  <a:gd name="T5" fmla="*/ 0 h 50"/>
                  <a:gd name="T6" fmla="*/ 353 w 353"/>
                  <a:gd name="T7" fmla="*/ 17 h 50"/>
                  <a:gd name="T8" fmla="*/ 2 w 353"/>
                  <a:gd name="T9" fmla="*/ 5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3" h="50">
                    <a:moveTo>
                      <a:pt x="2" y="50"/>
                    </a:moveTo>
                    <a:lnTo>
                      <a:pt x="0" y="35"/>
                    </a:lnTo>
                    <a:lnTo>
                      <a:pt x="351" y="0"/>
                    </a:lnTo>
                    <a:lnTo>
                      <a:pt x="353" y="17"/>
                    </a:lnTo>
                    <a:lnTo>
                      <a:pt x="2" y="50"/>
                    </a:lnTo>
                    <a:close/>
                  </a:path>
                </a:pathLst>
              </a:custGeom>
              <a:solidFill>
                <a:srgbClr val="EBAE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Candara" panose="020E0502030303020204" pitchFamily="34" charset="0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79" name="Freeform 343"/>
              <p:cNvSpPr>
                <a:spLocks/>
              </p:cNvSpPr>
              <p:nvPr/>
            </p:nvSpPr>
            <p:spPr bwMode="auto">
              <a:xfrm>
                <a:off x="4705365" y="2769251"/>
                <a:ext cx="731838" cy="246063"/>
              </a:xfrm>
              <a:custGeom>
                <a:avLst/>
                <a:gdLst>
                  <a:gd name="T0" fmla="*/ 455 w 461"/>
                  <a:gd name="T1" fmla="*/ 155 h 155"/>
                  <a:gd name="T2" fmla="*/ 0 w 461"/>
                  <a:gd name="T3" fmla="*/ 16 h 155"/>
                  <a:gd name="T4" fmla="*/ 5 w 461"/>
                  <a:gd name="T5" fmla="*/ 0 h 155"/>
                  <a:gd name="T6" fmla="*/ 461 w 461"/>
                  <a:gd name="T7" fmla="*/ 140 h 155"/>
                  <a:gd name="T8" fmla="*/ 455 w 461"/>
                  <a:gd name="T9" fmla="*/ 155 h 1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61" h="155">
                    <a:moveTo>
                      <a:pt x="455" y="155"/>
                    </a:moveTo>
                    <a:lnTo>
                      <a:pt x="0" y="16"/>
                    </a:lnTo>
                    <a:lnTo>
                      <a:pt x="5" y="0"/>
                    </a:lnTo>
                    <a:lnTo>
                      <a:pt x="461" y="140"/>
                    </a:lnTo>
                    <a:lnTo>
                      <a:pt x="455" y="155"/>
                    </a:lnTo>
                    <a:close/>
                  </a:path>
                </a:pathLst>
              </a:custGeom>
              <a:solidFill>
                <a:srgbClr val="EBAE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Candara" panose="020E0502030303020204" pitchFamily="34" charset="0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80" name="Freeform 344"/>
              <p:cNvSpPr>
                <a:spLocks/>
              </p:cNvSpPr>
              <p:nvPr/>
            </p:nvSpPr>
            <p:spPr bwMode="auto">
              <a:xfrm>
                <a:off x="5081603" y="2996263"/>
                <a:ext cx="346075" cy="112713"/>
              </a:xfrm>
              <a:custGeom>
                <a:avLst/>
                <a:gdLst>
                  <a:gd name="T0" fmla="*/ 5 w 218"/>
                  <a:gd name="T1" fmla="*/ 71 h 71"/>
                  <a:gd name="T2" fmla="*/ 0 w 218"/>
                  <a:gd name="T3" fmla="*/ 54 h 71"/>
                  <a:gd name="T4" fmla="*/ 215 w 218"/>
                  <a:gd name="T5" fmla="*/ 0 h 71"/>
                  <a:gd name="T6" fmla="*/ 218 w 218"/>
                  <a:gd name="T7" fmla="*/ 15 h 71"/>
                  <a:gd name="T8" fmla="*/ 5 w 218"/>
                  <a:gd name="T9" fmla="*/ 71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8" h="71">
                    <a:moveTo>
                      <a:pt x="5" y="71"/>
                    </a:moveTo>
                    <a:lnTo>
                      <a:pt x="0" y="54"/>
                    </a:lnTo>
                    <a:lnTo>
                      <a:pt x="215" y="0"/>
                    </a:lnTo>
                    <a:lnTo>
                      <a:pt x="218" y="15"/>
                    </a:lnTo>
                    <a:lnTo>
                      <a:pt x="5" y="71"/>
                    </a:lnTo>
                    <a:close/>
                  </a:path>
                </a:pathLst>
              </a:custGeom>
              <a:solidFill>
                <a:srgbClr val="EBAE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Candara" panose="020E0502030303020204" pitchFamily="34" charset="0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81" name="Freeform 345"/>
              <p:cNvSpPr>
                <a:spLocks/>
              </p:cNvSpPr>
              <p:nvPr/>
            </p:nvSpPr>
            <p:spPr bwMode="auto">
              <a:xfrm>
                <a:off x="5476890" y="3002613"/>
                <a:ext cx="1100138" cy="309563"/>
              </a:xfrm>
              <a:custGeom>
                <a:avLst/>
                <a:gdLst>
                  <a:gd name="T0" fmla="*/ 0 w 496"/>
                  <a:gd name="T1" fmla="*/ 140 h 140"/>
                  <a:gd name="T2" fmla="*/ 0 w 496"/>
                  <a:gd name="T3" fmla="*/ 140 h 140"/>
                  <a:gd name="T4" fmla="*/ 1 w 496"/>
                  <a:gd name="T5" fmla="*/ 135 h 140"/>
                  <a:gd name="T6" fmla="*/ 1 w 496"/>
                  <a:gd name="T7" fmla="*/ 129 h 140"/>
                  <a:gd name="T8" fmla="*/ 493 w 496"/>
                  <a:gd name="T9" fmla="*/ 0 h 140"/>
                  <a:gd name="T10" fmla="*/ 496 w 496"/>
                  <a:gd name="T11" fmla="*/ 11 h 140"/>
                  <a:gd name="T12" fmla="*/ 0 w 496"/>
                  <a:gd name="T13" fmla="*/ 140 h 1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96" h="140">
                    <a:moveTo>
                      <a:pt x="0" y="140"/>
                    </a:moveTo>
                    <a:cubicBezTo>
                      <a:pt x="0" y="140"/>
                      <a:pt x="0" y="140"/>
                      <a:pt x="0" y="140"/>
                    </a:cubicBezTo>
                    <a:cubicBezTo>
                      <a:pt x="1" y="135"/>
                      <a:pt x="1" y="135"/>
                      <a:pt x="1" y="135"/>
                    </a:cubicBezTo>
                    <a:cubicBezTo>
                      <a:pt x="1" y="129"/>
                      <a:pt x="1" y="129"/>
                      <a:pt x="1" y="129"/>
                    </a:cubicBezTo>
                    <a:cubicBezTo>
                      <a:pt x="15" y="127"/>
                      <a:pt x="361" y="35"/>
                      <a:pt x="493" y="0"/>
                    </a:cubicBezTo>
                    <a:cubicBezTo>
                      <a:pt x="496" y="11"/>
                      <a:pt x="496" y="11"/>
                      <a:pt x="496" y="11"/>
                    </a:cubicBezTo>
                    <a:cubicBezTo>
                      <a:pt x="44" y="132"/>
                      <a:pt x="5" y="140"/>
                      <a:pt x="0" y="140"/>
                    </a:cubicBezTo>
                    <a:close/>
                  </a:path>
                </a:pathLst>
              </a:custGeom>
              <a:solidFill>
                <a:srgbClr val="EBAE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Candara" panose="020E0502030303020204" pitchFamily="34" charset="0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82" name="Freeform 346"/>
              <p:cNvSpPr>
                <a:spLocks/>
              </p:cNvSpPr>
              <p:nvPr/>
            </p:nvSpPr>
            <p:spPr bwMode="auto">
              <a:xfrm>
                <a:off x="5476890" y="2935938"/>
                <a:ext cx="522288" cy="379413"/>
              </a:xfrm>
              <a:custGeom>
                <a:avLst/>
                <a:gdLst>
                  <a:gd name="T0" fmla="*/ 8 w 329"/>
                  <a:gd name="T1" fmla="*/ 239 h 239"/>
                  <a:gd name="T2" fmla="*/ 0 w 329"/>
                  <a:gd name="T3" fmla="*/ 225 h 239"/>
                  <a:gd name="T4" fmla="*/ 321 w 329"/>
                  <a:gd name="T5" fmla="*/ 0 h 239"/>
                  <a:gd name="T6" fmla="*/ 329 w 329"/>
                  <a:gd name="T7" fmla="*/ 14 h 239"/>
                  <a:gd name="T8" fmla="*/ 8 w 329"/>
                  <a:gd name="T9" fmla="*/ 239 h 2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29" h="239">
                    <a:moveTo>
                      <a:pt x="8" y="239"/>
                    </a:moveTo>
                    <a:lnTo>
                      <a:pt x="0" y="225"/>
                    </a:lnTo>
                    <a:lnTo>
                      <a:pt x="321" y="0"/>
                    </a:lnTo>
                    <a:lnTo>
                      <a:pt x="329" y="14"/>
                    </a:lnTo>
                    <a:lnTo>
                      <a:pt x="8" y="239"/>
                    </a:lnTo>
                    <a:close/>
                  </a:path>
                </a:pathLst>
              </a:custGeom>
              <a:solidFill>
                <a:srgbClr val="EBAE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Candara" panose="020E0502030303020204" pitchFamily="34" charset="0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83" name="Freeform 347"/>
              <p:cNvSpPr>
                <a:spLocks/>
              </p:cNvSpPr>
              <p:nvPr/>
            </p:nvSpPr>
            <p:spPr bwMode="auto">
              <a:xfrm>
                <a:off x="6003940" y="2705751"/>
                <a:ext cx="925513" cy="230188"/>
              </a:xfrm>
              <a:custGeom>
                <a:avLst/>
                <a:gdLst>
                  <a:gd name="T0" fmla="*/ 3 w 583"/>
                  <a:gd name="T1" fmla="*/ 145 h 145"/>
                  <a:gd name="T2" fmla="*/ 0 w 583"/>
                  <a:gd name="T3" fmla="*/ 128 h 145"/>
                  <a:gd name="T4" fmla="*/ 578 w 583"/>
                  <a:gd name="T5" fmla="*/ 0 h 145"/>
                  <a:gd name="T6" fmla="*/ 583 w 583"/>
                  <a:gd name="T7" fmla="*/ 15 h 145"/>
                  <a:gd name="T8" fmla="*/ 3 w 583"/>
                  <a:gd name="T9" fmla="*/ 145 h 1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83" h="145">
                    <a:moveTo>
                      <a:pt x="3" y="145"/>
                    </a:moveTo>
                    <a:lnTo>
                      <a:pt x="0" y="128"/>
                    </a:lnTo>
                    <a:lnTo>
                      <a:pt x="578" y="0"/>
                    </a:lnTo>
                    <a:lnTo>
                      <a:pt x="583" y="15"/>
                    </a:lnTo>
                    <a:lnTo>
                      <a:pt x="3" y="145"/>
                    </a:lnTo>
                    <a:close/>
                  </a:path>
                </a:pathLst>
              </a:custGeom>
              <a:solidFill>
                <a:srgbClr val="EBAE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Candara" panose="020E0502030303020204" pitchFamily="34" charset="0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84" name="Freeform 348"/>
              <p:cNvSpPr>
                <a:spLocks/>
              </p:cNvSpPr>
              <p:nvPr/>
            </p:nvSpPr>
            <p:spPr bwMode="auto">
              <a:xfrm>
                <a:off x="6567503" y="3018488"/>
                <a:ext cx="161925" cy="465138"/>
              </a:xfrm>
              <a:custGeom>
                <a:avLst/>
                <a:gdLst>
                  <a:gd name="T0" fmla="*/ 85 w 102"/>
                  <a:gd name="T1" fmla="*/ 293 h 293"/>
                  <a:gd name="T2" fmla="*/ 0 w 102"/>
                  <a:gd name="T3" fmla="*/ 4 h 293"/>
                  <a:gd name="T4" fmla="*/ 17 w 102"/>
                  <a:gd name="T5" fmla="*/ 0 h 293"/>
                  <a:gd name="T6" fmla="*/ 102 w 102"/>
                  <a:gd name="T7" fmla="*/ 289 h 293"/>
                  <a:gd name="T8" fmla="*/ 85 w 102"/>
                  <a:gd name="T9" fmla="*/ 293 h 2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2" h="293">
                    <a:moveTo>
                      <a:pt x="85" y="293"/>
                    </a:moveTo>
                    <a:lnTo>
                      <a:pt x="0" y="4"/>
                    </a:lnTo>
                    <a:lnTo>
                      <a:pt x="17" y="0"/>
                    </a:lnTo>
                    <a:lnTo>
                      <a:pt x="102" y="289"/>
                    </a:lnTo>
                    <a:lnTo>
                      <a:pt x="85" y="293"/>
                    </a:lnTo>
                    <a:close/>
                  </a:path>
                </a:pathLst>
              </a:custGeom>
              <a:solidFill>
                <a:srgbClr val="EBAE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Candara" panose="020E0502030303020204" pitchFamily="34" charset="0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85" name="Freeform 349"/>
              <p:cNvSpPr>
                <a:spLocks/>
              </p:cNvSpPr>
              <p:nvPr/>
            </p:nvSpPr>
            <p:spPr bwMode="auto">
              <a:xfrm>
                <a:off x="6319853" y="2346976"/>
                <a:ext cx="935038" cy="123825"/>
              </a:xfrm>
              <a:custGeom>
                <a:avLst/>
                <a:gdLst>
                  <a:gd name="T0" fmla="*/ 587 w 589"/>
                  <a:gd name="T1" fmla="*/ 78 h 78"/>
                  <a:gd name="T2" fmla="*/ 0 w 589"/>
                  <a:gd name="T3" fmla="*/ 16 h 78"/>
                  <a:gd name="T4" fmla="*/ 1 w 589"/>
                  <a:gd name="T5" fmla="*/ 0 h 78"/>
                  <a:gd name="T6" fmla="*/ 589 w 589"/>
                  <a:gd name="T7" fmla="*/ 61 h 78"/>
                  <a:gd name="T8" fmla="*/ 587 w 589"/>
                  <a:gd name="T9" fmla="*/ 78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89" h="78">
                    <a:moveTo>
                      <a:pt x="587" y="78"/>
                    </a:moveTo>
                    <a:lnTo>
                      <a:pt x="0" y="16"/>
                    </a:lnTo>
                    <a:lnTo>
                      <a:pt x="1" y="0"/>
                    </a:lnTo>
                    <a:lnTo>
                      <a:pt x="589" y="61"/>
                    </a:lnTo>
                    <a:lnTo>
                      <a:pt x="587" y="78"/>
                    </a:lnTo>
                    <a:close/>
                  </a:path>
                </a:pathLst>
              </a:custGeom>
              <a:solidFill>
                <a:srgbClr val="EBAE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Candara" panose="020E0502030303020204" pitchFamily="34" charset="0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86" name="Freeform 350"/>
              <p:cNvSpPr>
                <a:spLocks/>
              </p:cNvSpPr>
              <p:nvPr/>
            </p:nvSpPr>
            <p:spPr bwMode="auto">
              <a:xfrm>
                <a:off x="6316678" y="1973913"/>
                <a:ext cx="534988" cy="392113"/>
              </a:xfrm>
              <a:custGeom>
                <a:avLst/>
                <a:gdLst>
                  <a:gd name="T0" fmla="*/ 10 w 337"/>
                  <a:gd name="T1" fmla="*/ 247 h 247"/>
                  <a:gd name="T2" fmla="*/ 0 w 337"/>
                  <a:gd name="T3" fmla="*/ 233 h 247"/>
                  <a:gd name="T4" fmla="*/ 327 w 337"/>
                  <a:gd name="T5" fmla="*/ 0 h 247"/>
                  <a:gd name="T6" fmla="*/ 337 w 337"/>
                  <a:gd name="T7" fmla="*/ 13 h 247"/>
                  <a:gd name="T8" fmla="*/ 10 w 337"/>
                  <a:gd name="T9" fmla="*/ 247 h 2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7" h="247">
                    <a:moveTo>
                      <a:pt x="10" y="247"/>
                    </a:moveTo>
                    <a:lnTo>
                      <a:pt x="0" y="233"/>
                    </a:lnTo>
                    <a:lnTo>
                      <a:pt x="327" y="0"/>
                    </a:lnTo>
                    <a:lnTo>
                      <a:pt x="337" y="13"/>
                    </a:lnTo>
                    <a:lnTo>
                      <a:pt x="10" y="247"/>
                    </a:lnTo>
                    <a:close/>
                  </a:path>
                </a:pathLst>
              </a:custGeom>
              <a:solidFill>
                <a:srgbClr val="EBAE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Candara" panose="020E0502030303020204" pitchFamily="34" charset="0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87" name="Freeform 351"/>
              <p:cNvSpPr>
                <a:spLocks/>
              </p:cNvSpPr>
              <p:nvPr/>
            </p:nvSpPr>
            <p:spPr bwMode="auto">
              <a:xfrm>
                <a:off x="4694253" y="2196163"/>
                <a:ext cx="257175" cy="582613"/>
              </a:xfrm>
              <a:custGeom>
                <a:avLst/>
                <a:gdLst>
                  <a:gd name="T0" fmla="*/ 15 w 162"/>
                  <a:gd name="T1" fmla="*/ 367 h 367"/>
                  <a:gd name="T2" fmla="*/ 0 w 162"/>
                  <a:gd name="T3" fmla="*/ 361 h 367"/>
                  <a:gd name="T4" fmla="*/ 147 w 162"/>
                  <a:gd name="T5" fmla="*/ 0 h 367"/>
                  <a:gd name="T6" fmla="*/ 162 w 162"/>
                  <a:gd name="T7" fmla="*/ 5 h 367"/>
                  <a:gd name="T8" fmla="*/ 15 w 162"/>
                  <a:gd name="T9" fmla="*/ 367 h 3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2" h="367">
                    <a:moveTo>
                      <a:pt x="15" y="367"/>
                    </a:moveTo>
                    <a:lnTo>
                      <a:pt x="0" y="361"/>
                    </a:lnTo>
                    <a:lnTo>
                      <a:pt x="147" y="0"/>
                    </a:lnTo>
                    <a:lnTo>
                      <a:pt x="162" y="5"/>
                    </a:lnTo>
                    <a:lnTo>
                      <a:pt x="15" y="367"/>
                    </a:lnTo>
                    <a:close/>
                  </a:path>
                </a:pathLst>
              </a:custGeom>
              <a:solidFill>
                <a:srgbClr val="EBAE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Candara" panose="020E0502030303020204" pitchFamily="34" charset="0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88" name="Freeform 352"/>
              <p:cNvSpPr>
                <a:spLocks/>
              </p:cNvSpPr>
              <p:nvPr/>
            </p:nvSpPr>
            <p:spPr bwMode="auto">
              <a:xfrm>
                <a:off x="4940315" y="2185051"/>
                <a:ext cx="404813" cy="558800"/>
              </a:xfrm>
              <a:custGeom>
                <a:avLst/>
                <a:gdLst>
                  <a:gd name="T0" fmla="*/ 242 w 255"/>
                  <a:gd name="T1" fmla="*/ 352 h 352"/>
                  <a:gd name="T2" fmla="*/ 0 w 255"/>
                  <a:gd name="T3" fmla="*/ 10 h 352"/>
                  <a:gd name="T4" fmla="*/ 13 w 255"/>
                  <a:gd name="T5" fmla="*/ 0 h 352"/>
                  <a:gd name="T6" fmla="*/ 255 w 255"/>
                  <a:gd name="T7" fmla="*/ 343 h 352"/>
                  <a:gd name="T8" fmla="*/ 242 w 255"/>
                  <a:gd name="T9" fmla="*/ 352 h 3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5" h="352">
                    <a:moveTo>
                      <a:pt x="242" y="352"/>
                    </a:moveTo>
                    <a:lnTo>
                      <a:pt x="0" y="10"/>
                    </a:lnTo>
                    <a:lnTo>
                      <a:pt x="13" y="0"/>
                    </a:lnTo>
                    <a:lnTo>
                      <a:pt x="255" y="343"/>
                    </a:lnTo>
                    <a:lnTo>
                      <a:pt x="242" y="352"/>
                    </a:lnTo>
                    <a:close/>
                  </a:path>
                </a:pathLst>
              </a:custGeom>
              <a:solidFill>
                <a:srgbClr val="EBAE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Candara" panose="020E0502030303020204" pitchFamily="34" charset="0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89" name="Freeform 353"/>
              <p:cNvSpPr>
                <a:spLocks/>
              </p:cNvSpPr>
              <p:nvPr/>
            </p:nvSpPr>
            <p:spPr bwMode="auto">
              <a:xfrm>
                <a:off x="5343540" y="2713688"/>
                <a:ext cx="666750" cy="231775"/>
              </a:xfrm>
              <a:custGeom>
                <a:avLst/>
                <a:gdLst>
                  <a:gd name="T0" fmla="*/ 415 w 420"/>
                  <a:gd name="T1" fmla="*/ 146 h 146"/>
                  <a:gd name="T2" fmla="*/ 0 w 420"/>
                  <a:gd name="T3" fmla="*/ 16 h 146"/>
                  <a:gd name="T4" fmla="*/ 6 w 420"/>
                  <a:gd name="T5" fmla="*/ 0 h 146"/>
                  <a:gd name="T6" fmla="*/ 420 w 420"/>
                  <a:gd name="T7" fmla="*/ 130 h 146"/>
                  <a:gd name="T8" fmla="*/ 415 w 420"/>
                  <a:gd name="T9" fmla="*/ 146 h 1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20" h="146">
                    <a:moveTo>
                      <a:pt x="415" y="146"/>
                    </a:moveTo>
                    <a:lnTo>
                      <a:pt x="0" y="16"/>
                    </a:lnTo>
                    <a:lnTo>
                      <a:pt x="6" y="0"/>
                    </a:lnTo>
                    <a:lnTo>
                      <a:pt x="420" y="130"/>
                    </a:lnTo>
                    <a:lnTo>
                      <a:pt x="415" y="146"/>
                    </a:lnTo>
                    <a:close/>
                  </a:path>
                </a:pathLst>
              </a:custGeom>
              <a:solidFill>
                <a:srgbClr val="EBAE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Candara" panose="020E0502030303020204" pitchFamily="34" charset="0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90" name="Freeform 354"/>
              <p:cNvSpPr>
                <a:spLocks/>
              </p:cNvSpPr>
              <p:nvPr/>
            </p:nvSpPr>
            <p:spPr bwMode="auto">
              <a:xfrm>
                <a:off x="5327665" y="2723213"/>
                <a:ext cx="111125" cy="280988"/>
              </a:xfrm>
              <a:custGeom>
                <a:avLst/>
                <a:gdLst>
                  <a:gd name="T0" fmla="*/ 53 w 70"/>
                  <a:gd name="T1" fmla="*/ 177 h 177"/>
                  <a:gd name="T2" fmla="*/ 0 w 70"/>
                  <a:gd name="T3" fmla="*/ 4 h 177"/>
                  <a:gd name="T4" fmla="*/ 17 w 70"/>
                  <a:gd name="T5" fmla="*/ 0 h 177"/>
                  <a:gd name="T6" fmla="*/ 70 w 70"/>
                  <a:gd name="T7" fmla="*/ 172 h 177"/>
                  <a:gd name="T8" fmla="*/ 53 w 70"/>
                  <a:gd name="T9" fmla="*/ 177 h 1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0" h="177">
                    <a:moveTo>
                      <a:pt x="53" y="177"/>
                    </a:moveTo>
                    <a:lnTo>
                      <a:pt x="0" y="4"/>
                    </a:lnTo>
                    <a:lnTo>
                      <a:pt x="17" y="0"/>
                    </a:lnTo>
                    <a:lnTo>
                      <a:pt x="70" y="172"/>
                    </a:lnTo>
                    <a:lnTo>
                      <a:pt x="53" y="177"/>
                    </a:lnTo>
                    <a:close/>
                  </a:path>
                </a:pathLst>
              </a:custGeom>
              <a:solidFill>
                <a:srgbClr val="EBAE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Candara" panose="020E0502030303020204" pitchFamily="34" charset="0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91" name="Freeform 355"/>
              <p:cNvSpPr>
                <a:spLocks/>
              </p:cNvSpPr>
              <p:nvPr/>
            </p:nvSpPr>
            <p:spPr bwMode="auto">
              <a:xfrm>
                <a:off x="5070490" y="2716863"/>
                <a:ext cx="277813" cy="382588"/>
              </a:xfrm>
              <a:custGeom>
                <a:avLst/>
                <a:gdLst>
                  <a:gd name="T0" fmla="*/ 13 w 175"/>
                  <a:gd name="T1" fmla="*/ 241 h 241"/>
                  <a:gd name="T2" fmla="*/ 0 w 175"/>
                  <a:gd name="T3" fmla="*/ 231 h 241"/>
                  <a:gd name="T4" fmla="*/ 162 w 175"/>
                  <a:gd name="T5" fmla="*/ 0 h 241"/>
                  <a:gd name="T6" fmla="*/ 175 w 175"/>
                  <a:gd name="T7" fmla="*/ 10 h 241"/>
                  <a:gd name="T8" fmla="*/ 13 w 175"/>
                  <a:gd name="T9" fmla="*/ 241 h 2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5" h="241">
                    <a:moveTo>
                      <a:pt x="13" y="241"/>
                    </a:moveTo>
                    <a:lnTo>
                      <a:pt x="0" y="231"/>
                    </a:lnTo>
                    <a:lnTo>
                      <a:pt x="162" y="0"/>
                    </a:lnTo>
                    <a:lnTo>
                      <a:pt x="175" y="10"/>
                    </a:lnTo>
                    <a:lnTo>
                      <a:pt x="13" y="241"/>
                    </a:lnTo>
                    <a:close/>
                  </a:path>
                </a:pathLst>
              </a:custGeom>
              <a:solidFill>
                <a:srgbClr val="EBAE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Candara" panose="020E0502030303020204" pitchFamily="34" charset="0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92" name="Freeform 356"/>
              <p:cNvSpPr>
                <a:spLocks/>
              </p:cNvSpPr>
              <p:nvPr/>
            </p:nvSpPr>
            <p:spPr bwMode="auto">
              <a:xfrm>
                <a:off x="4927615" y="1832626"/>
                <a:ext cx="458788" cy="374650"/>
              </a:xfrm>
              <a:custGeom>
                <a:avLst/>
                <a:gdLst>
                  <a:gd name="T0" fmla="*/ 9 w 289"/>
                  <a:gd name="T1" fmla="*/ 236 h 236"/>
                  <a:gd name="T2" fmla="*/ 0 w 289"/>
                  <a:gd name="T3" fmla="*/ 223 h 236"/>
                  <a:gd name="T4" fmla="*/ 279 w 289"/>
                  <a:gd name="T5" fmla="*/ 0 h 236"/>
                  <a:gd name="T6" fmla="*/ 289 w 289"/>
                  <a:gd name="T7" fmla="*/ 12 h 236"/>
                  <a:gd name="T8" fmla="*/ 9 w 289"/>
                  <a:gd name="T9" fmla="*/ 236 h 2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9" h="236">
                    <a:moveTo>
                      <a:pt x="9" y="236"/>
                    </a:moveTo>
                    <a:lnTo>
                      <a:pt x="0" y="223"/>
                    </a:lnTo>
                    <a:lnTo>
                      <a:pt x="279" y="0"/>
                    </a:lnTo>
                    <a:lnTo>
                      <a:pt x="289" y="12"/>
                    </a:lnTo>
                    <a:lnTo>
                      <a:pt x="9" y="236"/>
                    </a:lnTo>
                    <a:close/>
                  </a:path>
                </a:pathLst>
              </a:custGeom>
              <a:solidFill>
                <a:srgbClr val="EBAE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Candara" panose="020E0502030303020204" pitchFamily="34" charset="0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93" name="Freeform 357"/>
              <p:cNvSpPr>
                <a:spLocks/>
              </p:cNvSpPr>
              <p:nvPr/>
            </p:nvSpPr>
            <p:spPr bwMode="auto">
              <a:xfrm>
                <a:off x="5361003" y="1837388"/>
                <a:ext cx="485775" cy="579438"/>
              </a:xfrm>
              <a:custGeom>
                <a:avLst/>
                <a:gdLst>
                  <a:gd name="T0" fmla="*/ 294 w 306"/>
                  <a:gd name="T1" fmla="*/ 365 h 365"/>
                  <a:gd name="T2" fmla="*/ 0 w 306"/>
                  <a:gd name="T3" fmla="*/ 11 h 365"/>
                  <a:gd name="T4" fmla="*/ 13 w 306"/>
                  <a:gd name="T5" fmla="*/ 0 h 365"/>
                  <a:gd name="T6" fmla="*/ 306 w 306"/>
                  <a:gd name="T7" fmla="*/ 356 h 365"/>
                  <a:gd name="T8" fmla="*/ 294 w 306"/>
                  <a:gd name="T9" fmla="*/ 365 h 3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6" h="365">
                    <a:moveTo>
                      <a:pt x="294" y="365"/>
                    </a:moveTo>
                    <a:lnTo>
                      <a:pt x="0" y="11"/>
                    </a:lnTo>
                    <a:lnTo>
                      <a:pt x="13" y="0"/>
                    </a:lnTo>
                    <a:lnTo>
                      <a:pt x="306" y="356"/>
                    </a:lnTo>
                    <a:lnTo>
                      <a:pt x="294" y="365"/>
                    </a:lnTo>
                    <a:close/>
                  </a:path>
                </a:pathLst>
              </a:custGeom>
              <a:solidFill>
                <a:srgbClr val="EBAE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Candara" panose="020E0502030303020204" pitchFamily="34" charset="0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94" name="Freeform 358"/>
              <p:cNvSpPr>
                <a:spLocks/>
              </p:cNvSpPr>
              <p:nvPr/>
            </p:nvSpPr>
            <p:spPr bwMode="auto">
              <a:xfrm>
                <a:off x="5327665" y="2388251"/>
                <a:ext cx="512763" cy="344488"/>
              </a:xfrm>
              <a:custGeom>
                <a:avLst/>
                <a:gdLst>
                  <a:gd name="T0" fmla="*/ 9 w 323"/>
                  <a:gd name="T1" fmla="*/ 217 h 217"/>
                  <a:gd name="T2" fmla="*/ 0 w 323"/>
                  <a:gd name="T3" fmla="*/ 203 h 217"/>
                  <a:gd name="T4" fmla="*/ 315 w 323"/>
                  <a:gd name="T5" fmla="*/ 0 h 217"/>
                  <a:gd name="T6" fmla="*/ 323 w 323"/>
                  <a:gd name="T7" fmla="*/ 14 h 217"/>
                  <a:gd name="T8" fmla="*/ 9 w 323"/>
                  <a:gd name="T9" fmla="*/ 217 h 2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23" h="217">
                    <a:moveTo>
                      <a:pt x="9" y="217"/>
                    </a:moveTo>
                    <a:lnTo>
                      <a:pt x="0" y="203"/>
                    </a:lnTo>
                    <a:lnTo>
                      <a:pt x="315" y="0"/>
                    </a:lnTo>
                    <a:lnTo>
                      <a:pt x="323" y="14"/>
                    </a:lnTo>
                    <a:lnTo>
                      <a:pt x="9" y="217"/>
                    </a:lnTo>
                    <a:close/>
                  </a:path>
                </a:pathLst>
              </a:custGeom>
              <a:solidFill>
                <a:srgbClr val="EBAE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Candara" panose="020E0502030303020204" pitchFamily="34" charset="0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95" name="Freeform 359"/>
              <p:cNvSpPr>
                <a:spLocks/>
              </p:cNvSpPr>
              <p:nvPr/>
            </p:nvSpPr>
            <p:spPr bwMode="auto">
              <a:xfrm>
                <a:off x="4710128" y="2713688"/>
                <a:ext cx="628650" cy="66675"/>
              </a:xfrm>
              <a:custGeom>
                <a:avLst/>
                <a:gdLst>
                  <a:gd name="T0" fmla="*/ 0 w 396"/>
                  <a:gd name="T1" fmla="*/ 42 h 42"/>
                  <a:gd name="T2" fmla="*/ 0 w 396"/>
                  <a:gd name="T3" fmla="*/ 25 h 42"/>
                  <a:gd name="T4" fmla="*/ 395 w 396"/>
                  <a:gd name="T5" fmla="*/ 0 h 42"/>
                  <a:gd name="T6" fmla="*/ 396 w 396"/>
                  <a:gd name="T7" fmla="*/ 17 h 42"/>
                  <a:gd name="T8" fmla="*/ 0 w 396"/>
                  <a:gd name="T9" fmla="*/ 42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96" h="42">
                    <a:moveTo>
                      <a:pt x="0" y="42"/>
                    </a:moveTo>
                    <a:lnTo>
                      <a:pt x="0" y="25"/>
                    </a:lnTo>
                    <a:lnTo>
                      <a:pt x="395" y="0"/>
                    </a:lnTo>
                    <a:lnTo>
                      <a:pt x="396" y="17"/>
                    </a:lnTo>
                    <a:lnTo>
                      <a:pt x="0" y="42"/>
                    </a:lnTo>
                    <a:close/>
                  </a:path>
                </a:pathLst>
              </a:custGeom>
              <a:solidFill>
                <a:srgbClr val="EBAE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Candara" panose="020E0502030303020204" pitchFamily="34" charset="0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96" name="Freeform 360"/>
              <p:cNvSpPr>
                <a:spLocks/>
              </p:cNvSpPr>
              <p:nvPr/>
            </p:nvSpPr>
            <p:spPr bwMode="auto">
              <a:xfrm>
                <a:off x="5835665" y="2342213"/>
                <a:ext cx="490538" cy="71438"/>
              </a:xfrm>
              <a:custGeom>
                <a:avLst/>
                <a:gdLst>
                  <a:gd name="T0" fmla="*/ 2 w 309"/>
                  <a:gd name="T1" fmla="*/ 45 h 45"/>
                  <a:gd name="T2" fmla="*/ 0 w 309"/>
                  <a:gd name="T3" fmla="*/ 28 h 45"/>
                  <a:gd name="T4" fmla="*/ 307 w 309"/>
                  <a:gd name="T5" fmla="*/ 0 h 45"/>
                  <a:gd name="T6" fmla="*/ 309 w 309"/>
                  <a:gd name="T7" fmla="*/ 17 h 45"/>
                  <a:gd name="T8" fmla="*/ 2 w 309"/>
                  <a:gd name="T9" fmla="*/ 45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9" h="45">
                    <a:moveTo>
                      <a:pt x="2" y="45"/>
                    </a:moveTo>
                    <a:lnTo>
                      <a:pt x="0" y="28"/>
                    </a:lnTo>
                    <a:lnTo>
                      <a:pt x="307" y="0"/>
                    </a:lnTo>
                    <a:lnTo>
                      <a:pt x="309" y="17"/>
                    </a:lnTo>
                    <a:lnTo>
                      <a:pt x="2" y="45"/>
                    </a:lnTo>
                    <a:close/>
                  </a:path>
                </a:pathLst>
              </a:custGeom>
              <a:solidFill>
                <a:srgbClr val="EBAE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Candara" panose="020E0502030303020204" pitchFamily="34" charset="0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97" name="Freeform 361"/>
              <p:cNvSpPr>
                <a:spLocks/>
              </p:cNvSpPr>
              <p:nvPr/>
            </p:nvSpPr>
            <p:spPr bwMode="auto">
              <a:xfrm>
                <a:off x="6130941" y="1670701"/>
                <a:ext cx="717550" cy="320675"/>
              </a:xfrm>
              <a:custGeom>
                <a:avLst/>
                <a:gdLst>
                  <a:gd name="T0" fmla="*/ 447 w 452"/>
                  <a:gd name="T1" fmla="*/ 202 h 202"/>
                  <a:gd name="T2" fmla="*/ 0 w 452"/>
                  <a:gd name="T3" fmla="*/ 14 h 202"/>
                  <a:gd name="T4" fmla="*/ 7 w 452"/>
                  <a:gd name="T5" fmla="*/ 0 h 202"/>
                  <a:gd name="T6" fmla="*/ 452 w 452"/>
                  <a:gd name="T7" fmla="*/ 188 h 202"/>
                  <a:gd name="T8" fmla="*/ 447 w 452"/>
                  <a:gd name="T9" fmla="*/ 202 h 2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2" h="202">
                    <a:moveTo>
                      <a:pt x="447" y="202"/>
                    </a:moveTo>
                    <a:lnTo>
                      <a:pt x="0" y="14"/>
                    </a:lnTo>
                    <a:lnTo>
                      <a:pt x="7" y="0"/>
                    </a:lnTo>
                    <a:lnTo>
                      <a:pt x="452" y="188"/>
                    </a:lnTo>
                    <a:lnTo>
                      <a:pt x="447" y="202"/>
                    </a:lnTo>
                    <a:close/>
                  </a:path>
                </a:pathLst>
              </a:custGeom>
              <a:solidFill>
                <a:srgbClr val="EBAE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Candara" panose="020E0502030303020204" pitchFamily="34" charset="0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98" name="Freeform 362"/>
              <p:cNvSpPr>
                <a:spLocks/>
              </p:cNvSpPr>
              <p:nvPr/>
            </p:nvSpPr>
            <p:spPr bwMode="auto">
              <a:xfrm>
                <a:off x="5365765" y="1667526"/>
                <a:ext cx="773113" cy="184150"/>
              </a:xfrm>
              <a:custGeom>
                <a:avLst/>
                <a:gdLst>
                  <a:gd name="T0" fmla="*/ 3 w 487"/>
                  <a:gd name="T1" fmla="*/ 116 h 116"/>
                  <a:gd name="T2" fmla="*/ 0 w 487"/>
                  <a:gd name="T3" fmla="*/ 100 h 116"/>
                  <a:gd name="T4" fmla="*/ 483 w 487"/>
                  <a:gd name="T5" fmla="*/ 0 h 116"/>
                  <a:gd name="T6" fmla="*/ 487 w 487"/>
                  <a:gd name="T7" fmla="*/ 17 h 116"/>
                  <a:gd name="T8" fmla="*/ 3 w 487"/>
                  <a:gd name="T9" fmla="*/ 116 h 1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87" h="116">
                    <a:moveTo>
                      <a:pt x="3" y="116"/>
                    </a:moveTo>
                    <a:lnTo>
                      <a:pt x="0" y="100"/>
                    </a:lnTo>
                    <a:lnTo>
                      <a:pt x="483" y="0"/>
                    </a:lnTo>
                    <a:lnTo>
                      <a:pt x="487" y="17"/>
                    </a:lnTo>
                    <a:lnTo>
                      <a:pt x="3" y="116"/>
                    </a:lnTo>
                    <a:close/>
                  </a:path>
                </a:pathLst>
              </a:custGeom>
              <a:solidFill>
                <a:srgbClr val="EBAE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Candara" panose="020E0502030303020204" pitchFamily="34" charset="0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99" name="Freeform 363"/>
              <p:cNvSpPr>
                <a:spLocks/>
              </p:cNvSpPr>
              <p:nvPr/>
            </p:nvSpPr>
            <p:spPr bwMode="auto">
              <a:xfrm>
                <a:off x="6124591" y="1677051"/>
                <a:ext cx="214313" cy="682625"/>
              </a:xfrm>
              <a:custGeom>
                <a:avLst/>
                <a:gdLst>
                  <a:gd name="T0" fmla="*/ 120 w 135"/>
                  <a:gd name="T1" fmla="*/ 430 h 430"/>
                  <a:gd name="T2" fmla="*/ 0 w 135"/>
                  <a:gd name="T3" fmla="*/ 6 h 430"/>
                  <a:gd name="T4" fmla="*/ 15 w 135"/>
                  <a:gd name="T5" fmla="*/ 0 h 430"/>
                  <a:gd name="T6" fmla="*/ 135 w 135"/>
                  <a:gd name="T7" fmla="*/ 426 h 430"/>
                  <a:gd name="T8" fmla="*/ 120 w 135"/>
                  <a:gd name="T9" fmla="*/ 430 h 4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5" h="430">
                    <a:moveTo>
                      <a:pt x="120" y="430"/>
                    </a:moveTo>
                    <a:lnTo>
                      <a:pt x="0" y="6"/>
                    </a:lnTo>
                    <a:lnTo>
                      <a:pt x="15" y="0"/>
                    </a:lnTo>
                    <a:lnTo>
                      <a:pt x="135" y="426"/>
                    </a:lnTo>
                    <a:lnTo>
                      <a:pt x="120" y="430"/>
                    </a:lnTo>
                    <a:close/>
                  </a:path>
                </a:pathLst>
              </a:custGeom>
              <a:solidFill>
                <a:srgbClr val="EBAE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Candara" panose="020E0502030303020204" pitchFamily="34" charset="0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00" name="Freeform 364"/>
              <p:cNvSpPr>
                <a:spLocks/>
              </p:cNvSpPr>
              <p:nvPr/>
            </p:nvSpPr>
            <p:spPr bwMode="auto">
              <a:xfrm>
                <a:off x="5811853" y="1689751"/>
                <a:ext cx="330200" cy="712788"/>
              </a:xfrm>
              <a:custGeom>
                <a:avLst/>
                <a:gdLst>
                  <a:gd name="T0" fmla="*/ 15 w 208"/>
                  <a:gd name="T1" fmla="*/ 449 h 449"/>
                  <a:gd name="T2" fmla="*/ 0 w 208"/>
                  <a:gd name="T3" fmla="*/ 442 h 449"/>
                  <a:gd name="T4" fmla="*/ 192 w 208"/>
                  <a:gd name="T5" fmla="*/ 0 h 449"/>
                  <a:gd name="T6" fmla="*/ 208 w 208"/>
                  <a:gd name="T7" fmla="*/ 6 h 449"/>
                  <a:gd name="T8" fmla="*/ 15 w 208"/>
                  <a:gd name="T9" fmla="*/ 449 h 4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8" h="449">
                    <a:moveTo>
                      <a:pt x="15" y="449"/>
                    </a:moveTo>
                    <a:lnTo>
                      <a:pt x="0" y="442"/>
                    </a:lnTo>
                    <a:lnTo>
                      <a:pt x="192" y="0"/>
                    </a:lnTo>
                    <a:lnTo>
                      <a:pt x="208" y="6"/>
                    </a:lnTo>
                    <a:lnTo>
                      <a:pt x="15" y="449"/>
                    </a:lnTo>
                    <a:close/>
                  </a:path>
                </a:pathLst>
              </a:custGeom>
              <a:solidFill>
                <a:srgbClr val="EBAE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Candara" panose="020E0502030303020204" pitchFamily="34" charset="0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01" name="Freeform 365"/>
              <p:cNvSpPr>
                <a:spLocks/>
              </p:cNvSpPr>
              <p:nvPr/>
            </p:nvSpPr>
            <p:spPr bwMode="auto">
              <a:xfrm>
                <a:off x="5316553" y="1840563"/>
                <a:ext cx="65088" cy="869950"/>
              </a:xfrm>
              <a:custGeom>
                <a:avLst/>
                <a:gdLst>
                  <a:gd name="T0" fmla="*/ 17 w 41"/>
                  <a:gd name="T1" fmla="*/ 548 h 548"/>
                  <a:gd name="T2" fmla="*/ 0 w 41"/>
                  <a:gd name="T3" fmla="*/ 548 h 548"/>
                  <a:gd name="T4" fmla="*/ 24 w 41"/>
                  <a:gd name="T5" fmla="*/ 0 h 548"/>
                  <a:gd name="T6" fmla="*/ 41 w 41"/>
                  <a:gd name="T7" fmla="*/ 2 h 548"/>
                  <a:gd name="T8" fmla="*/ 17 w 41"/>
                  <a:gd name="T9" fmla="*/ 548 h 5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" h="548">
                    <a:moveTo>
                      <a:pt x="17" y="548"/>
                    </a:moveTo>
                    <a:lnTo>
                      <a:pt x="0" y="548"/>
                    </a:lnTo>
                    <a:lnTo>
                      <a:pt x="24" y="0"/>
                    </a:lnTo>
                    <a:lnTo>
                      <a:pt x="41" y="2"/>
                    </a:lnTo>
                    <a:lnTo>
                      <a:pt x="17" y="548"/>
                    </a:lnTo>
                    <a:close/>
                  </a:path>
                </a:pathLst>
              </a:custGeom>
              <a:solidFill>
                <a:srgbClr val="EBAE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Candara" panose="020E0502030303020204" pitchFamily="34" charset="0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02" name="Freeform 366"/>
              <p:cNvSpPr>
                <a:spLocks/>
              </p:cNvSpPr>
              <p:nvPr/>
            </p:nvSpPr>
            <p:spPr bwMode="auto">
              <a:xfrm>
                <a:off x="6315091" y="2350151"/>
                <a:ext cx="276225" cy="658813"/>
              </a:xfrm>
              <a:custGeom>
                <a:avLst/>
                <a:gdLst>
                  <a:gd name="T0" fmla="*/ 160 w 174"/>
                  <a:gd name="T1" fmla="*/ 415 h 415"/>
                  <a:gd name="T2" fmla="*/ 0 w 174"/>
                  <a:gd name="T3" fmla="*/ 6 h 415"/>
                  <a:gd name="T4" fmla="*/ 15 w 174"/>
                  <a:gd name="T5" fmla="*/ 0 h 415"/>
                  <a:gd name="T6" fmla="*/ 174 w 174"/>
                  <a:gd name="T7" fmla="*/ 409 h 415"/>
                  <a:gd name="T8" fmla="*/ 160 w 174"/>
                  <a:gd name="T9" fmla="*/ 415 h 4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4" h="415">
                    <a:moveTo>
                      <a:pt x="160" y="415"/>
                    </a:moveTo>
                    <a:lnTo>
                      <a:pt x="0" y="6"/>
                    </a:lnTo>
                    <a:lnTo>
                      <a:pt x="15" y="0"/>
                    </a:lnTo>
                    <a:lnTo>
                      <a:pt x="174" y="409"/>
                    </a:lnTo>
                    <a:lnTo>
                      <a:pt x="160" y="415"/>
                    </a:lnTo>
                    <a:close/>
                  </a:path>
                </a:pathLst>
              </a:custGeom>
              <a:solidFill>
                <a:srgbClr val="EBAE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Candara" panose="020E0502030303020204" pitchFamily="34" charset="0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03" name="Freeform 367"/>
              <p:cNvSpPr>
                <a:spLocks/>
              </p:cNvSpPr>
              <p:nvPr/>
            </p:nvSpPr>
            <p:spPr bwMode="auto">
              <a:xfrm>
                <a:off x="5830903" y="2397776"/>
                <a:ext cx="168275" cy="522288"/>
              </a:xfrm>
              <a:custGeom>
                <a:avLst/>
                <a:gdLst>
                  <a:gd name="T0" fmla="*/ 90 w 106"/>
                  <a:gd name="T1" fmla="*/ 329 h 329"/>
                  <a:gd name="T2" fmla="*/ 0 w 106"/>
                  <a:gd name="T3" fmla="*/ 5 h 329"/>
                  <a:gd name="T4" fmla="*/ 16 w 106"/>
                  <a:gd name="T5" fmla="*/ 0 h 329"/>
                  <a:gd name="T6" fmla="*/ 106 w 106"/>
                  <a:gd name="T7" fmla="*/ 325 h 329"/>
                  <a:gd name="T8" fmla="*/ 90 w 106"/>
                  <a:gd name="T9" fmla="*/ 329 h 3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6" h="329">
                    <a:moveTo>
                      <a:pt x="90" y="329"/>
                    </a:moveTo>
                    <a:lnTo>
                      <a:pt x="0" y="5"/>
                    </a:lnTo>
                    <a:lnTo>
                      <a:pt x="16" y="0"/>
                    </a:lnTo>
                    <a:lnTo>
                      <a:pt x="106" y="325"/>
                    </a:lnTo>
                    <a:lnTo>
                      <a:pt x="90" y="329"/>
                    </a:lnTo>
                    <a:close/>
                  </a:path>
                </a:pathLst>
              </a:custGeom>
              <a:solidFill>
                <a:srgbClr val="EBAE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Candara" panose="020E0502030303020204" pitchFamily="34" charset="0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04" name="Freeform 368"/>
              <p:cNvSpPr>
                <a:spLocks/>
              </p:cNvSpPr>
              <p:nvPr/>
            </p:nvSpPr>
            <p:spPr bwMode="auto">
              <a:xfrm>
                <a:off x="5981715" y="2359676"/>
                <a:ext cx="350838" cy="576263"/>
              </a:xfrm>
              <a:custGeom>
                <a:avLst/>
                <a:gdLst>
                  <a:gd name="T0" fmla="*/ 14 w 221"/>
                  <a:gd name="T1" fmla="*/ 363 h 363"/>
                  <a:gd name="T2" fmla="*/ 0 w 221"/>
                  <a:gd name="T3" fmla="*/ 355 h 363"/>
                  <a:gd name="T4" fmla="*/ 207 w 221"/>
                  <a:gd name="T5" fmla="*/ 0 h 363"/>
                  <a:gd name="T6" fmla="*/ 221 w 221"/>
                  <a:gd name="T7" fmla="*/ 8 h 363"/>
                  <a:gd name="T8" fmla="*/ 14 w 221"/>
                  <a:gd name="T9" fmla="*/ 363 h 3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1" h="363">
                    <a:moveTo>
                      <a:pt x="14" y="363"/>
                    </a:moveTo>
                    <a:lnTo>
                      <a:pt x="0" y="355"/>
                    </a:lnTo>
                    <a:lnTo>
                      <a:pt x="207" y="0"/>
                    </a:lnTo>
                    <a:lnTo>
                      <a:pt x="221" y="8"/>
                    </a:lnTo>
                    <a:lnTo>
                      <a:pt x="14" y="363"/>
                    </a:lnTo>
                    <a:close/>
                  </a:path>
                </a:pathLst>
              </a:custGeom>
              <a:solidFill>
                <a:srgbClr val="EBAE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Candara" panose="020E0502030303020204" pitchFamily="34" charset="0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05" name="Freeform 369"/>
              <p:cNvSpPr>
                <a:spLocks/>
              </p:cNvSpPr>
              <p:nvPr/>
            </p:nvSpPr>
            <p:spPr bwMode="auto">
              <a:xfrm>
                <a:off x="6334141" y="2348563"/>
                <a:ext cx="598488" cy="374650"/>
              </a:xfrm>
              <a:custGeom>
                <a:avLst/>
                <a:gdLst>
                  <a:gd name="T0" fmla="*/ 368 w 377"/>
                  <a:gd name="T1" fmla="*/ 236 h 236"/>
                  <a:gd name="T2" fmla="*/ 0 w 377"/>
                  <a:gd name="T3" fmla="*/ 14 h 236"/>
                  <a:gd name="T4" fmla="*/ 9 w 377"/>
                  <a:gd name="T5" fmla="*/ 0 h 236"/>
                  <a:gd name="T6" fmla="*/ 377 w 377"/>
                  <a:gd name="T7" fmla="*/ 222 h 236"/>
                  <a:gd name="T8" fmla="*/ 368 w 377"/>
                  <a:gd name="T9" fmla="*/ 236 h 2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77" h="236">
                    <a:moveTo>
                      <a:pt x="368" y="236"/>
                    </a:moveTo>
                    <a:lnTo>
                      <a:pt x="0" y="14"/>
                    </a:lnTo>
                    <a:lnTo>
                      <a:pt x="9" y="0"/>
                    </a:lnTo>
                    <a:lnTo>
                      <a:pt x="377" y="222"/>
                    </a:lnTo>
                    <a:lnTo>
                      <a:pt x="368" y="236"/>
                    </a:lnTo>
                    <a:close/>
                  </a:path>
                </a:pathLst>
              </a:custGeom>
              <a:solidFill>
                <a:srgbClr val="EBAE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Candara" panose="020E0502030303020204" pitchFamily="34" charset="0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06" name="Freeform 370"/>
              <p:cNvSpPr>
                <a:spLocks/>
              </p:cNvSpPr>
              <p:nvPr/>
            </p:nvSpPr>
            <p:spPr bwMode="auto">
              <a:xfrm>
                <a:off x="6915166" y="2716863"/>
                <a:ext cx="384175" cy="509588"/>
              </a:xfrm>
              <a:custGeom>
                <a:avLst/>
                <a:gdLst>
                  <a:gd name="T0" fmla="*/ 229 w 242"/>
                  <a:gd name="T1" fmla="*/ 321 h 321"/>
                  <a:gd name="T2" fmla="*/ 0 w 242"/>
                  <a:gd name="T3" fmla="*/ 10 h 321"/>
                  <a:gd name="T4" fmla="*/ 13 w 242"/>
                  <a:gd name="T5" fmla="*/ 0 h 321"/>
                  <a:gd name="T6" fmla="*/ 242 w 242"/>
                  <a:gd name="T7" fmla="*/ 311 h 321"/>
                  <a:gd name="T8" fmla="*/ 229 w 242"/>
                  <a:gd name="T9" fmla="*/ 321 h 3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2" h="321">
                    <a:moveTo>
                      <a:pt x="229" y="321"/>
                    </a:moveTo>
                    <a:lnTo>
                      <a:pt x="0" y="10"/>
                    </a:lnTo>
                    <a:lnTo>
                      <a:pt x="13" y="0"/>
                    </a:lnTo>
                    <a:lnTo>
                      <a:pt x="242" y="311"/>
                    </a:lnTo>
                    <a:lnTo>
                      <a:pt x="229" y="321"/>
                    </a:lnTo>
                    <a:close/>
                  </a:path>
                </a:pathLst>
              </a:custGeom>
              <a:solidFill>
                <a:srgbClr val="EBAE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Candara" panose="020E0502030303020204" pitchFamily="34" charset="0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07" name="Freeform 371"/>
              <p:cNvSpPr>
                <a:spLocks/>
              </p:cNvSpPr>
              <p:nvPr/>
            </p:nvSpPr>
            <p:spPr bwMode="auto">
              <a:xfrm>
                <a:off x="6713553" y="2734326"/>
                <a:ext cx="222250" cy="746125"/>
              </a:xfrm>
              <a:custGeom>
                <a:avLst/>
                <a:gdLst>
                  <a:gd name="T0" fmla="*/ 15 w 140"/>
                  <a:gd name="T1" fmla="*/ 470 h 470"/>
                  <a:gd name="T2" fmla="*/ 0 w 140"/>
                  <a:gd name="T3" fmla="*/ 466 h 470"/>
                  <a:gd name="T4" fmla="*/ 124 w 140"/>
                  <a:gd name="T5" fmla="*/ 0 h 470"/>
                  <a:gd name="T6" fmla="*/ 140 w 140"/>
                  <a:gd name="T7" fmla="*/ 4 h 470"/>
                  <a:gd name="T8" fmla="*/ 15 w 140"/>
                  <a:gd name="T9" fmla="*/ 470 h 4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0" h="470">
                    <a:moveTo>
                      <a:pt x="15" y="470"/>
                    </a:moveTo>
                    <a:lnTo>
                      <a:pt x="0" y="466"/>
                    </a:lnTo>
                    <a:lnTo>
                      <a:pt x="124" y="0"/>
                    </a:lnTo>
                    <a:lnTo>
                      <a:pt x="140" y="4"/>
                    </a:lnTo>
                    <a:lnTo>
                      <a:pt x="15" y="470"/>
                    </a:lnTo>
                    <a:close/>
                  </a:path>
                </a:pathLst>
              </a:custGeom>
              <a:solidFill>
                <a:srgbClr val="EBAE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Candara" panose="020E0502030303020204" pitchFamily="34" charset="0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08" name="Freeform 372"/>
              <p:cNvSpPr>
                <a:spLocks/>
              </p:cNvSpPr>
              <p:nvPr/>
            </p:nvSpPr>
            <p:spPr bwMode="auto">
              <a:xfrm>
                <a:off x="5988065" y="2935938"/>
                <a:ext cx="368300" cy="660400"/>
              </a:xfrm>
              <a:custGeom>
                <a:avLst/>
                <a:gdLst>
                  <a:gd name="T0" fmla="*/ 218 w 232"/>
                  <a:gd name="T1" fmla="*/ 416 h 416"/>
                  <a:gd name="T2" fmla="*/ 0 w 232"/>
                  <a:gd name="T3" fmla="*/ 7 h 416"/>
                  <a:gd name="T4" fmla="*/ 14 w 232"/>
                  <a:gd name="T5" fmla="*/ 0 h 416"/>
                  <a:gd name="T6" fmla="*/ 232 w 232"/>
                  <a:gd name="T7" fmla="*/ 408 h 416"/>
                  <a:gd name="T8" fmla="*/ 218 w 232"/>
                  <a:gd name="T9" fmla="*/ 416 h 4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32" h="416">
                    <a:moveTo>
                      <a:pt x="218" y="416"/>
                    </a:moveTo>
                    <a:lnTo>
                      <a:pt x="0" y="7"/>
                    </a:lnTo>
                    <a:lnTo>
                      <a:pt x="14" y="0"/>
                    </a:lnTo>
                    <a:lnTo>
                      <a:pt x="232" y="408"/>
                    </a:lnTo>
                    <a:lnTo>
                      <a:pt x="218" y="416"/>
                    </a:lnTo>
                    <a:close/>
                  </a:path>
                </a:pathLst>
              </a:custGeom>
              <a:solidFill>
                <a:srgbClr val="EBAE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Candara" panose="020E0502030303020204" pitchFamily="34" charset="0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09" name="Freeform 373"/>
              <p:cNvSpPr>
                <a:spLocks/>
              </p:cNvSpPr>
              <p:nvPr/>
            </p:nvSpPr>
            <p:spPr bwMode="auto">
              <a:xfrm>
                <a:off x="6334141" y="3013726"/>
                <a:ext cx="257175" cy="573088"/>
              </a:xfrm>
              <a:custGeom>
                <a:avLst/>
                <a:gdLst>
                  <a:gd name="T0" fmla="*/ 14 w 162"/>
                  <a:gd name="T1" fmla="*/ 361 h 361"/>
                  <a:gd name="T2" fmla="*/ 0 w 162"/>
                  <a:gd name="T3" fmla="*/ 354 h 361"/>
                  <a:gd name="T4" fmla="*/ 147 w 162"/>
                  <a:gd name="T5" fmla="*/ 0 h 361"/>
                  <a:gd name="T6" fmla="*/ 162 w 162"/>
                  <a:gd name="T7" fmla="*/ 7 h 361"/>
                  <a:gd name="T8" fmla="*/ 14 w 162"/>
                  <a:gd name="T9" fmla="*/ 361 h 3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2" h="361">
                    <a:moveTo>
                      <a:pt x="14" y="361"/>
                    </a:moveTo>
                    <a:lnTo>
                      <a:pt x="0" y="354"/>
                    </a:lnTo>
                    <a:lnTo>
                      <a:pt x="147" y="0"/>
                    </a:lnTo>
                    <a:lnTo>
                      <a:pt x="162" y="7"/>
                    </a:lnTo>
                    <a:lnTo>
                      <a:pt x="14" y="361"/>
                    </a:lnTo>
                    <a:close/>
                  </a:path>
                </a:pathLst>
              </a:custGeom>
              <a:solidFill>
                <a:srgbClr val="EBAE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Candara" panose="020E0502030303020204" pitchFamily="34" charset="0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10" name="Freeform 374"/>
              <p:cNvSpPr>
                <a:spLocks/>
              </p:cNvSpPr>
              <p:nvPr/>
            </p:nvSpPr>
            <p:spPr bwMode="auto">
              <a:xfrm>
                <a:off x="6015053" y="3583638"/>
                <a:ext cx="333375" cy="455613"/>
              </a:xfrm>
              <a:custGeom>
                <a:avLst/>
                <a:gdLst>
                  <a:gd name="T0" fmla="*/ 13 w 210"/>
                  <a:gd name="T1" fmla="*/ 287 h 287"/>
                  <a:gd name="T2" fmla="*/ 0 w 210"/>
                  <a:gd name="T3" fmla="*/ 277 h 287"/>
                  <a:gd name="T4" fmla="*/ 196 w 210"/>
                  <a:gd name="T5" fmla="*/ 0 h 287"/>
                  <a:gd name="T6" fmla="*/ 210 w 210"/>
                  <a:gd name="T7" fmla="*/ 9 h 287"/>
                  <a:gd name="T8" fmla="*/ 13 w 210"/>
                  <a:gd name="T9" fmla="*/ 287 h 2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0" h="287">
                    <a:moveTo>
                      <a:pt x="13" y="287"/>
                    </a:moveTo>
                    <a:lnTo>
                      <a:pt x="0" y="277"/>
                    </a:lnTo>
                    <a:lnTo>
                      <a:pt x="196" y="0"/>
                    </a:lnTo>
                    <a:lnTo>
                      <a:pt x="210" y="9"/>
                    </a:lnTo>
                    <a:lnTo>
                      <a:pt x="13" y="287"/>
                    </a:lnTo>
                    <a:close/>
                  </a:path>
                </a:pathLst>
              </a:custGeom>
              <a:solidFill>
                <a:srgbClr val="EBAE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Candara" panose="020E0502030303020204" pitchFamily="34" charset="0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11" name="Freeform 375"/>
              <p:cNvSpPr>
                <a:spLocks/>
              </p:cNvSpPr>
              <p:nvPr/>
            </p:nvSpPr>
            <p:spPr bwMode="auto">
              <a:xfrm>
                <a:off x="6015053" y="4056713"/>
                <a:ext cx="411163" cy="476250"/>
              </a:xfrm>
              <a:custGeom>
                <a:avLst/>
                <a:gdLst>
                  <a:gd name="T0" fmla="*/ 246 w 259"/>
                  <a:gd name="T1" fmla="*/ 300 h 300"/>
                  <a:gd name="T2" fmla="*/ 0 w 259"/>
                  <a:gd name="T3" fmla="*/ 11 h 300"/>
                  <a:gd name="T4" fmla="*/ 13 w 259"/>
                  <a:gd name="T5" fmla="*/ 0 h 300"/>
                  <a:gd name="T6" fmla="*/ 259 w 259"/>
                  <a:gd name="T7" fmla="*/ 289 h 300"/>
                  <a:gd name="T8" fmla="*/ 246 w 259"/>
                  <a:gd name="T9" fmla="*/ 300 h 3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9" h="300">
                    <a:moveTo>
                      <a:pt x="246" y="300"/>
                    </a:moveTo>
                    <a:lnTo>
                      <a:pt x="0" y="11"/>
                    </a:lnTo>
                    <a:lnTo>
                      <a:pt x="13" y="0"/>
                    </a:lnTo>
                    <a:lnTo>
                      <a:pt x="259" y="289"/>
                    </a:lnTo>
                    <a:lnTo>
                      <a:pt x="246" y="300"/>
                    </a:lnTo>
                    <a:close/>
                  </a:path>
                </a:pathLst>
              </a:custGeom>
              <a:solidFill>
                <a:srgbClr val="EBAE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Candara" panose="020E0502030303020204" pitchFamily="34" charset="0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12" name="Freeform 376"/>
              <p:cNvSpPr>
                <a:spLocks/>
              </p:cNvSpPr>
              <p:nvPr/>
            </p:nvSpPr>
            <p:spPr bwMode="auto">
              <a:xfrm>
                <a:off x="5470540" y="3323288"/>
                <a:ext cx="565150" cy="749300"/>
              </a:xfrm>
              <a:custGeom>
                <a:avLst/>
                <a:gdLst>
                  <a:gd name="T0" fmla="*/ 343 w 356"/>
                  <a:gd name="T1" fmla="*/ 472 h 472"/>
                  <a:gd name="T2" fmla="*/ 0 w 356"/>
                  <a:gd name="T3" fmla="*/ 10 h 472"/>
                  <a:gd name="T4" fmla="*/ 12 w 356"/>
                  <a:gd name="T5" fmla="*/ 0 h 472"/>
                  <a:gd name="T6" fmla="*/ 356 w 356"/>
                  <a:gd name="T7" fmla="*/ 462 h 472"/>
                  <a:gd name="T8" fmla="*/ 343 w 356"/>
                  <a:gd name="T9" fmla="*/ 472 h 4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6" h="472">
                    <a:moveTo>
                      <a:pt x="343" y="472"/>
                    </a:moveTo>
                    <a:lnTo>
                      <a:pt x="0" y="10"/>
                    </a:lnTo>
                    <a:lnTo>
                      <a:pt x="12" y="0"/>
                    </a:lnTo>
                    <a:lnTo>
                      <a:pt x="356" y="462"/>
                    </a:lnTo>
                    <a:lnTo>
                      <a:pt x="343" y="472"/>
                    </a:lnTo>
                    <a:close/>
                  </a:path>
                </a:pathLst>
              </a:custGeom>
              <a:solidFill>
                <a:srgbClr val="EBAE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Candara" panose="020E0502030303020204" pitchFamily="34" charset="0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13" name="Oval 377"/>
              <p:cNvSpPr>
                <a:spLocks noChangeArrowheads="1"/>
              </p:cNvSpPr>
              <p:nvPr/>
            </p:nvSpPr>
            <p:spPr bwMode="auto">
              <a:xfrm>
                <a:off x="5869003" y="2783538"/>
                <a:ext cx="258763" cy="258763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Candara" panose="020E0502030303020204" pitchFamily="34" charset="0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14" name="Oval 378"/>
              <p:cNvSpPr>
                <a:spLocks noChangeArrowheads="1"/>
              </p:cNvSpPr>
              <p:nvPr/>
            </p:nvSpPr>
            <p:spPr bwMode="auto">
              <a:xfrm>
                <a:off x="4749815" y="3485213"/>
                <a:ext cx="258763" cy="258763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Candara" panose="020E0502030303020204" pitchFamily="34" charset="0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15" name="Oval 379"/>
              <p:cNvSpPr>
                <a:spLocks noChangeArrowheads="1"/>
              </p:cNvSpPr>
              <p:nvPr/>
            </p:nvSpPr>
            <p:spPr bwMode="auto">
              <a:xfrm>
                <a:off x="5895990" y="4755213"/>
                <a:ext cx="258763" cy="258763"/>
              </a:xfrm>
              <a:prstGeom prst="ellipse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Candara" panose="020E0502030303020204" pitchFamily="34" charset="0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16" name="Oval 380"/>
              <p:cNvSpPr>
                <a:spLocks noChangeArrowheads="1"/>
              </p:cNvSpPr>
              <p:nvPr/>
            </p:nvSpPr>
            <p:spPr bwMode="auto">
              <a:xfrm>
                <a:off x="5895990" y="3455051"/>
                <a:ext cx="258763" cy="258763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Candara" panose="020E0502030303020204" pitchFamily="34" charset="0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17" name="Oval 381"/>
              <p:cNvSpPr>
                <a:spLocks noChangeArrowheads="1"/>
              </p:cNvSpPr>
              <p:nvPr/>
            </p:nvSpPr>
            <p:spPr bwMode="auto">
              <a:xfrm>
                <a:off x="7165991" y="3086751"/>
                <a:ext cx="258763" cy="258763"/>
              </a:xfrm>
              <a:prstGeom prst="ellipse">
                <a:avLst/>
              </a:prstGeom>
              <a:solidFill>
                <a:schemeClr val="accent5"/>
              </a:solidFill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Candara" panose="020E0502030303020204" pitchFamily="34" charset="0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18" name="Oval 382"/>
              <p:cNvSpPr>
                <a:spLocks noChangeArrowheads="1"/>
              </p:cNvSpPr>
              <p:nvPr/>
            </p:nvSpPr>
            <p:spPr bwMode="auto">
              <a:xfrm>
                <a:off x="5254640" y="1719913"/>
                <a:ext cx="260350" cy="258763"/>
              </a:xfrm>
              <a:prstGeom prst="ellipse">
                <a:avLst/>
              </a:prstGeom>
              <a:solidFill>
                <a:srgbClr val="EBAE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Candara" panose="020E0502030303020204" pitchFamily="34" charset="0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19" name="Oval 383"/>
              <p:cNvSpPr>
                <a:spLocks noChangeArrowheads="1"/>
              </p:cNvSpPr>
              <p:nvPr/>
            </p:nvSpPr>
            <p:spPr bwMode="auto">
              <a:xfrm>
                <a:off x="5253053" y="2637488"/>
                <a:ext cx="185738" cy="185738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Candara" panose="020E0502030303020204" pitchFamily="34" charset="0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20" name="Oval 384"/>
              <p:cNvSpPr>
                <a:spLocks noChangeArrowheads="1"/>
              </p:cNvSpPr>
              <p:nvPr/>
            </p:nvSpPr>
            <p:spPr bwMode="auto">
              <a:xfrm>
                <a:off x="4616465" y="2685113"/>
                <a:ext cx="185738" cy="185738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Candara" panose="020E0502030303020204" pitchFamily="34" charset="0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21" name="Oval 385"/>
              <p:cNvSpPr>
                <a:spLocks noChangeArrowheads="1"/>
              </p:cNvSpPr>
              <p:nvPr/>
            </p:nvSpPr>
            <p:spPr bwMode="auto">
              <a:xfrm>
                <a:off x="4851415" y="2104088"/>
                <a:ext cx="188913" cy="187325"/>
              </a:xfrm>
              <a:prstGeom prst="ellipse">
                <a:avLst/>
              </a:prstGeom>
              <a:solidFill>
                <a:schemeClr val="accent5"/>
              </a:solidFill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Candara" panose="020E0502030303020204" pitchFamily="34" charset="0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22" name="Oval 386"/>
              <p:cNvSpPr>
                <a:spLocks noChangeArrowheads="1"/>
              </p:cNvSpPr>
              <p:nvPr/>
            </p:nvSpPr>
            <p:spPr bwMode="auto">
              <a:xfrm>
                <a:off x="6230953" y="2264426"/>
                <a:ext cx="185738" cy="185738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Candara" panose="020E0502030303020204" pitchFamily="34" charset="0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23" name="Oval 387"/>
              <p:cNvSpPr>
                <a:spLocks noChangeArrowheads="1"/>
              </p:cNvSpPr>
              <p:nvPr/>
            </p:nvSpPr>
            <p:spPr bwMode="auto">
              <a:xfrm>
                <a:off x="7175516" y="2358088"/>
                <a:ext cx="185738" cy="185738"/>
              </a:xfrm>
              <a:prstGeom prst="ellipse">
                <a:avLst/>
              </a:prstGeom>
              <a:solidFill>
                <a:srgbClr val="7EA1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Candara" panose="020E0502030303020204" pitchFamily="34" charset="0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24" name="Oval 388"/>
              <p:cNvSpPr>
                <a:spLocks noChangeArrowheads="1"/>
              </p:cNvSpPr>
              <p:nvPr/>
            </p:nvSpPr>
            <p:spPr bwMode="auto">
              <a:xfrm>
                <a:off x="6624653" y="3404251"/>
                <a:ext cx="187325" cy="185738"/>
              </a:xfrm>
              <a:prstGeom prst="ellipse">
                <a:avLst/>
              </a:prstGeom>
              <a:solidFill>
                <a:schemeClr val="accent4">
                  <a:lumMod val="75000"/>
                </a:schemeClr>
              </a:solidFill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Candara" panose="020E0502030303020204" pitchFamily="34" charset="0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25" name="Oval 389"/>
              <p:cNvSpPr>
                <a:spLocks noChangeArrowheads="1"/>
              </p:cNvSpPr>
              <p:nvPr/>
            </p:nvSpPr>
            <p:spPr bwMode="auto">
              <a:xfrm>
                <a:off x="6840553" y="2626376"/>
                <a:ext cx="187325" cy="185738"/>
              </a:xfrm>
              <a:prstGeom prst="ellipse">
                <a:avLst/>
              </a:prstGeom>
              <a:solidFill>
                <a:srgbClr val="F583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Candara" panose="020E0502030303020204" pitchFamily="34" charset="0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26" name="Oval 390"/>
              <p:cNvSpPr>
                <a:spLocks noChangeArrowheads="1"/>
              </p:cNvSpPr>
              <p:nvPr/>
            </p:nvSpPr>
            <p:spPr bwMode="auto">
              <a:xfrm>
                <a:off x="5176853" y="4350401"/>
                <a:ext cx="187325" cy="185738"/>
              </a:xfrm>
              <a:prstGeom prst="ellipse">
                <a:avLst/>
              </a:prstGeom>
              <a:solidFill>
                <a:schemeClr val="accent3">
                  <a:lumMod val="75000"/>
                </a:schemeClr>
              </a:solidFill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Candara" panose="020E0502030303020204" pitchFamily="34" charset="0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27" name="Oval 391"/>
              <p:cNvSpPr>
                <a:spLocks noChangeArrowheads="1"/>
              </p:cNvSpPr>
              <p:nvPr/>
            </p:nvSpPr>
            <p:spPr bwMode="auto">
              <a:xfrm>
                <a:off x="6684978" y="4201176"/>
                <a:ext cx="188913" cy="188913"/>
              </a:xfrm>
              <a:prstGeom prst="ellipse">
                <a:avLst/>
              </a:prstGeom>
              <a:solidFill>
                <a:schemeClr val="accent5"/>
              </a:solidFill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Candara" panose="020E0502030303020204" pitchFamily="34" charset="0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28" name="Oval 392"/>
              <p:cNvSpPr>
                <a:spLocks noChangeArrowheads="1"/>
              </p:cNvSpPr>
              <p:nvPr/>
            </p:nvSpPr>
            <p:spPr bwMode="auto">
              <a:xfrm>
                <a:off x="5773753" y="2342213"/>
                <a:ext cx="133350" cy="134938"/>
              </a:xfrm>
              <a:prstGeom prst="ellipse">
                <a:avLst/>
              </a:prstGeom>
              <a:solidFill>
                <a:srgbClr val="EBAE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Candara" panose="020E0502030303020204" pitchFamily="34" charset="0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29" name="Oval 393"/>
              <p:cNvSpPr>
                <a:spLocks noChangeArrowheads="1"/>
              </p:cNvSpPr>
              <p:nvPr/>
            </p:nvSpPr>
            <p:spPr bwMode="auto">
              <a:xfrm>
                <a:off x="5019690" y="3026426"/>
                <a:ext cx="133350" cy="133350"/>
              </a:xfrm>
              <a:prstGeom prst="ellipse">
                <a:avLst/>
              </a:prstGeom>
              <a:solidFill>
                <a:srgbClr val="F583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Candara" panose="020E0502030303020204" pitchFamily="34" charset="0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30" name="Oval 394"/>
              <p:cNvSpPr>
                <a:spLocks noChangeArrowheads="1"/>
              </p:cNvSpPr>
              <p:nvPr/>
            </p:nvSpPr>
            <p:spPr bwMode="auto">
              <a:xfrm>
                <a:off x="5370528" y="2937526"/>
                <a:ext cx="133350" cy="136525"/>
              </a:xfrm>
              <a:prstGeom prst="ellipse">
                <a:avLst/>
              </a:prstGeom>
              <a:solidFill>
                <a:srgbClr val="F583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Candara" panose="020E0502030303020204" pitchFamily="34" charset="0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31" name="Oval 395"/>
              <p:cNvSpPr>
                <a:spLocks noChangeArrowheads="1"/>
              </p:cNvSpPr>
              <p:nvPr/>
            </p:nvSpPr>
            <p:spPr bwMode="auto">
              <a:xfrm>
                <a:off x="6518291" y="2947051"/>
                <a:ext cx="134938" cy="134938"/>
              </a:xfrm>
              <a:prstGeom prst="ellipse">
                <a:avLst/>
              </a:prstGeom>
              <a:solidFill>
                <a:srgbClr val="F583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Candara" panose="020E0502030303020204" pitchFamily="34" charset="0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32" name="Oval 396"/>
              <p:cNvSpPr>
                <a:spLocks noChangeArrowheads="1"/>
              </p:cNvSpPr>
              <p:nvPr/>
            </p:nvSpPr>
            <p:spPr bwMode="auto">
              <a:xfrm>
                <a:off x="6289691" y="3528076"/>
                <a:ext cx="136525" cy="131763"/>
              </a:xfrm>
              <a:prstGeom prst="ellipse">
                <a:avLst/>
              </a:prstGeom>
              <a:solidFill>
                <a:schemeClr val="accent4">
                  <a:lumMod val="75000"/>
                </a:schemeClr>
              </a:solidFill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Candara" panose="020E0502030303020204" pitchFamily="34" charset="0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33" name="Oval 397"/>
              <p:cNvSpPr>
                <a:spLocks noChangeArrowheads="1"/>
              </p:cNvSpPr>
              <p:nvPr/>
            </p:nvSpPr>
            <p:spPr bwMode="auto">
              <a:xfrm>
                <a:off x="6069028" y="1615138"/>
                <a:ext cx="134938" cy="134938"/>
              </a:xfrm>
              <a:prstGeom prst="ellipse">
                <a:avLst/>
              </a:prstGeom>
              <a:solidFill>
                <a:schemeClr val="accent5"/>
              </a:solidFill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Candara" panose="020E0502030303020204" pitchFamily="34" charset="0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34" name="Oval 398"/>
              <p:cNvSpPr>
                <a:spLocks noChangeArrowheads="1"/>
              </p:cNvSpPr>
              <p:nvPr/>
            </p:nvSpPr>
            <p:spPr bwMode="auto">
              <a:xfrm>
                <a:off x="6781816" y="1921526"/>
                <a:ext cx="133350" cy="134938"/>
              </a:xfrm>
              <a:prstGeom prst="ellipse">
                <a:avLst/>
              </a:prstGeom>
              <a:solidFill>
                <a:srgbClr val="9CC3A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Candara" panose="020E0502030303020204" pitchFamily="34" charset="0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35" name="Oval 399"/>
              <p:cNvSpPr>
                <a:spLocks noChangeArrowheads="1"/>
              </p:cNvSpPr>
              <p:nvPr/>
            </p:nvSpPr>
            <p:spPr bwMode="auto">
              <a:xfrm>
                <a:off x="6958028" y="3753501"/>
                <a:ext cx="134938" cy="134938"/>
              </a:xfrm>
              <a:prstGeom prst="ellipse">
                <a:avLst/>
              </a:prstGeom>
              <a:solidFill>
                <a:schemeClr val="accent4">
                  <a:lumMod val="75000"/>
                </a:schemeClr>
              </a:solidFill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Candara" panose="020E0502030303020204" pitchFamily="34" charset="0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36" name="Oval 400"/>
              <p:cNvSpPr>
                <a:spLocks noChangeArrowheads="1"/>
              </p:cNvSpPr>
              <p:nvPr/>
            </p:nvSpPr>
            <p:spPr bwMode="auto">
              <a:xfrm>
                <a:off x="6642116" y="4761563"/>
                <a:ext cx="133350" cy="134938"/>
              </a:xfrm>
              <a:prstGeom prst="ellipse">
                <a:avLst/>
              </a:prstGeom>
              <a:solidFill>
                <a:srgbClr val="11457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Candara" panose="020E0502030303020204" pitchFamily="34" charset="0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37" name="Oval 401"/>
              <p:cNvSpPr>
                <a:spLocks noChangeArrowheads="1"/>
              </p:cNvSpPr>
              <p:nvPr/>
            </p:nvSpPr>
            <p:spPr bwMode="auto">
              <a:xfrm>
                <a:off x="6351603" y="4833001"/>
                <a:ext cx="136525" cy="134938"/>
              </a:xfrm>
              <a:prstGeom prst="ellipse">
                <a:avLst/>
              </a:prstGeom>
              <a:solidFill>
                <a:schemeClr val="accent5"/>
              </a:solidFill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Candara" panose="020E0502030303020204" pitchFamily="34" charset="0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38" name="Oval 402"/>
              <p:cNvSpPr>
                <a:spLocks noChangeArrowheads="1"/>
              </p:cNvSpPr>
              <p:nvPr/>
            </p:nvSpPr>
            <p:spPr bwMode="auto">
              <a:xfrm>
                <a:off x="5332428" y="4839351"/>
                <a:ext cx="134938" cy="133350"/>
              </a:xfrm>
              <a:prstGeom prst="ellipse">
                <a:avLst/>
              </a:prstGeom>
              <a:solidFill>
                <a:schemeClr val="accent3">
                  <a:lumMod val="75000"/>
                </a:schemeClr>
              </a:solidFill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Candara" panose="020E0502030303020204" pitchFamily="34" charset="0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39" name="Oval 403"/>
              <p:cNvSpPr>
                <a:spLocks noChangeArrowheads="1"/>
              </p:cNvSpPr>
              <p:nvPr/>
            </p:nvSpPr>
            <p:spPr bwMode="auto">
              <a:xfrm>
                <a:off x="5473715" y="3815413"/>
                <a:ext cx="188913" cy="185738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Candara" panose="020E0502030303020204" pitchFamily="34" charset="0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40" name="Oval 404"/>
              <p:cNvSpPr>
                <a:spLocks noChangeArrowheads="1"/>
              </p:cNvSpPr>
              <p:nvPr/>
            </p:nvSpPr>
            <p:spPr bwMode="auto">
              <a:xfrm>
                <a:off x="6343666" y="3990038"/>
                <a:ext cx="185738" cy="188913"/>
              </a:xfrm>
              <a:prstGeom prst="ellipse">
                <a:avLst/>
              </a:prstGeom>
              <a:solidFill>
                <a:schemeClr val="accent5"/>
              </a:solidFill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Candara" panose="020E0502030303020204" pitchFamily="34" charset="0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41" name="Oval 405"/>
              <p:cNvSpPr>
                <a:spLocks noChangeArrowheads="1"/>
              </p:cNvSpPr>
              <p:nvPr/>
            </p:nvSpPr>
            <p:spPr bwMode="auto">
              <a:xfrm>
                <a:off x="6351603" y="4456763"/>
                <a:ext cx="187325" cy="185738"/>
              </a:xfrm>
              <a:prstGeom prst="ellipse">
                <a:avLst/>
              </a:prstGeom>
              <a:solidFill>
                <a:srgbClr val="F583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Candara" panose="020E0502030303020204" pitchFamily="34" charset="0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42" name="Oval 406"/>
              <p:cNvSpPr>
                <a:spLocks noChangeArrowheads="1"/>
              </p:cNvSpPr>
              <p:nvPr/>
            </p:nvSpPr>
            <p:spPr bwMode="auto">
              <a:xfrm>
                <a:off x="5649928" y="4412313"/>
                <a:ext cx="188913" cy="187325"/>
              </a:xfrm>
              <a:prstGeom prst="ellipse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Candara" panose="020E0502030303020204" pitchFamily="34" charset="0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43" name="Oval 407"/>
              <p:cNvSpPr>
                <a:spLocks noChangeArrowheads="1"/>
              </p:cNvSpPr>
              <p:nvPr/>
            </p:nvSpPr>
            <p:spPr bwMode="auto">
              <a:xfrm>
                <a:off x="5397515" y="3228038"/>
                <a:ext cx="185738" cy="185738"/>
              </a:xfrm>
              <a:prstGeom prst="ellipse">
                <a:avLst/>
              </a:prstGeom>
              <a:solidFill>
                <a:srgbClr val="F583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Candara" panose="020E0502030303020204" pitchFamily="34" charset="0"/>
                  <a:ea typeface="+mn-ea"/>
                  <a:cs typeface="+mn-ea"/>
                  <a:sym typeface="+mn-lt"/>
                </a:endParaRPr>
              </a:p>
            </p:txBody>
          </p:sp>
        </p:grpSp>
        <p:grpSp>
          <p:nvGrpSpPr>
            <p:cNvPr id="153" name="组合 215"/>
            <p:cNvGrpSpPr/>
            <p:nvPr/>
          </p:nvGrpSpPr>
          <p:grpSpPr>
            <a:xfrm>
              <a:off x="5384362" y="5096526"/>
              <a:ext cx="1278224" cy="946833"/>
              <a:chOff x="2143126" y="5083175"/>
              <a:chExt cx="1414463" cy="1389063"/>
            </a:xfrm>
          </p:grpSpPr>
          <p:sp>
            <p:nvSpPr>
              <p:cNvPr id="154" name="Freeform 5"/>
              <p:cNvSpPr>
                <a:spLocks/>
              </p:cNvSpPr>
              <p:nvPr/>
            </p:nvSpPr>
            <p:spPr bwMode="auto">
              <a:xfrm>
                <a:off x="2143126" y="5083175"/>
                <a:ext cx="1414463" cy="1257300"/>
              </a:xfrm>
              <a:custGeom>
                <a:avLst/>
                <a:gdLst>
                  <a:gd name="T0" fmla="*/ 334 w 891"/>
                  <a:gd name="T1" fmla="*/ 790 h 792"/>
                  <a:gd name="T2" fmla="*/ 228 w 891"/>
                  <a:gd name="T3" fmla="*/ 775 h 792"/>
                  <a:gd name="T4" fmla="*/ 212 w 891"/>
                  <a:gd name="T5" fmla="*/ 764 h 792"/>
                  <a:gd name="T6" fmla="*/ 190 w 891"/>
                  <a:gd name="T7" fmla="*/ 734 h 792"/>
                  <a:gd name="T8" fmla="*/ 110 w 891"/>
                  <a:gd name="T9" fmla="*/ 683 h 792"/>
                  <a:gd name="T10" fmla="*/ 65 w 891"/>
                  <a:gd name="T11" fmla="*/ 631 h 792"/>
                  <a:gd name="T12" fmla="*/ 56 w 891"/>
                  <a:gd name="T13" fmla="*/ 597 h 792"/>
                  <a:gd name="T14" fmla="*/ 61 w 891"/>
                  <a:gd name="T15" fmla="*/ 560 h 792"/>
                  <a:gd name="T16" fmla="*/ 45 w 891"/>
                  <a:gd name="T17" fmla="*/ 545 h 792"/>
                  <a:gd name="T18" fmla="*/ 26 w 891"/>
                  <a:gd name="T19" fmla="*/ 528 h 792"/>
                  <a:gd name="T20" fmla="*/ 48 w 891"/>
                  <a:gd name="T21" fmla="*/ 513 h 792"/>
                  <a:gd name="T22" fmla="*/ 61 w 891"/>
                  <a:gd name="T23" fmla="*/ 501 h 792"/>
                  <a:gd name="T24" fmla="*/ 56 w 891"/>
                  <a:gd name="T25" fmla="*/ 465 h 792"/>
                  <a:gd name="T26" fmla="*/ 65 w 891"/>
                  <a:gd name="T27" fmla="*/ 442 h 792"/>
                  <a:gd name="T28" fmla="*/ 48 w 891"/>
                  <a:gd name="T29" fmla="*/ 435 h 792"/>
                  <a:gd name="T30" fmla="*/ 23 w 891"/>
                  <a:gd name="T31" fmla="*/ 425 h 792"/>
                  <a:gd name="T32" fmla="*/ 34 w 891"/>
                  <a:gd name="T33" fmla="*/ 405 h 792"/>
                  <a:gd name="T34" fmla="*/ 56 w 891"/>
                  <a:gd name="T35" fmla="*/ 393 h 792"/>
                  <a:gd name="T36" fmla="*/ 55 w 891"/>
                  <a:gd name="T37" fmla="*/ 365 h 792"/>
                  <a:gd name="T38" fmla="*/ 56 w 891"/>
                  <a:gd name="T39" fmla="*/ 343 h 792"/>
                  <a:gd name="T40" fmla="*/ 53 w 891"/>
                  <a:gd name="T41" fmla="*/ 320 h 792"/>
                  <a:gd name="T42" fmla="*/ 32 w 891"/>
                  <a:gd name="T43" fmla="*/ 310 h 792"/>
                  <a:gd name="T44" fmla="*/ 36 w 891"/>
                  <a:gd name="T45" fmla="*/ 291 h 792"/>
                  <a:gd name="T46" fmla="*/ 60 w 891"/>
                  <a:gd name="T47" fmla="*/ 281 h 792"/>
                  <a:gd name="T48" fmla="*/ 64 w 891"/>
                  <a:gd name="T49" fmla="*/ 262 h 792"/>
                  <a:gd name="T50" fmla="*/ 61 w 891"/>
                  <a:gd name="T51" fmla="*/ 245 h 792"/>
                  <a:gd name="T52" fmla="*/ 71 w 891"/>
                  <a:gd name="T53" fmla="*/ 218 h 792"/>
                  <a:gd name="T54" fmla="*/ 59 w 891"/>
                  <a:gd name="T55" fmla="*/ 214 h 792"/>
                  <a:gd name="T56" fmla="*/ 34 w 891"/>
                  <a:gd name="T57" fmla="*/ 203 h 792"/>
                  <a:gd name="T58" fmla="*/ 0 w 891"/>
                  <a:gd name="T59" fmla="*/ 0 h 792"/>
                  <a:gd name="T60" fmla="*/ 873 w 891"/>
                  <a:gd name="T61" fmla="*/ 147 h 792"/>
                  <a:gd name="T62" fmla="*/ 854 w 891"/>
                  <a:gd name="T63" fmla="*/ 164 h 792"/>
                  <a:gd name="T64" fmla="*/ 835 w 891"/>
                  <a:gd name="T65" fmla="*/ 168 h 792"/>
                  <a:gd name="T66" fmla="*/ 832 w 891"/>
                  <a:gd name="T67" fmla="*/ 180 h 792"/>
                  <a:gd name="T68" fmla="*/ 839 w 891"/>
                  <a:gd name="T69" fmla="*/ 205 h 792"/>
                  <a:gd name="T70" fmla="*/ 832 w 891"/>
                  <a:gd name="T71" fmla="*/ 228 h 792"/>
                  <a:gd name="T72" fmla="*/ 848 w 891"/>
                  <a:gd name="T73" fmla="*/ 237 h 792"/>
                  <a:gd name="T74" fmla="*/ 871 w 891"/>
                  <a:gd name="T75" fmla="*/ 254 h 792"/>
                  <a:gd name="T76" fmla="*/ 854 w 891"/>
                  <a:gd name="T77" fmla="*/ 271 h 792"/>
                  <a:gd name="T78" fmla="*/ 841 w 891"/>
                  <a:gd name="T79" fmla="*/ 281 h 792"/>
                  <a:gd name="T80" fmla="*/ 845 w 891"/>
                  <a:gd name="T81" fmla="*/ 310 h 792"/>
                  <a:gd name="T82" fmla="*/ 841 w 891"/>
                  <a:gd name="T83" fmla="*/ 336 h 792"/>
                  <a:gd name="T84" fmla="*/ 856 w 891"/>
                  <a:gd name="T85" fmla="*/ 355 h 792"/>
                  <a:gd name="T86" fmla="*/ 877 w 891"/>
                  <a:gd name="T87" fmla="*/ 369 h 792"/>
                  <a:gd name="T88" fmla="*/ 863 w 891"/>
                  <a:gd name="T89" fmla="*/ 386 h 792"/>
                  <a:gd name="T90" fmla="*/ 836 w 891"/>
                  <a:gd name="T91" fmla="*/ 390 h 792"/>
                  <a:gd name="T92" fmla="*/ 843 w 891"/>
                  <a:gd name="T93" fmla="*/ 411 h 792"/>
                  <a:gd name="T94" fmla="*/ 841 w 891"/>
                  <a:gd name="T95" fmla="*/ 435 h 792"/>
                  <a:gd name="T96" fmla="*/ 844 w 891"/>
                  <a:gd name="T97" fmla="*/ 463 h 792"/>
                  <a:gd name="T98" fmla="*/ 867 w 891"/>
                  <a:gd name="T99" fmla="*/ 474 h 792"/>
                  <a:gd name="T100" fmla="*/ 870 w 891"/>
                  <a:gd name="T101" fmla="*/ 490 h 792"/>
                  <a:gd name="T102" fmla="*/ 845 w 891"/>
                  <a:gd name="T103" fmla="*/ 503 h 792"/>
                  <a:gd name="T104" fmla="*/ 841 w 891"/>
                  <a:gd name="T105" fmla="*/ 535 h 792"/>
                  <a:gd name="T106" fmla="*/ 844 w 891"/>
                  <a:gd name="T107" fmla="*/ 554 h 792"/>
                  <a:gd name="T108" fmla="*/ 858 w 891"/>
                  <a:gd name="T109" fmla="*/ 572 h 792"/>
                  <a:gd name="T110" fmla="*/ 856 w 891"/>
                  <a:gd name="T111" fmla="*/ 595 h 792"/>
                  <a:gd name="T112" fmla="*/ 820 w 891"/>
                  <a:gd name="T113" fmla="*/ 653 h 792"/>
                  <a:gd name="T114" fmla="*/ 776 w 891"/>
                  <a:gd name="T115" fmla="*/ 695 h 792"/>
                  <a:gd name="T116" fmla="*/ 711 w 891"/>
                  <a:gd name="T117" fmla="*/ 742 h 792"/>
                  <a:gd name="T118" fmla="*/ 695 w 891"/>
                  <a:gd name="T119" fmla="*/ 764 h 792"/>
                  <a:gd name="T120" fmla="*/ 675 w 891"/>
                  <a:gd name="T121" fmla="*/ 775 h 792"/>
                  <a:gd name="T122" fmla="*/ 548 w 891"/>
                  <a:gd name="T123" fmla="*/ 790 h 7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891" h="792">
                    <a:moveTo>
                      <a:pt x="435" y="792"/>
                    </a:moveTo>
                    <a:lnTo>
                      <a:pt x="435" y="792"/>
                    </a:lnTo>
                    <a:lnTo>
                      <a:pt x="370" y="791"/>
                    </a:lnTo>
                    <a:lnTo>
                      <a:pt x="334" y="790"/>
                    </a:lnTo>
                    <a:lnTo>
                      <a:pt x="298" y="787"/>
                    </a:lnTo>
                    <a:lnTo>
                      <a:pt x="266" y="783"/>
                    </a:lnTo>
                    <a:lnTo>
                      <a:pt x="237" y="778"/>
                    </a:lnTo>
                    <a:lnTo>
                      <a:pt x="228" y="775"/>
                    </a:lnTo>
                    <a:lnTo>
                      <a:pt x="220" y="772"/>
                    </a:lnTo>
                    <a:lnTo>
                      <a:pt x="213" y="768"/>
                    </a:lnTo>
                    <a:lnTo>
                      <a:pt x="212" y="764"/>
                    </a:lnTo>
                    <a:lnTo>
                      <a:pt x="212" y="764"/>
                    </a:lnTo>
                    <a:lnTo>
                      <a:pt x="209" y="756"/>
                    </a:lnTo>
                    <a:lnTo>
                      <a:pt x="205" y="749"/>
                    </a:lnTo>
                    <a:lnTo>
                      <a:pt x="198" y="741"/>
                    </a:lnTo>
                    <a:lnTo>
                      <a:pt x="190" y="734"/>
                    </a:lnTo>
                    <a:lnTo>
                      <a:pt x="164" y="717"/>
                    </a:lnTo>
                    <a:lnTo>
                      <a:pt x="129" y="695"/>
                    </a:lnTo>
                    <a:lnTo>
                      <a:pt x="129" y="695"/>
                    </a:lnTo>
                    <a:lnTo>
                      <a:pt x="110" y="683"/>
                    </a:lnTo>
                    <a:lnTo>
                      <a:pt x="95" y="669"/>
                    </a:lnTo>
                    <a:lnTo>
                      <a:pt x="82" y="657"/>
                    </a:lnTo>
                    <a:lnTo>
                      <a:pt x="72" y="643"/>
                    </a:lnTo>
                    <a:lnTo>
                      <a:pt x="65" y="631"/>
                    </a:lnTo>
                    <a:lnTo>
                      <a:pt x="60" y="619"/>
                    </a:lnTo>
                    <a:lnTo>
                      <a:pt x="57" y="608"/>
                    </a:lnTo>
                    <a:lnTo>
                      <a:pt x="56" y="597"/>
                    </a:lnTo>
                    <a:lnTo>
                      <a:pt x="56" y="597"/>
                    </a:lnTo>
                    <a:lnTo>
                      <a:pt x="57" y="589"/>
                    </a:lnTo>
                    <a:lnTo>
                      <a:pt x="59" y="581"/>
                    </a:lnTo>
                    <a:lnTo>
                      <a:pt x="61" y="566"/>
                    </a:lnTo>
                    <a:lnTo>
                      <a:pt x="61" y="560"/>
                    </a:lnTo>
                    <a:lnTo>
                      <a:pt x="59" y="554"/>
                    </a:lnTo>
                    <a:lnTo>
                      <a:pt x="55" y="549"/>
                    </a:lnTo>
                    <a:lnTo>
                      <a:pt x="45" y="545"/>
                    </a:lnTo>
                    <a:lnTo>
                      <a:pt x="45" y="545"/>
                    </a:lnTo>
                    <a:lnTo>
                      <a:pt x="36" y="541"/>
                    </a:lnTo>
                    <a:lnTo>
                      <a:pt x="30" y="537"/>
                    </a:lnTo>
                    <a:lnTo>
                      <a:pt x="28" y="532"/>
                    </a:lnTo>
                    <a:lnTo>
                      <a:pt x="26" y="528"/>
                    </a:lnTo>
                    <a:lnTo>
                      <a:pt x="29" y="524"/>
                    </a:lnTo>
                    <a:lnTo>
                      <a:pt x="33" y="522"/>
                    </a:lnTo>
                    <a:lnTo>
                      <a:pt x="40" y="518"/>
                    </a:lnTo>
                    <a:lnTo>
                      <a:pt x="48" y="513"/>
                    </a:lnTo>
                    <a:lnTo>
                      <a:pt x="48" y="513"/>
                    </a:lnTo>
                    <a:lnTo>
                      <a:pt x="55" y="511"/>
                    </a:lnTo>
                    <a:lnTo>
                      <a:pt x="59" y="505"/>
                    </a:lnTo>
                    <a:lnTo>
                      <a:pt x="61" y="501"/>
                    </a:lnTo>
                    <a:lnTo>
                      <a:pt x="61" y="496"/>
                    </a:lnTo>
                    <a:lnTo>
                      <a:pt x="59" y="482"/>
                    </a:lnTo>
                    <a:lnTo>
                      <a:pt x="57" y="474"/>
                    </a:lnTo>
                    <a:lnTo>
                      <a:pt x="56" y="465"/>
                    </a:lnTo>
                    <a:lnTo>
                      <a:pt x="56" y="465"/>
                    </a:lnTo>
                    <a:lnTo>
                      <a:pt x="57" y="457"/>
                    </a:lnTo>
                    <a:lnTo>
                      <a:pt x="60" y="450"/>
                    </a:lnTo>
                    <a:lnTo>
                      <a:pt x="65" y="442"/>
                    </a:lnTo>
                    <a:lnTo>
                      <a:pt x="65" y="439"/>
                    </a:lnTo>
                    <a:lnTo>
                      <a:pt x="64" y="436"/>
                    </a:lnTo>
                    <a:lnTo>
                      <a:pt x="59" y="435"/>
                    </a:lnTo>
                    <a:lnTo>
                      <a:pt x="48" y="435"/>
                    </a:lnTo>
                    <a:lnTo>
                      <a:pt x="48" y="435"/>
                    </a:lnTo>
                    <a:lnTo>
                      <a:pt x="36" y="432"/>
                    </a:lnTo>
                    <a:lnTo>
                      <a:pt x="28" y="430"/>
                    </a:lnTo>
                    <a:lnTo>
                      <a:pt x="23" y="425"/>
                    </a:lnTo>
                    <a:lnTo>
                      <a:pt x="22" y="420"/>
                    </a:lnTo>
                    <a:lnTo>
                      <a:pt x="23" y="415"/>
                    </a:lnTo>
                    <a:lnTo>
                      <a:pt x="28" y="409"/>
                    </a:lnTo>
                    <a:lnTo>
                      <a:pt x="34" y="405"/>
                    </a:lnTo>
                    <a:lnTo>
                      <a:pt x="42" y="401"/>
                    </a:lnTo>
                    <a:lnTo>
                      <a:pt x="42" y="401"/>
                    </a:lnTo>
                    <a:lnTo>
                      <a:pt x="51" y="397"/>
                    </a:lnTo>
                    <a:lnTo>
                      <a:pt x="56" y="393"/>
                    </a:lnTo>
                    <a:lnTo>
                      <a:pt x="59" y="389"/>
                    </a:lnTo>
                    <a:lnTo>
                      <a:pt x="59" y="384"/>
                    </a:lnTo>
                    <a:lnTo>
                      <a:pt x="56" y="371"/>
                    </a:lnTo>
                    <a:lnTo>
                      <a:pt x="55" y="365"/>
                    </a:lnTo>
                    <a:lnTo>
                      <a:pt x="55" y="356"/>
                    </a:lnTo>
                    <a:lnTo>
                      <a:pt x="55" y="356"/>
                    </a:lnTo>
                    <a:lnTo>
                      <a:pt x="55" y="350"/>
                    </a:lnTo>
                    <a:lnTo>
                      <a:pt x="56" y="343"/>
                    </a:lnTo>
                    <a:lnTo>
                      <a:pt x="59" y="332"/>
                    </a:lnTo>
                    <a:lnTo>
                      <a:pt x="59" y="328"/>
                    </a:lnTo>
                    <a:lnTo>
                      <a:pt x="57" y="324"/>
                    </a:lnTo>
                    <a:lnTo>
                      <a:pt x="53" y="320"/>
                    </a:lnTo>
                    <a:lnTo>
                      <a:pt x="45" y="317"/>
                    </a:lnTo>
                    <a:lnTo>
                      <a:pt x="45" y="317"/>
                    </a:lnTo>
                    <a:lnTo>
                      <a:pt x="37" y="314"/>
                    </a:lnTo>
                    <a:lnTo>
                      <a:pt x="32" y="310"/>
                    </a:lnTo>
                    <a:lnTo>
                      <a:pt x="29" y="305"/>
                    </a:lnTo>
                    <a:lnTo>
                      <a:pt x="29" y="301"/>
                    </a:lnTo>
                    <a:lnTo>
                      <a:pt x="30" y="296"/>
                    </a:lnTo>
                    <a:lnTo>
                      <a:pt x="36" y="291"/>
                    </a:lnTo>
                    <a:lnTo>
                      <a:pt x="42" y="287"/>
                    </a:lnTo>
                    <a:lnTo>
                      <a:pt x="52" y="283"/>
                    </a:lnTo>
                    <a:lnTo>
                      <a:pt x="52" y="283"/>
                    </a:lnTo>
                    <a:lnTo>
                      <a:pt x="60" y="281"/>
                    </a:lnTo>
                    <a:lnTo>
                      <a:pt x="65" y="278"/>
                    </a:lnTo>
                    <a:lnTo>
                      <a:pt x="68" y="275"/>
                    </a:lnTo>
                    <a:lnTo>
                      <a:pt x="68" y="271"/>
                    </a:lnTo>
                    <a:lnTo>
                      <a:pt x="64" y="262"/>
                    </a:lnTo>
                    <a:lnTo>
                      <a:pt x="63" y="256"/>
                    </a:lnTo>
                    <a:lnTo>
                      <a:pt x="61" y="251"/>
                    </a:lnTo>
                    <a:lnTo>
                      <a:pt x="61" y="251"/>
                    </a:lnTo>
                    <a:lnTo>
                      <a:pt x="61" y="245"/>
                    </a:lnTo>
                    <a:lnTo>
                      <a:pt x="63" y="239"/>
                    </a:lnTo>
                    <a:lnTo>
                      <a:pt x="68" y="228"/>
                    </a:lnTo>
                    <a:lnTo>
                      <a:pt x="70" y="222"/>
                    </a:lnTo>
                    <a:lnTo>
                      <a:pt x="71" y="218"/>
                    </a:lnTo>
                    <a:lnTo>
                      <a:pt x="70" y="216"/>
                    </a:lnTo>
                    <a:lnTo>
                      <a:pt x="65" y="216"/>
                    </a:lnTo>
                    <a:lnTo>
                      <a:pt x="65" y="216"/>
                    </a:lnTo>
                    <a:lnTo>
                      <a:pt x="59" y="214"/>
                    </a:lnTo>
                    <a:lnTo>
                      <a:pt x="53" y="213"/>
                    </a:lnTo>
                    <a:lnTo>
                      <a:pt x="46" y="210"/>
                    </a:lnTo>
                    <a:lnTo>
                      <a:pt x="40" y="207"/>
                    </a:lnTo>
                    <a:lnTo>
                      <a:pt x="34" y="203"/>
                    </a:lnTo>
                    <a:lnTo>
                      <a:pt x="30" y="198"/>
                    </a:lnTo>
                    <a:lnTo>
                      <a:pt x="28" y="193"/>
                    </a:lnTo>
                    <a:lnTo>
                      <a:pt x="25" y="187"/>
                    </a:lnTo>
                    <a:lnTo>
                      <a:pt x="0" y="0"/>
                    </a:lnTo>
                    <a:lnTo>
                      <a:pt x="891" y="0"/>
                    </a:lnTo>
                    <a:lnTo>
                      <a:pt x="874" y="140"/>
                    </a:lnTo>
                    <a:lnTo>
                      <a:pt x="874" y="140"/>
                    </a:lnTo>
                    <a:lnTo>
                      <a:pt x="873" y="147"/>
                    </a:lnTo>
                    <a:lnTo>
                      <a:pt x="870" y="152"/>
                    </a:lnTo>
                    <a:lnTo>
                      <a:pt x="864" y="157"/>
                    </a:lnTo>
                    <a:lnTo>
                      <a:pt x="859" y="161"/>
                    </a:lnTo>
                    <a:lnTo>
                      <a:pt x="854" y="164"/>
                    </a:lnTo>
                    <a:lnTo>
                      <a:pt x="847" y="167"/>
                    </a:lnTo>
                    <a:lnTo>
                      <a:pt x="840" y="168"/>
                    </a:lnTo>
                    <a:lnTo>
                      <a:pt x="835" y="168"/>
                    </a:lnTo>
                    <a:lnTo>
                      <a:pt x="835" y="168"/>
                    </a:lnTo>
                    <a:lnTo>
                      <a:pt x="831" y="170"/>
                    </a:lnTo>
                    <a:lnTo>
                      <a:pt x="829" y="172"/>
                    </a:lnTo>
                    <a:lnTo>
                      <a:pt x="829" y="176"/>
                    </a:lnTo>
                    <a:lnTo>
                      <a:pt x="832" y="180"/>
                    </a:lnTo>
                    <a:lnTo>
                      <a:pt x="837" y="193"/>
                    </a:lnTo>
                    <a:lnTo>
                      <a:pt x="839" y="198"/>
                    </a:lnTo>
                    <a:lnTo>
                      <a:pt x="839" y="205"/>
                    </a:lnTo>
                    <a:lnTo>
                      <a:pt x="839" y="205"/>
                    </a:lnTo>
                    <a:lnTo>
                      <a:pt x="837" y="210"/>
                    </a:lnTo>
                    <a:lnTo>
                      <a:pt x="835" y="216"/>
                    </a:lnTo>
                    <a:lnTo>
                      <a:pt x="832" y="224"/>
                    </a:lnTo>
                    <a:lnTo>
                      <a:pt x="832" y="228"/>
                    </a:lnTo>
                    <a:lnTo>
                      <a:pt x="833" y="232"/>
                    </a:lnTo>
                    <a:lnTo>
                      <a:pt x="839" y="235"/>
                    </a:lnTo>
                    <a:lnTo>
                      <a:pt x="848" y="237"/>
                    </a:lnTo>
                    <a:lnTo>
                      <a:pt x="848" y="237"/>
                    </a:lnTo>
                    <a:lnTo>
                      <a:pt x="858" y="240"/>
                    </a:lnTo>
                    <a:lnTo>
                      <a:pt x="864" y="244"/>
                    </a:lnTo>
                    <a:lnTo>
                      <a:pt x="868" y="249"/>
                    </a:lnTo>
                    <a:lnTo>
                      <a:pt x="871" y="254"/>
                    </a:lnTo>
                    <a:lnTo>
                      <a:pt x="870" y="259"/>
                    </a:lnTo>
                    <a:lnTo>
                      <a:pt x="867" y="263"/>
                    </a:lnTo>
                    <a:lnTo>
                      <a:pt x="862" y="267"/>
                    </a:lnTo>
                    <a:lnTo>
                      <a:pt x="854" y="271"/>
                    </a:lnTo>
                    <a:lnTo>
                      <a:pt x="854" y="271"/>
                    </a:lnTo>
                    <a:lnTo>
                      <a:pt x="847" y="274"/>
                    </a:lnTo>
                    <a:lnTo>
                      <a:pt x="843" y="277"/>
                    </a:lnTo>
                    <a:lnTo>
                      <a:pt x="841" y="281"/>
                    </a:lnTo>
                    <a:lnTo>
                      <a:pt x="840" y="286"/>
                    </a:lnTo>
                    <a:lnTo>
                      <a:pt x="843" y="297"/>
                    </a:lnTo>
                    <a:lnTo>
                      <a:pt x="844" y="304"/>
                    </a:lnTo>
                    <a:lnTo>
                      <a:pt x="845" y="310"/>
                    </a:lnTo>
                    <a:lnTo>
                      <a:pt x="845" y="310"/>
                    </a:lnTo>
                    <a:lnTo>
                      <a:pt x="844" y="317"/>
                    </a:lnTo>
                    <a:lnTo>
                      <a:pt x="843" y="324"/>
                    </a:lnTo>
                    <a:lnTo>
                      <a:pt x="841" y="336"/>
                    </a:lnTo>
                    <a:lnTo>
                      <a:pt x="841" y="342"/>
                    </a:lnTo>
                    <a:lnTo>
                      <a:pt x="844" y="347"/>
                    </a:lnTo>
                    <a:lnTo>
                      <a:pt x="848" y="351"/>
                    </a:lnTo>
                    <a:lnTo>
                      <a:pt x="856" y="355"/>
                    </a:lnTo>
                    <a:lnTo>
                      <a:pt x="856" y="355"/>
                    </a:lnTo>
                    <a:lnTo>
                      <a:pt x="866" y="359"/>
                    </a:lnTo>
                    <a:lnTo>
                      <a:pt x="873" y="363"/>
                    </a:lnTo>
                    <a:lnTo>
                      <a:pt x="877" y="369"/>
                    </a:lnTo>
                    <a:lnTo>
                      <a:pt x="878" y="374"/>
                    </a:lnTo>
                    <a:lnTo>
                      <a:pt x="877" y="378"/>
                    </a:lnTo>
                    <a:lnTo>
                      <a:pt x="871" y="384"/>
                    </a:lnTo>
                    <a:lnTo>
                      <a:pt x="863" y="386"/>
                    </a:lnTo>
                    <a:lnTo>
                      <a:pt x="852" y="388"/>
                    </a:lnTo>
                    <a:lnTo>
                      <a:pt x="852" y="388"/>
                    </a:lnTo>
                    <a:lnTo>
                      <a:pt x="841" y="389"/>
                    </a:lnTo>
                    <a:lnTo>
                      <a:pt x="836" y="390"/>
                    </a:lnTo>
                    <a:lnTo>
                      <a:pt x="833" y="392"/>
                    </a:lnTo>
                    <a:lnTo>
                      <a:pt x="835" y="396"/>
                    </a:lnTo>
                    <a:lnTo>
                      <a:pt x="840" y="404"/>
                    </a:lnTo>
                    <a:lnTo>
                      <a:pt x="843" y="411"/>
                    </a:lnTo>
                    <a:lnTo>
                      <a:pt x="843" y="419"/>
                    </a:lnTo>
                    <a:lnTo>
                      <a:pt x="843" y="419"/>
                    </a:lnTo>
                    <a:lnTo>
                      <a:pt x="843" y="428"/>
                    </a:lnTo>
                    <a:lnTo>
                      <a:pt x="841" y="435"/>
                    </a:lnTo>
                    <a:lnTo>
                      <a:pt x="839" y="449"/>
                    </a:lnTo>
                    <a:lnTo>
                      <a:pt x="839" y="455"/>
                    </a:lnTo>
                    <a:lnTo>
                      <a:pt x="840" y="459"/>
                    </a:lnTo>
                    <a:lnTo>
                      <a:pt x="844" y="463"/>
                    </a:lnTo>
                    <a:lnTo>
                      <a:pt x="852" y="467"/>
                    </a:lnTo>
                    <a:lnTo>
                      <a:pt x="852" y="467"/>
                    </a:lnTo>
                    <a:lnTo>
                      <a:pt x="860" y="472"/>
                    </a:lnTo>
                    <a:lnTo>
                      <a:pt x="867" y="474"/>
                    </a:lnTo>
                    <a:lnTo>
                      <a:pt x="871" y="478"/>
                    </a:lnTo>
                    <a:lnTo>
                      <a:pt x="873" y="482"/>
                    </a:lnTo>
                    <a:lnTo>
                      <a:pt x="873" y="486"/>
                    </a:lnTo>
                    <a:lnTo>
                      <a:pt x="870" y="490"/>
                    </a:lnTo>
                    <a:lnTo>
                      <a:pt x="863" y="495"/>
                    </a:lnTo>
                    <a:lnTo>
                      <a:pt x="854" y="499"/>
                    </a:lnTo>
                    <a:lnTo>
                      <a:pt x="854" y="499"/>
                    </a:lnTo>
                    <a:lnTo>
                      <a:pt x="845" y="503"/>
                    </a:lnTo>
                    <a:lnTo>
                      <a:pt x="840" y="508"/>
                    </a:lnTo>
                    <a:lnTo>
                      <a:pt x="839" y="513"/>
                    </a:lnTo>
                    <a:lnTo>
                      <a:pt x="837" y="520"/>
                    </a:lnTo>
                    <a:lnTo>
                      <a:pt x="841" y="535"/>
                    </a:lnTo>
                    <a:lnTo>
                      <a:pt x="843" y="543"/>
                    </a:lnTo>
                    <a:lnTo>
                      <a:pt x="843" y="551"/>
                    </a:lnTo>
                    <a:lnTo>
                      <a:pt x="843" y="551"/>
                    </a:lnTo>
                    <a:lnTo>
                      <a:pt x="844" y="554"/>
                    </a:lnTo>
                    <a:lnTo>
                      <a:pt x="845" y="557"/>
                    </a:lnTo>
                    <a:lnTo>
                      <a:pt x="852" y="564"/>
                    </a:lnTo>
                    <a:lnTo>
                      <a:pt x="855" y="568"/>
                    </a:lnTo>
                    <a:lnTo>
                      <a:pt x="858" y="572"/>
                    </a:lnTo>
                    <a:lnTo>
                      <a:pt x="859" y="576"/>
                    </a:lnTo>
                    <a:lnTo>
                      <a:pt x="859" y="581"/>
                    </a:lnTo>
                    <a:lnTo>
                      <a:pt x="859" y="581"/>
                    </a:lnTo>
                    <a:lnTo>
                      <a:pt x="856" y="595"/>
                    </a:lnTo>
                    <a:lnTo>
                      <a:pt x="850" y="610"/>
                    </a:lnTo>
                    <a:lnTo>
                      <a:pt x="841" y="625"/>
                    </a:lnTo>
                    <a:lnTo>
                      <a:pt x="832" y="638"/>
                    </a:lnTo>
                    <a:lnTo>
                      <a:pt x="820" y="653"/>
                    </a:lnTo>
                    <a:lnTo>
                      <a:pt x="806" y="668"/>
                    </a:lnTo>
                    <a:lnTo>
                      <a:pt x="793" y="681"/>
                    </a:lnTo>
                    <a:lnTo>
                      <a:pt x="776" y="695"/>
                    </a:lnTo>
                    <a:lnTo>
                      <a:pt x="776" y="695"/>
                    </a:lnTo>
                    <a:lnTo>
                      <a:pt x="761" y="707"/>
                    </a:lnTo>
                    <a:lnTo>
                      <a:pt x="747" y="718"/>
                    </a:lnTo>
                    <a:lnTo>
                      <a:pt x="722" y="734"/>
                    </a:lnTo>
                    <a:lnTo>
                      <a:pt x="711" y="742"/>
                    </a:lnTo>
                    <a:lnTo>
                      <a:pt x="703" y="749"/>
                    </a:lnTo>
                    <a:lnTo>
                      <a:pt x="698" y="756"/>
                    </a:lnTo>
                    <a:lnTo>
                      <a:pt x="695" y="764"/>
                    </a:lnTo>
                    <a:lnTo>
                      <a:pt x="695" y="764"/>
                    </a:lnTo>
                    <a:lnTo>
                      <a:pt x="694" y="765"/>
                    </a:lnTo>
                    <a:lnTo>
                      <a:pt x="692" y="768"/>
                    </a:lnTo>
                    <a:lnTo>
                      <a:pt x="686" y="772"/>
                    </a:lnTo>
                    <a:lnTo>
                      <a:pt x="675" y="775"/>
                    </a:lnTo>
                    <a:lnTo>
                      <a:pt x="663" y="778"/>
                    </a:lnTo>
                    <a:lnTo>
                      <a:pt x="629" y="783"/>
                    </a:lnTo>
                    <a:lnTo>
                      <a:pt x="590" y="787"/>
                    </a:lnTo>
                    <a:lnTo>
                      <a:pt x="548" y="790"/>
                    </a:lnTo>
                    <a:lnTo>
                      <a:pt x="504" y="791"/>
                    </a:lnTo>
                    <a:lnTo>
                      <a:pt x="435" y="792"/>
                    </a:lnTo>
                    <a:lnTo>
                      <a:pt x="435" y="792"/>
                    </a:lnTo>
                    <a:close/>
                  </a:path>
                </a:pathLst>
              </a:custGeom>
              <a:solidFill>
                <a:srgbClr val="93939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Candara" panose="020E0502030303020204" pitchFamily="34" charset="0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55" name="Freeform 6"/>
              <p:cNvSpPr>
                <a:spLocks/>
              </p:cNvSpPr>
              <p:nvPr/>
            </p:nvSpPr>
            <p:spPr bwMode="auto">
              <a:xfrm>
                <a:off x="2446338" y="5083175"/>
                <a:ext cx="400050" cy="1257300"/>
              </a:xfrm>
              <a:custGeom>
                <a:avLst/>
                <a:gdLst>
                  <a:gd name="T0" fmla="*/ 92 w 252"/>
                  <a:gd name="T1" fmla="*/ 790 h 792"/>
                  <a:gd name="T2" fmla="*/ 59 w 252"/>
                  <a:gd name="T3" fmla="*/ 772 h 792"/>
                  <a:gd name="T4" fmla="*/ 55 w 252"/>
                  <a:gd name="T5" fmla="*/ 749 h 792"/>
                  <a:gd name="T6" fmla="*/ 33 w 252"/>
                  <a:gd name="T7" fmla="*/ 695 h 792"/>
                  <a:gd name="T8" fmla="*/ 14 w 252"/>
                  <a:gd name="T9" fmla="*/ 619 h 792"/>
                  <a:gd name="T10" fmla="*/ 14 w 252"/>
                  <a:gd name="T11" fmla="*/ 566 h 792"/>
                  <a:gd name="T12" fmla="*/ 10 w 252"/>
                  <a:gd name="T13" fmla="*/ 545 h 792"/>
                  <a:gd name="T14" fmla="*/ 10 w 252"/>
                  <a:gd name="T15" fmla="*/ 513 h 792"/>
                  <a:gd name="T16" fmla="*/ 14 w 252"/>
                  <a:gd name="T17" fmla="*/ 496 h 792"/>
                  <a:gd name="T18" fmla="*/ 14 w 252"/>
                  <a:gd name="T19" fmla="*/ 450 h 792"/>
                  <a:gd name="T20" fmla="*/ 13 w 252"/>
                  <a:gd name="T21" fmla="*/ 435 h 792"/>
                  <a:gd name="T22" fmla="*/ 4 w 252"/>
                  <a:gd name="T23" fmla="*/ 430 h 792"/>
                  <a:gd name="T24" fmla="*/ 6 w 252"/>
                  <a:gd name="T25" fmla="*/ 405 h 792"/>
                  <a:gd name="T26" fmla="*/ 13 w 252"/>
                  <a:gd name="T27" fmla="*/ 393 h 792"/>
                  <a:gd name="T28" fmla="*/ 13 w 252"/>
                  <a:gd name="T29" fmla="*/ 332 h 792"/>
                  <a:gd name="T30" fmla="*/ 10 w 252"/>
                  <a:gd name="T31" fmla="*/ 317 h 792"/>
                  <a:gd name="T32" fmla="*/ 6 w 252"/>
                  <a:gd name="T33" fmla="*/ 291 h 792"/>
                  <a:gd name="T34" fmla="*/ 14 w 252"/>
                  <a:gd name="T35" fmla="*/ 281 h 792"/>
                  <a:gd name="T36" fmla="*/ 14 w 252"/>
                  <a:gd name="T37" fmla="*/ 251 h 792"/>
                  <a:gd name="T38" fmla="*/ 17 w 252"/>
                  <a:gd name="T39" fmla="*/ 216 h 792"/>
                  <a:gd name="T40" fmla="*/ 7 w 252"/>
                  <a:gd name="T41" fmla="*/ 207 h 792"/>
                  <a:gd name="T42" fmla="*/ 4 w 252"/>
                  <a:gd name="T43" fmla="*/ 174 h 792"/>
                  <a:gd name="T44" fmla="*/ 7 w 252"/>
                  <a:gd name="T45" fmla="*/ 133 h 792"/>
                  <a:gd name="T46" fmla="*/ 7 w 252"/>
                  <a:gd name="T47" fmla="*/ 65 h 792"/>
                  <a:gd name="T48" fmla="*/ 252 w 252"/>
                  <a:gd name="T49" fmla="*/ 0 h 792"/>
                  <a:gd name="T50" fmla="*/ 250 w 252"/>
                  <a:gd name="T51" fmla="*/ 34 h 792"/>
                  <a:gd name="T52" fmla="*/ 244 w 252"/>
                  <a:gd name="T53" fmla="*/ 87 h 792"/>
                  <a:gd name="T54" fmla="*/ 247 w 252"/>
                  <a:gd name="T55" fmla="*/ 140 h 792"/>
                  <a:gd name="T56" fmla="*/ 240 w 252"/>
                  <a:gd name="T57" fmla="*/ 167 h 792"/>
                  <a:gd name="T58" fmla="*/ 235 w 252"/>
                  <a:gd name="T59" fmla="*/ 172 h 792"/>
                  <a:gd name="T60" fmla="*/ 237 w 252"/>
                  <a:gd name="T61" fmla="*/ 205 h 792"/>
                  <a:gd name="T62" fmla="*/ 240 w 252"/>
                  <a:gd name="T63" fmla="*/ 237 h 792"/>
                  <a:gd name="T64" fmla="*/ 247 w 252"/>
                  <a:gd name="T65" fmla="*/ 254 h 792"/>
                  <a:gd name="T66" fmla="*/ 241 w 252"/>
                  <a:gd name="T67" fmla="*/ 271 h 792"/>
                  <a:gd name="T68" fmla="*/ 239 w 252"/>
                  <a:gd name="T69" fmla="*/ 310 h 792"/>
                  <a:gd name="T70" fmla="*/ 240 w 252"/>
                  <a:gd name="T71" fmla="*/ 351 h 792"/>
                  <a:gd name="T72" fmla="*/ 247 w 252"/>
                  <a:gd name="T73" fmla="*/ 363 h 792"/>
                  <a:gd name="T74" fmla="*/ 244 w 252"/>
                  <a:gd name="T75" fmla="*/ 386 h 792"/>
                  <a:gd name="T76" fmla="*/ 236 w 252"/>
                  <a:gd name="T77" fmla="*/ 390 h 792"/>
                  <a:gd name="T78" fmla="*/ 239 w 252"/>
                  <a:gd name="T79" fmla="*/ 419 h 792"/>
                  <a:gd name="T80" fmla="*/ 237 w 252"/>
                  <a:gd name="T81" fmla="*/ 459 h 792"/>
                  <a:gd name="T82" fmla="*/ 245 w 252"/>
                  <a:gd name="T83" fmla="*/ 474 h 792"/>
                  <a:gd name="T84" fmla="*/ 241 w 252"/>
                  <a:gd name="T85" fmla="*/ 499 h 792"/>
                  <a:gd name="T86" fmla="*/ 237 w 252"/>
                  <a:gd name="T87" fmla="*/ 535 h 792"/>
                  <a:gd name="T88" fmla="*/ 241 w 252"/>
                  <a:gd name="T89" fmla="*/ 564 h 792"/>
                  <a:gd name="T90" fmla="*/ 240 w 252"/>
                  <a:gd name="T91" fmla="*/ 610 h 792"/>
                  <a:gd name="T92" fmla="*/ 220 w 252"/>
                  <a:gd name="T93" fmla="*/ 695 h 792"/>
                  <a:gd name="T94" fmla="*/ 197 w 252"/>
                  <a:gd name="T95" fmla="*/ 756 h 792"/>
                  <a:gd name="T96" fmla="*/ 193 w 252"/>
                  <a:gd name="T97" fmla="*/ 772 h 792"/>
                  <a:gd name="T98" fmla="*/ 166 w 252"/>
                  <a:gd name="T99" fmla="*/ 787 h 792"/>
                  <a:gd name="T100" fmla="*/ 121 w 252"/>
                  <a:gd name="T101" fmla="*/ 792 h 7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252" h="792">
                    <a:moveTo>
                      <a:pt x="121" y="792"/>
                    </a:moveTo>
                    <a:lnTo>
                      <a:pt x="121" y="792"/>
                    </a:lnTo>
                    <a:lnTo>
                      <a:pt x="103" y="791"/>
                    </a:lnTo>
                    <a:lnTo>
                      <a:pt x="92" y="790"/>
                    </a:lnTo>
                    <a:lnTo>
                      <a:pt x="82" y="787"/>
                    </a:lnTo>
                    <a:lnTo>
                      <a:pt x="72" y="783"/>
                    </a:lnTo>
                    <a:lnTo>
                      <a:pt x="64" y="778"/>
                    </a:lnTo>
                    <a:lnTo>
                      <a:pt x="59" y="772"/>
                    </a:lnTo>
                    <a:lnTo>
                      <a:pt x="57" y="768"/>
                    </a:lnTo>
                    <a:lnTo>
                      <a:pt x="57" y="764"/>
                    </a:lnTo>
                    <a:lnTo>
                      <a:pt x="57" y="764"/>
                    </a:lnTo>
                    <a:lnTo>
                      <a:pt x="55" y="749"/>
                    </a:lnTo>
                    <a:lnTo>
                      <a:pt x="50" y="734"/>
                    </a:lnTo>
                    <a:lnTo>
                      <a:pt x="44" y="717"/>
                    </a:lnTo>
                    <a:lnTo>
                      <a:pt x="33" y="695"/>
                    </a:lnTo>
                    <a:lnTo>
                      <a:pt x="33" y="695"/>
                    </a:lnTo>
                    <a:lnTo>
                      <a:pt x="27" y="683"/>
                    </a:lnTo>
                    <a:lnTo>
                      <a:pt x="23" y="669"/>
                    </a:lnTo>
                    <a:lnTo>
                      <a:pt x="17" y="643"/>
                    </a:lnTo>
                    <a:lnTo>
                      <a:pt x="14" y="619"/>
                    </a:lnTo>
                    <a:lnTo>
                      <a:pt x="13" y="597"/>
                    </a:lnTo>
                    <a:lnTo>
                      <a:pt x="13" y="597"/>
                    </a:lnTo>
                    <a:lnTo>
                      <a:pt x="13" y="581"/>
                    </a:lnTo>
                    <a:lnTo>
                      <a:pt x="14" y="566"/>
                    </a:lnTo>
                    <a:lnTo>
                      <a:pt x="13" y="554"/>
                    </a:lnTo>
                    <a:lnTo>
                      <a:pt x="11" y="549"/>
                    </a:lnTo>
                    <a:lnTo>
                      <a:pt x="10" y="545"/>
                    </a:lnTo>
                    <a:lnTo>
                      <a:pt x="10" y="545"/>
                    </a:lnTo>
                    <a:lnTo>
                      <a:pt x="4" y="537"/>
                    </a:lnTo>
                    <a:lnTo>
                      <a:pt x="4" y="528"/>
                    </a:lnTo>
                    <a:lnTo>
                      <a:pt x="6" y="522"/>
                    </a:lnTo>
                    <a:lnTo>
                      <a:pt x="10" y="513"/>
                    </a:lnTo>
                    <a:lnTo>
                      <a:pt x="10" y="513"/>
                    </a:lnTo>
                    <a:lnTo>
                      <a:pt x="13" y="511"/>
                    </a:lnTo>
                    <a:lnTo>
                      <a:pt x="13" y="505"/>
                    </a:lnTo>
                    <a:lnTo>
                      <a:pt x="14" y="496"/>
                    </a:lnTo>
                    <a:lnTo>
                      <a:pt x="13" y="482"/>
                    </a:lnTo>
                    <a:lnTo>
                      <a:pt x="13" y="465"/>
                    </a:lnTo>
                    <a:lnTo>
                      <a:pt x="13" y="465"/>
                    </a:lnTo>
                    <a:lnTo>
                      <a:pt x="14" y="450"/>
                    </a:lnTo>
                    <a:lnTo>
                      <a:pt x="15" y="442"/>
                    </a:lnTo>
                    <a:lnTo>
                      <a:pt x="15" y="439"/>
                    </a:lnTo>
                    <a:lnTo>
                      <a:pt x="14" y="436"/>
                    </a:lnTo>
                    <a:lnTo>
                      <a:pt x="13" y="435"/>
                    </a:lnTo>
                    <a:lnTo>
                      <a:pt x="10" y="435"/>
                    </a:lnTo>
                    <a:lnTo>
                      <a:pt x="10" y="435"/>
                    </a:lnTo>
                    <a:lnTo>
                      <a:pt x="7" y="432"/>
                    </a:lnTo>
                    <a:lnTo>
                      <a:pt x="4" y="430"/>
                    </a:lnTo>
                    <a:lnTo>
                      <a:pt x="3" y="425"/>
                    </a:lnTo>
                    <a:lnTo>
                      <a:pt x="3" y="420"/>
                    </a:lnTo>
                    <a:lnTo>
                      <a:pt x="4" y="409"/>
                    </a:lnTo>
                    <a:lnTo>
                      <a:pt x="6" y="405"/>
                    </a:lnTo>
                    <a:lnTo>
                      <a:pt x="9" y="401"/>
                    </a:lnTo>
                    <a:lnTo>
                      <a:pt x="9" y="401"/>
                    </a:lnTo>
                    <a:lnTo>
                      <a:pt x="11" y="397"/>
                    </a:lnTo>
                    <a:lnTo>
                      <a:pt x="13" y="393"/>
                    </a:lnTo>
                    <a:lnTo>
                      <a:pt x="13" y="384"/>
                    </a:lnTo>
                    <a:lnTo>
                      <a:pt x="11" y="356"/>
                    </a:lnTo>
                    <a:lnTo>
                      <a:pt x="11" y="356"/>
                    </a:lnTo>
                    <a:lnTo>
                      <a:pt x="13" y="332"/>
                    </a:lnTo>
                    <a:lnTo>
                      <a:pt x="13" y="324"/>
                    </a:lnTo>
                    <a:lnTo>
                      <a:pt x="11" y="320"/>
                    </a:lnTo>
                    <a:lnTo>
                      <a:pt x="10" y="317"/>
                    </a:lnTo>
                    <a:lnTo>
                      <a:pt x="10" y="317"/>
                    </a:lnTo>
                    <a:lnTo>
                      <a:pt x="7" y="314"/>
                    </a:lnTo>
                    <a:lnTo>
                      <a:pt x="6" y="310"/>
                    </a:lnTo>
                    <a:lnTo>
                      <a:pt x="4" y="301"/>
                    </a:lnTo>
                    <a:lnTo>
                      <a:pt x="6" y="291"/>
                    </a:lnTo>
                    <a:lnTo>
                      <a:pt x="9" y="287"/>
                    </a:lnTo>
                    <a:lnTo>
                      <a:pt x="11" y="283"/>
                    </a:lnTo>
                    <a:lnTo>
                      <a:pt x="11" y="283"/>
                    </a:lnTo>
                    <a:lnTo>
                      <a:pt x="14" y="281"/>
                    </a:lnTo>
                    <a:lnTo>
                      <a:pt x="15" y="278"/>
                    </a:lnTo>
                    <a:lnTo>
                      <a:pt x="15" y="271"/>
                    </a:lnTo>
                    <a:lnTo>
                      <a:pt x="14" y="251"/>
                    </a:lnTo>
                    <a:lnTo>
                      <a:pt x="14" y="251"/>
                    </a:lnTo>
                    <a:lnTo>
                      <a:pt x="14" y="239"/>
                    </a:lnTo>
                    <a:lnTo>
                      <a:pt x="15" y="228"/>
                    </a:lnTo>
                    <a:lnTo>
                      <a:pt x="17" y="218"/>
                    </a:lnTo>
                    <a:lnTo>
                      <a:pt x="17" y="216"/>
                    </a:lnTo>
                    <a:lnTo>
                      <a:pt x="15" y="216"/>
                    </a:lnTo>
                    <a:lnTo>
                      <a:pt x="15" y="216"/>
                    </a:lnTo>
                    <a:lnTo>
                      <a:pt x="11" y="213"/>
                    </a:lnTo>
                    <a:lnTo>
                      <a:pt x="7" y="207"/>
                    </a:lnTo>
                    <a:lnTo>
                      <a:pt x="4" y="198"/>
                    </a:lnTo>
                    <a:lnTo>
                      <a:pt x="3" y="187"/>
                    </a:lnTo>
                    <a:lnTo>
                      <a:pt x="3" y="187"/>
                    </a:lnTo>
                    <a:lnTo>
                      <a:pt x="4" y="174"/>
                    </a:lnTo>
                    <a:lnTo>
                      <a:pt x="6" y="163"/>
                    </a:lnTo>
                    <a:lnTo>
                      <a:pt x="7" y="149"/>
                    </a:lnTo>
                    <a:lnTo>
                      <a:pt x="7" y="133"/>
                    </a:lnTo>
                    <a:lnTo>
                      <a:pt x="7" y="133"/>
                    </a:lnTo>
                    <a:lnTo>
                      <a:pt x="9" y="96"/>
                    </a:lnTo>
                    <a:lnTo>
                      <a:pt x="7" y="80"/>
                    </a:lnTo>
                    <a:lnTo>
                      <a:pt x="7" y="65"/>
                    </a:lnTo>
                    <a:lnTo>
                      <a:pt x="7" y="65"/>
                    </a:lnTo>
                    <a:lnTo>
                      <a:pt x="3" y="34"/>
                    </a:lnTo>
                    <a:lnTo>
                      <a:pt x="0" y="0"/>
                    </a:lnTo>
                    <a:lnTo>
                      <a:pt x="252" y="0"/>
                    </a:lnTo>
                    <a:lnTo>
                      <a:pt x="252" y="0"/>
                    </a:lnTo>
                    <a:lnTo>
                      <a:pt x="252" y="21"/>
                    </a:lnTo>
                    <a:lnTo>
                      <a:pt x="251" y="27"/>
                    </a:lnTo>
                    <a:lnTo>
                      <a:pt x="250" y="34"/>
                    </a:lnTo>
                    <a:lnTo>
                      <a:pt x="250" y="34"/>
                    </a:lnTo>
                    <a:lnTo>
                      <a:pt x="245" y="46"/>
                    </a:lnTo>
                    <a:lnTo>
                      <a:pt x="244" y="59"/>
                    </a:lnTo>
                    <a:lnTo>
                      <a:pt x="244" y="87"/>
                    </a:lnTo>
                    <a:lnTo>
                      <a:pt x="244" y="87"/>
                    </a:lnTo>
                    <a:lnTo>
                      <a:pt x="244" y="103"/>
                    </a:lnTo>
                    <a:lnTo>
                      <a:pt x="245" y="115"/>
                    </a:lnTo>
                    <a:lnTo>
                      <a:pt x="247" y="128"/>
                    </a:lnTo>
                    <a:lnTo>
                      <a:pt x="247" y="140"/>
                    </a:lnTo>
                    <a:lnTo>
                      <a:pt x="247" y="140"/>
                    </a:lnTo>
                    <a:lnTo>
                      <a:pt x="247" y="152"/>
                    </a:lnTo>
                    <a:lnTo>
                      <a:pt x="243" y="161"/>
                    </a:lnTo>
                    <a:lnTo>
                      <a:pt x="240" y="167"/>
                    </a:lnTo>
                    <a:lnTo>
                      <a:pt x="236" y="168"/>
                    </a:lnTo>
                    <a:lnTo>
                      <a:pt x="236" y="168"/>
                    </a:lnTo>
                    <a:lnTo>
                      <a:pt x="235" y="170"/>
                    </a:lnTo>
                    <a:lnTo>
                      <a:pt x="235" y="172"/>
                    </a:lnTo>
                    <a:lnTo>
                      <a:pt x="235" y="180"/>
                    </a:lnTo>
                    <a:lnTo>
                      <a:pt x="236" y="193"/>
                    </a:lnTo>
                    <a:lnTo>
                      <a:pt x="237" y="205"/>
                    </a:lnTo>
                    <a:lnTo>
                      <a:pt x="237" y="205"/>
                    </a:lnTo>
                    <a:lnTo>
                      <a:pt x="235" y="224"/>
                    </a:lnTo>
                    <a:lnTo>
                      <a:pt x="236" y="232"/>
                    </a:lnTo>
                    <a:lnTo>
                      <a:pt x="237" y="235"/>
                    </a:lnTo>
                    <a:lnTo>
                      <a:pt x="240" y="237"/>
                    </a:lnTo>
                    <a:lnTo>
                      <a:pt x="240" y="237"/>
                    </a:lnTo>
                    <a:lnTo>
                      <a:pt x="243" y="240"/>
                    </a:lnTo>
                    <a:lnTo>
                      <a:pt x="244" y="244"/>
                    </a:lnTo>
                    <a:lnTo>
                      <a:pt x="247" y="254"/>
                    </a:lnTo>
                    <a:lnTo>
                      <a:pt x="245" y="263"/>
                    </a:lnTo>
                    <a:lnTo>
                      <a:pt x="244" y="267"/>
                    </a:lnTo>
                    <a:lnTo>
                      <a:pt x="241" y="271"/>
                    </a:lnTo>
                    <a:lnTo>
                      <a:pt x="241" y="271"/>
                    </a:lnTo>
                    <a:lnTo>
                      <a:pt x="240" y="274"/>
                    </a:lnTo>
                    <a:lnTo>
                      <a:pt x="239" y="277"/>
                    </a:lnTo>
                    <a:lnTo>
                      <a:pt x="237" y="286"/>
                    </a:lnTo>
                    <a:lnTo>
                      <a:pt x="239" y="310"/>
                    </a:lnTo>
                    <a:lnTo>
                      <a:pt x="239" y="310"/>
                    </a:lnTo>
                    <a:lnTo>
                      <a:pt x="237" y="336"/>
                    </a:lnTo>
                    <a:lnTo>
                      <a:pt x="239" y="347"/>
                    </a:lnTo>
                    <a:lnTo>
                      <a:pt x="240" y="351"/>
                    </a:lnTo>
                    <a:lnTo>
                      <a:pt x="243" y="355"/>
                    </a:lnTo>
                    <a:lnTo>
                      <a:pt x="243" y="355"/>
                    </a:lnTo>
                    <a:lnTo>
                      <a:pt x="245" y="359"/>
                    </a:lnTo>
                    <a:lnTo>
                      <a:pt x="247" y="363"/>
                    </a:lnTo>
                    <a:lnTo>
                      <a:pt x="248" y="374"/>
                    </a:lnTo>
                    <a:lnTo>
                      <a:pt x="248" y="378"/>
                    </a:lnTo>
                    <a:lnTo>
                      <a:pt x="247" y="384"/>
                    </a:lnTo>
                    <a:lnTo>
                      <a:pt x="244" y="386"/>
                    </a:lnTo>
                    <a:lnTo>
                      <a:pt x="241" y="388"/>
                    </a:lnTo>
                    <a:lnTo>
                      <a:pt x="241" y="388"/>
                    </a:lnTo>
                    <a:lnTo>
                      <a:pt x="237" y="389"/>
                    </a:lnTo>
                    <a:lnTo>
                      <a:pt x="236" y="390"/>
                    </a:lnTo>
                    <a:lnTo>
                      <a:pt x="236" y="392"/>
                    </a:lnTo>
                    <a:lnTo>
                      <a:pt x="236" y="396"/>
                    </a:lnTo>
                    <a:lnTo>
                      <a:pt x="237" y="404"/>
                    </a:lnTo>
                    <a:lnTo>
                      <a:pt x="239" y="419"/>
                    </a:lnTo>
                    <a:lnTo>
                      <a:pt x="239" y="419"/>
                    </a:lnTo>
                    <a:lnTo>
                      <a:pt x="237" y="435"/>
                    </a:lnTo>
                    <a:lnTo>
                      <a:pt x="237" y="449"/>
                    </a:lnTo>
                    <a:lnTo>
                      <a:pt x="237" y="459"/>
                    </a:lnTo>
                    <a:lnTo>
                      <a:pt x="239" y="463"/>
                    </a:lnTo>
                    <a:lnTo>
                      <a:pt x="241" y="467"/>
                    </a:lnTo>
                    <a:lnTo>
                      <a:pt x="241" y="467"/>
                    </a:lnTo>
                    <a:lnTo>
                      <a:pt x="245" y="474"/>
                    </a:lnTo>
                    <a:lnTo>
                      <a:pt x="247" y="482"/>
                    </a:lnTo>
                    <a:lnTo>
                      <a:pt x="245" y="490"/>
                    </a:lnTo>
                    <a:lnTo>
                      <a:pt x="241" y="499"/>
                    </a:lnTo>
                    <a:lnTo>
                      <a:pt x="241" y="499"/>
                    </a:lnTo>
                    <a:lnTo>
                      <a:pt x="239" y="503"/>
                    </a:lnTo>
                    <a:lnTo>
                      <a:pt x="237" y="508"/>
                    </a:lnTo>
                    <a:lnTo>
                      <a:pt x="237" y="520"/>
                    </a:lnTo>
                    <a:lnTo>
                      <a:pt x="237" y="535"/>
                    </a:lnTo>
                    <a:lnTo>
                      <a:pt x="239" y="551"/>
                    </a:lnTo>
                    <a:lnTo>
                      <a:pt x="239" y="551"/>
                    </a:lnTo>
                    <a:lnTo>
                      <a:pt x="239" y="557"/>
                    </a:lnTo>
                    <a:lnTo>
                      <a:pt x="241" y="564"/>
                    </a:lnTo>
                    <a:lnTo>
                      <a:pt x="243" y="572"/>
                    </a:lnTo>
                    <a:lnTo>
                      <a:pt x="243" y="581"/>
                    </a:lnTo>
                    <a:lnTo>
                      <a:pt x="243" y="581"/>
                    </a:lnTo>
                    <a:lnTo>
                      <a:pt x="240" y="610"/>
                    </a:lnTo>
                    <a:lnTo>
                      <a:pt x="235" y="638"/>
                    </a:lnTo>
                    <a:lnTo>
                      <a:pt x="228" y="668"/>
                    </a:lnTo>
                    <a:lnTo>
                      <a:pt x="220" y="695"/>
                    </a:lnTo>
                    <a:lnTo>
                      <a:pt x="220" y="695"/>
                    </a:lnTo>
                    <a:lnTo>
                      <a:pt x="210" y="718"/>
                    </a:lnTo>
                    <a:lnTo>
                      <a:pt x="204" y="734"/>
                    </a:lnTo>
                    <a:lnTo>
                      <a:pt x="198" y="749"/>
                    </a:lnTo>
                    <a:lnTo>
                      <a:pt x="197" y="756"/>
                    </a:lnTo>
                    <a:lnTo>
                      <a:pt x="195" y="764"/>
                    </a:lnTo>
                    <a:lnTo>
                      <a:pt x="195" y="764"/>
                    </a:lnTo>
                    <a:lnTo>
                      <a:pt x="195" y="768"/>
                    </a:lnTo>
                    <a:lnTo>
                      <a:pt x="193" y="772"/>
                    </a:lnTo>
                    <a:lnTo>
                      <a:pt x="190" y="775"/>
                    </a:lnTo>
                    <a:lnTo>
                      <a:pt x="186" y="778"/>
                    </a:lnTo>
                    <a:lnTo>
                      <a:pt x="176" y="783"/>
                    </a:lnTo>
                    <a:lnTo>
                      <a:pt x="166" y="787"/>
                    </a:lnTo>
                    <a:lnTo>
                      <a:pt x="153" y="790"/>
                    </a:lnTo>
                    <a:lnTo>
                      <a:pt x="141" y="791"/>
                    </a:lnTo>
                    <a:lnTo>
                      <a:pt x="121" y="792"/>
                    </a:lnTo>
                    <a:lnTo>
                      <a:pt x="121" y="792"/>
                    </a:lnTo>
                    <a:close/>
                  </a:path>
                </a:pathLst>
              </a:custGeom>
              <a:solidFill>
                <a:srgbClr val="B1B1B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Candara" panose="020E0502030303020204" pitchFamily="34" charset="0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56" name="Freeform 7"/>
              <p:cNvSpPr>
                <a:spLocks/>
              </p:cNvSpPr>
              <p:nvPr/>
            </p:nvSpPr>
            <p:spPr bwMode="auto">
              <a:xfrm>
                <a:off x="2700338" y="6330950"/>
                <a:ext cx="322263" cy="141288"/>
              </a:xfrm>
              <a:custGeom>
                <a:avLst/>
                <a:gdLst>
                  <a:gd name="T0" fmla="*/ 102 w 203"/>
                  <a:gd name="T1" fmla="*/ 0 h 89"/>
                  <a:gd name="T2" fmla="*/ 102 w 203"/>
                  <a:gd name="T3" fmla="*/ 0 h 89"/>
                  <a:gd name="T4" fmla="*/ 122 w 203"/>
                  <a:gd name="T5" fmla="*/ 1 h 89"/>
                  <a:gd name="T6" fmla="*/ 141 w 203"/>
                  <a:gd name="T7" fmla="*/ 4 h 89"/>
                  <a:gd name="T8" fmla="*/ 159 w 203"/>
                  <a:gd name="T9" fmla="*/ 8 h 89"/>
                  <a:gd name="T10" fmla="*/ 174 w 203"/>
                  <a:gd name="T11" fmla="*/ 13 h 89"/>
                  <a:gd name="T12" fmla="*/ 186 w 203"/>
                  <a:gd name="T13" fmla="*/ 20 h 89"/>
                  <a:gd name="T14" fmla="*/ 195 w 203"/>
                  <a:gd name="T15" fmla="*/ 27 h 89"/>
                  <a:gd name="T16" fmla="*/ 199 w 203"/>
                  <a:gd name="T17" fmla="*/ 31 h 89"/>
                  <a:gd name="T18" fmla="*/ 202 w 203"/>
                  <a:gd name="T19" fmla="*/ 36 h 89"/>
                  <a:gd name="T20" fmla="*/ 203 w 203"/>
                  <a:gd name="T21" fmla="*/ 40 h 89"/>
                  <a:gd name="T22" fmla="*/ 203 w 203"/>
                  <a:gd name="T23" fmla="*/ 44 h 89"/>
                  <a:gd name="T24" fmla="*/ 203 w 203"/>
                  <a:gd name="T25" fmla="*/ 44 h 89"/>
                  <a:gd name="T26" fmla="*/ 203 w 203"/>
                  <a:gd name="T27" fmla="*/ 50 h 89"/>
                  <a:gd name="T28" fmla="*/ 202 w 203"/>
                  <a:gd name="T29" fmla="*/ 54 h 89"/>
                  <a:gd name="T30" fmla="*/ 199 w 203"/>
                  <a:gd name="T31" fmla="*/ 58 h 89"/>
                  <a:gd name="T32" fmla="*/ 195 w 203"/>
                  <a:gd name="T33" fmla="*/ 62 h 89"/>
                  <a:gd name="T34" fmla="*/ 186 w 203"/>
                  <a:gd name="T35" fmla="*/ 70 h 89"/>
                  <a:gd name="T36" fmla="*/ 174 w 203"/>
                  <a:gd name="T37" fmla="*/ 77 h 89"/>
                  <a:gd name="T38" fmla="*/ 159 w 203"/>
                  <a:gd name="T39" fmla="*/ 82 h 89"/>
                  <a:gd name="T40" fmla="*/ 141 w 203"/>
                  <a:gd name="T41" fmla="*/ 86 h 89"/>
                  <a:gd name="T42" fmla="*/ 122 w 203"/>
                  <a:gd name="T43" fmla="*/ 89 h 89"/>
                  <a:gd name="T44" fmla="*/ 102 w 203"/>
                  <a:gd name="T45" fmla="*/ 89 h 89"/>
                  <a:gd name="T46" fmla="*/ 102 w 203"/>
                  <a:gd name="T47" fmla="*/ 89 h 89"/>
                  <a:gd name="T48" fmla="*/ 81 w 203"/>
                  <a:gd name="T49" fmla="*/ 89 h 89"/>
                  <a:gd name="T50" fmla="*/ 62 w 203"/>
                  <a:gd name="T51" fmla="*/ 86 h 89"/>
                  <a:gd name="T52" fmla="*/ 45 w 203"/>
                  <a:gd name="T53" fmla="*/ 82 h 89"/>
                  <a:gd name="T54" fmla="*/ 30 w 203"/>
                  <a:gd name="T55" fmla="*/ 77 h 89"/>
                  <a:gd name="T56" fmla="*/ 18 w 203"/>
                  <a:gd name="T57" fmla="*/ 70 h 89"/>
                  <a:gd name="T58" fmla="*/ 8 w 203"/>
                  <a:gd name="T59" fmla="*/ 62 h 89"/>
                  <a:gd name="T60" fmla="*/ 4 w 203"/>
                  <a:gd name="T61" fmla="*/ 58 h 89"/>
                  <a:gd name="T62" fmla="*/ 2 w 203"/>
                  <a:gd name="T63" fmla="*/ 54 h 89"/>
                  <a:gd name="T64" fmla="*/ 0 w 203"/>
                  <a:gd name="T65" fmla="*/ 50 h 89"/>
                  <a:gd name="T66" fmla="*/ 0 w 203"/>
                  <a:gd name="T67" fmla="*/ 44 h 89"/>
                  <a:gd name="T68" fmla="*/ 0 w 203"/>
                  <a:gd name="T69" fmla="*/ 44 h 89"/>
                  <a:gd name="T70" fmla="*/ 0 w 203"/>
                  <a:gd name="T71" fmla="*/ 40 h 89"/>
                  <a:gd name="T72" fmla="*/ 2 w 203"/>
                  <a:gd name="T73" fmla="*/ 36 h 89"/>
                  <a:gd name="T74" fmla="*/ 4 w 203"/>
                  <a:gd name="T75" fmla="*/ 31 h 89"/>
                  <a:gd name="T76" fmla="*/ 8 w 203"/>
                  <a:gd name="T77" fmla="*/ 27 h 89"/>
                  <a:gd name="T78" fmla="*/ 18 w 203"/>
                  <a:gd name="T79" fmla="*/ 20 h 89"/>
                  <a:gd name="T80" fmla="*/ 30 w 203"/>
                  <a:gd name="T81" fmla="*/ 13 h 89"/>
                  <a:gd name="T82" fmla="*/ 45 w 203"/>
                  <a:gd name="T83" fmla="*/ 8 h 89"/>
                  <a:gd name="T84" fmla="*/ 62 w 203"/>
                  <a:gd name="T85" fmla="*/ 4 h 89"/>
                  <a:gd name="T86" fmla="*/ 81 w 203"/>
                  <a:gd name="T87" fmla="*/ 1 h 89"/>
                  <a:gd name="T88" fmla="*/ 102 w 203"/>
                  <a:gd name="T89" fmla="*/ 0 h 89"/>
                  <a:gd name="T90" fmla="*/ 102 w 203"/>
                  <a:gd name="T91" fmla="*/ 0 h 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203" h="89">
                    <a:moveTo>
                      <a:pt x="102" y="0"/>
                    </a:moveTo>
                    <a:lnTo>
                      <a:pt x="102" y="0"/>
                    </a:lnTo>
                    <a:lnTo>
                      <a:pt x="122" y="1"/>
                    </a:lnTo>
                    <a:lnTo>
                      <a:pt x="141" y="4"/>
                    </a:lnTo>
                    <a:lnTo>
                      <a:pt x="159" y="8"/>
                    </a:lnTo>
                    <a:lnTo>
                      <a:pt x="174" y="13"/>
                    </a:lnTo>
                    <a:lnTo>
                      <a:pt x="186" y="20"/>
                    </a:lnTo>
                    <a:lnTo>
                      <a:pt x="195" y="27"/>
                    </a:lnTo>
                    <a:lnTo>
                      <a:pt x="199" y="31"/>
                    </a:lnTo>
                    <a:lnTo>
                      <a:pt x="202" y="36"/>
                    </a:lnTo>
                    <a:lnTo>
                      <a:pt x="203" y="40"/>
                    </a:lnTo>
                    <a:lnTo>
                      <a:pt x="203" y="44"/>
                    </a:lnTo>
                    <a:lnTo>
                      <a:pt x="203" y="44"/>
                    </a:lnTo>
                    <a:lnTo>
                      <a:pt x="203" y="50"/>
                    </a:lnTo>
                    <a:lnTo>
                      <a:pt x="202" y="54"/>
                    </a:lnTo>
                    <a:lnTo>
                      <a:pt x="199" y="58"/>
                    </a:lnTo>
                    <a:lnTo>
                      <a:pt x="195" y="62"/>
                    </a:lnTo>
                    <a:lnTo>
                      <a:pt x="186" y="70"/>
                    </a:lnTo>
                    <a:lnTo>
                      <a:pt x="174" y="77"/>
                    </a:lnTo>
                    <a:lnTo>
                      <a:pt x="159" y="82"/>
                    </a:lnTo>
                    <a:lnTo>
                      <a:pt x="141" y="86"/>
                    </a:lnTo>
                    <a:lnTo>
                      <a:pt x="122" y="89"/>
                    </a:lnTo>
                    <a:lnTo>
                      <a:pt x="102" y="89"/>
                    </a:lnTo>
                    <a:lnTo>
                      <a:pt x="102" y="89"/>
                    </a:lnTo>
                    <a:lnTo>
                      <a:pt x="81" y="89"/>
                    </a:lnTo>
                    <a:lnTo>
                      <a:pt x="62" y="86"/>
                    </a:lnTo>
                    <a:lnTo>
                      <a:pt x="45" y="82"/>
                    </a:lnTo>
                    <a:lnTo>
                      <a:pt x="30" y="77"/>
                    </a:lnTo>
                    <a:lnTo>
                      <a:pt x="18" y="70"/>
                    </a:lnTo>
                    <a:lnTo>
                      <a:pt x="8" y="62"/>
                    </a:lnTo>
                    <a:lnTo>
                      <a:pt x="4" y="58"/>
                    </a:lnTo>
                    <a:lnTo>
                      <a:pt x="2" y="54"/>
                    </a:lnTo>
                    <a:lnTo>
                      <a:pt x="0" y="50"/>
                    </a:lnTo>
                    <a:lnTo>
                      <a:pt x="0" y="44"/>
                    </a:lnTo>
                    <a:lnTo>
                      <a:pt x="0" y="44"/>
                    </a:lnTo>
                    <a:lnTo>
                      <a:pt x="0" y="40"/>
                    </a:lnTo>
                    <a:lnTo>
                      <a:pt x="2" y="36"/>
                    </a:lnTo>
                    <a:lnTo>
                      <a:pt x="4" y="31"/>
                    </a:lnTo>
                    <a:lnTo>
                      <a:pt x="8" y="27"/>
                    </a:lnTo>
                    <a:lnTo>
                      <a:pt x="18" y="20"/>
                    </a:lnTo>
                    <a:lnTo>
                      <a:pt x="30" y="13"/>
                    </a:lnTo>
                    <a:lnTo>
                      <a:pt x="45" y="8"/>
                    </a:lnTo>
                    <a:lnTo>
                      <a:pt x="62" y="4"/>
                    </a:lnTo>
                    <a:lnTo>
                      <a:pt x="81" y="1"/>
                    </a:lnTo>
                    <a:lnTo>
                      <a:pt x="102" y="0"/>
                    </a:lnTo>
                    <a:lnTo>
                      <a:pt x="102" y="0"/>
                    </a:lnTo>
                    <a:close/>
                  </a:path>
                </a:pathLst>
              </a:custGeom>
              <a:solidFill>
                <a:srgbClr val="6C6C6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Candara" panose="020E0502030303020204" pitchFamily="34" charset="0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57" name="Freeform 8"/>
              <p:cNvSpPr>
                <a:spLocks/>
              </p:cNvSpPr>
              <p:nvPr/>
            </p:nvSpPr>
            <p:spPr bwMode="auto">
              <a:xfrm>
                <a:off x="2579688" y="6265863"/>
                <a:ext cx="563563" cy="157163"/>
              </a:xfrm>
              <a:custGeom>
                <a:avLst/>
                <a:gdLst>
                  <a:gd name="T0" fmla="*/ 178 w 355"/>
                  <a:gd name="T1" fmla="*/ 0 h 99"/>
                  <a:gd name="T2" fmla="*/ 178 w 355"/>
                  <a:gd name="T3" fmla="*/ 0 h 99"/>
                  <a:gd name="T4" fmla="*/ 213 w 355"/>
                  <a:gd name="T5" fmla="*/ 1 h 99"/>
                  <a:gd name="T6" fmla="*/ 247 w 355"/>
                  <a:gd name="T7" fmla="*/ 4 h 99"/>
                  <a:gd name="T8" fmla="*/ 277 w 355"/>
                  <a:gd name="T9" fmla="*/ 8 h 99"/>
                  <a:gd name="T10" fmla="*/ 302 w 355"/>
                  <a:gd name="T11" fmla="*/ 15 h 99"/>
                  <a:gd name="T12" fmla="*/ 324 w 355"/>
                  <a:gd name="T13" fmla="*/ 22 h 99"/>
                  <a:gd name="T14" fmla="*/ 333 w 355"/>
                  <a:gd name="T15" fmla="*/ 26 h 99"/>
                  <a:gd name="T16" fmla="*/ 340 w 355"/>
                  <a:gd name="T17" fmla="*/ 30 h 99"/>
                  <a:gd name="T18" fmla="*/ 347 w 355"/>
                  <a:gd name="T19" fmla="*/ 34 h 99"/>
                  <a:gd name="T20" fmla="*/ 351 w 355"/>
                  <a:gd name="T21" fmla="*/ 39 h 99"/>
                  <a:gd name="T22" fmla="*/ 354 w 355"/>
                  <a:gd name="T23" fmla="*/ 45 h 99"/>
                  <a:gd name="T24" fmla="*/ 355 w 355"/>
                  <a:gd name="T25" fmla="*/ 49 h 99"/>
                  <a:gd name="T26" fmla="*/ 355 w 355"/>
                  <a:gd name="T27" fmla="*/ 49 h 99"/>
                  <a:gd name="T28" fmla="*/ 354 w 355"/>
                  <a:gd name="T29" fmla="*/ 54 h 99"/>
                  <a:gd name="T30" fmla="*/ 351 w 355"/>
                  <a:gd name="T31" fmla="*/ 60 h 99"/>
                  <a:gd name="T32" fmla="*/ 347 w 355"/>
                  <a:gd name="T33" fmla="*/ 64 h 99"/>
                  <a:gd name="T34" fmla="*/ 340 w 355"/>
                  <a:gd name="T35" fmla="*/ 68 h 99"/>
                  <a:gd name="T36" fmla="*/ 333 w 355"/>
                  <a:gd name="T37" fmla="*/ 73 h 99"/>
                  <a:gd name="T38" fmla="*/ 324 w 355"/>
                  <a:gd name="T39" fmla="*/ 77 h 99"/>
                  <a:gd name="T40" fmla="*/ 302 w 355"/>
                  <a:gd name="T41" fmla="*/ 84 h 99"/>
                  <a:gd name="T42" fmla="*/ 277 w 355"/>
                  <a:gd name="T43" fmla="*/ 89 h 99"/>
                  <a:gd name="T44" fmla="*/ 247 w 355"/>
                  <a:gd name="T45" fmla="*/ 95 h 99"/>
                  <a:gd name="T46" fmla="*/ 213 w 355"/>
                  <a:gd name="T47" fmla="*/ 98 h 99"/>
                  <a:gd name="T48" fmla="*/ 178 w 355"/>
                  <a:gd name="T49" fmla="*/ 99 h 99"/>
                  <a:gd name="T50" fmla="*/ 178 w 355"/>
                  <a:gd name="T51" fmla="*/ 99 h 99"/>
                  <a:gd name="T52" fmla="*/ 143 w 355"/>
                  <a:gd name="T53" fmla="*/ 98 h 99"/>
                  <a:gd name="T54" fmla="*/ 109 w 355"/>
                  <a:gd name="T55" fmla="*/ 95 h 99"/>
                  <a:gd name="T56" fmla="*/ 79 w 355"/>
                  <a:gd name="T57" fmla="*/ 89 h 99"/>
                  <a:gd name="T58" fmla="*/ 53 w 355"/>
                  <a:gd name="T59" fmla="*/ 84 h 99"/>
                  <a:gd name="T60" fmla="*/ 31 w 355"/>
                  <a:gd name="T61" fmla="*/ 77 h 99"/>
                  <a:gd name="T62" fmla="*/ 22 w 355"/>
                  <a:gd name="T63" fmla="*/ 73 h 99"/>
                  <a:gd name="T64" fmla="*/ 15 w 355"/>
                  <a:gd name="T65" fmla="*/ 68 h 99"/>
                  <a:gd name="T66" fmla="*/ 8 w 355"/>
                  <a:gd name="T67" fmla="*/ 64 h 99"/>
                  <a:gd name="T68" fmla="*/ 4 w 355"/>
                  <a:gd name="T69" fmla="*/ 60 h 99"/>
                  <a:gd name="T70" fmla="*/ 2 w 355"/>
                  <a:gd name="T71" fmla="*/ 54 h 99"/>
                  <a:gd name="T72" fmla="*/ 0 w 355"/>
                  <a:gd name="T73" fmla="*/ 49 h 99"/>
                  <a:gd name="T74" fmla="*/ 0 w 355"/>
                  <a:gd name="T75" fmla="*/ 49 h 99"/>
                  <a:gd name="T76" fmla="*/ 2 w 355"/>
                  <a:gd name="T77" fmla="*/ 45 h 99"/>
                  <a:gd name="T78" fmla="*/ 4 w 355"/>
                  <a:gd name="T79" fmla="*/ 39 h 99"/>
                  <a:gd name="T80" fmla="*/ 8 w 355"/>
                  <a:gd name="T81" fmla="*/ 34 h 99"/>
                  <a:gd name="T82" fmla="*/ 15 w 355"/>
                  <a:gd name="T83" fmla="*/ 30 h 99"/>
                  <a:gd name="T84" fmla="*/ 22 w 355"/>
                  <a:gd name="T85" fmla="*/ 26 h 99"/>
                  <a:gd name="T86" fmla="*/ 31 w 355"/>
                  <a:gd name="T87" fmla="*/ 22 h 99"/>
                  <a:gd name="T88" fmla="*/ 53 w 355"/>
                  <a:gd name="T89" fmla="*/ 15 h 99"/>
                  <a:gd name="T90" fmla="*/ 79 w 355"/>
                  <a:gd name="T91" fmla="*/ 8 h 99"/>
                  <a:gd name="T92" fmla="*/ 109 w 355"/>
                  <a:gd name="T93" fmla="*/ 4 h 99"/>
                  <a:gd name="T94" fmla="*/ 143 w 355"/>
                  <a:gd name="T95" fmla="*/ 1 h 99"/>
                  <a:gd name="T96" fmla="*/ 178 w 355"/>
                  <a:gd name="T97" fmla="*/ 0 h 99"/>
                  <a:gd name="T98" fmla="*/ 178 w 355"/>
                  <a:gd name="T99" fmla="*/ 0 h 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355" h="99">
                    <a:moveTo>
                      <a:pt x="178" y="0"/>
                    </a:moveTo>
                    <a:lnTo>
                      <a:pt x="178" y="0"/>
                    </a:lnTo>
                    <a:lnTo>
                      <a:pt x="213" y="1"/>
                    </a:lnTo>
                    <a:lnTo>
                      <a:pt x="247" y="4"/>
                    </a:lnTo>
                    <a:lnTo>
                      <a:pt x="277" y="8"/>
                    </a:lnTo>
                    <a:lnTo>
                      <a:pt x="302" y="15"/>
                    </a:lnTo>
                    <a:lnTo>
                      <a:pt x="324" y="22"/>
                    </a:lnTo>
                    <a:lnTo>
                      <a:pt x="333" y="26"/>
                    </a:lnTo>
                    <a:lnTo>
                      <a:pt x="340" y="30"/>
                    </a:lnTo>
                    <a:lnTo>
                      <a:pt x="347" y="34"/>
                    </a:lnTo>
                    <a:lnTo>
                      <a:pt x="351" y="39"/>
                    </a:lnTo>
                    <a:lnTo>
                      <a:pt x="354" y="45"/>
                    </a:lnTo>
                    <a:lnTo>
                      <a:pt x="355" y="49"/>
                    </a:lnTo>
                    <a:lnTo>
                      <a:pt x="355" y="49"/>
                    </a:lnTo>
                    <a:lnTo>
                      <a:pt x="354" y="54"/>
                    </a:lnTo>
                    <a:lnTo>
                      <a:pt x="351" y="60"/>
                    </a:lnTo>
                    <a:lnTo>
                      <a:pt x="347" y="64"/>
                    </a:lnTo>
                    <a:lnTo>
                      <a:pt x="340" y="68"/>
                    </a:lnTo>
                    <a:lnTo>
                      <a:pt x="333" y="73"/>
                    </a:lnTo>
                    <a:lnTo>
                      <a:pt x="324" y="77"/>
                    </a:lnTo>
                    <a:lnTo>
                      <a:pt x="302" y="84"/>
                    </a:lnTo>
                    <a:lnTo>
                      <a:pt x="277" y="89"/>
                    </a:lnTo>
                    <a:lnTo>
                      <a:pt x="247" y="95"/>
                    </a:lnTo>
                    <a:lnTo>
                      <a:pt x="213" y="98"/>
                    </a:lnTo>
                    <a:lnTo>
                      <a:pt x="178" y="99"/>
                    </a:lnTo>
                    <a:lnTo>
                      <a:pt x="178" y="99"/>
                    </a:lnTo>
                    <a:lnTo>
                      <a:pt x="143" y="98"/>
                    </a:lnTo>
                    <a:lnTo>
                      <a:pt x="109" y="95"/>
                    </a:lnTo>
                    <a:lnTo>
                      <a:pt x="79" y="89"/>
                    </a:lnTo>
                    <a:lnTo>
                      <a:pt x="53" y="84"/>
                    </a:lnTo>
                    <a:lnTo>
                      <a:pt x="31" y="77"/>
                    </a:lnTo>
                    <a:lnTo>
                      <a:pt x="22" y="73"/>
                    </a:lnTo>
                    <a:lnTo>
                      <a:pt x="15" y="68"/>
                    </a:lnTo>
                    <a:lnTo>
                      <a:pt x="8" y="64"/>
                    </a:lnTo>
                    <a:lnTo>
                      <a:pt x="4" y="60"/>
                    </a:lnTo>
                    <a:lnTo>
                      <a:pt x="2" y="54"/>
                    </a:lnTo>
                    <a:lnTo>
                      <a:pt x="0" y="49"/>
                    </a:lnTo>
                    <a:lnTo>
                      <a:pt x="0" y="49"/>
                    </a:lnTo>
                    <a:lnTo>
                      <a:pt x="2" y="45"/>
                    </a:lnTo>
                    <a:lnTo>
                      <a:pt x="4" y="39"/>
                    </a:lnTo>
                    <a:lnTo>
                      <a:pt x="8" y="34"/>
                    </a:lnTo>
                    <a:lnTo>
                      <a:pt x="15" y="30"/>
                    </a:lnTo>
                    <a:lnTo>
                      <a:pt x="22" y="26"/>
                    </a:lnTo>
                    <a:lnTo>
                      <a:pt x="31" y="22"/>
                    </a:lnTo>
                    <a:lnTo>
                      <a:pt x="53" y="15"/>
                    </a:lnTo>
                    <a:lnTo>
                      <a:pt x="79" y="8"/>
                    </a:lnTo>
                    <a:lnTo>
                      <a:pt x="109" y="4"/>
                    </a:lnTo>
                    <a:lnTo>
                      <a:pt x="143" y="1"/>
                    </a:lnTo>
                    <a:lnTo>
                      <a:pt x="178" y="0"/>
                    </a:lnTo>
                    <a:lnTo>
                      <a:pt x="178" y="0"/>
                    </a:lnTo>
                    <a:close/>
                  </a:path>
                </a:pathLst>
              </a:custGeom>
              <a:solidFill>
                <a:srgbClr val="57575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Candara" panose="020E0502030303020204" pitchFamily="34" charset="0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58" name="Freeform 9"/>
              <p:cNvSpPr>
                <a:spLocks/>
              </p:cNvSpPr>
              <p:nvPr/>
            </p:nvSpPr>
            <p:spPr bwMode="auto">
              <a:xfrm>
                <a:off x="2505076" y="6310313"/>
                <a:ext cx="714375" cy="58738"/>
              </a:xfrm>
              <a:custGeom>
                <a:avLst/>
                <a:gdLst>
                  <a:gd name="T0" fmla="*/ 207 w 450"/>
                  <a:gd name="T1" fmla="*/ 37 h 37"/>
                  <a:gd name="T2" fmla="*/ 207 w 450"/>
                  <a:gd name="T3" fmla="*/ 37 h 37"/>
                  <a:gd name="T4" fmla="*/ 149 w 450"/>
                  <a:gd name="T5" fmla="*/ 37 h 37"/>
                  <a:gd name="T6" fmla="*/ 115 w 450"/>
                  <a:gd name="T7" fmla="*/ 34 h 37"/>
                  <a:gd name="T8" fmla="*/ 83 w 450"/>
                  <a:gd name="T9" fmla="*/ 32 h 37"/>
                  <a:gd name="T10" fmla="*/ 53 w 450"/>
                  <a:gd name="T11" fmla="*/ 29 h 37"/>
                  <a:gd name="T12" fmla="*/ 27 w 450"/>
                  <a:gd name="T13" fmla="*/ 23 h 37"/>
                  <a:gd name="T14" fmla="*/ 18 w 450"/>
                  <a:gd name="T15" fmla="*/ 21 h 37"/>
                  <a:gd name="T16" fmla="*/ 9 w 450"/>
                  <a:gd name="T17" fmla="*/ 18 h 37"/>
                  <a:gd name="T18" fmla="*/ 5 w 450"/>
                  <a:gd name="T19" fmla="*/ 15 h 37"/>
                  <a:gd name="T20" fmla="*/ 3 w 450"/>
                  <a:gd name="T21" fmla="*/ 11 h 37"/>
                  <a:gd name="T22" fmla="*/ 3 w 450"/>
                  <a:gd name="T23" fmla="*/ 11 h 37"/>
                  <a:gd name="T24" fmla="*/ 0 w 450"/>
                  <a:gd name="T25" fmla="*/ 2 h 37"/>
                  <a:gd name="T26" fmla="*/ 0 w 450"/>
                  <a:gd name="T27" fmla="*/ 2 h 37"/>
                  <a:gd name="T28" fmla="*/ 19 w 450"/>
                  <a:gd name="T29" fmla="*/ 7 h 37"/>
                  <a:gd name="T30" fmla="*/ 42 w 450"/>
                  <a:gd name="T31" fmla="*/ 10 h 37"/>
                  <a:gd name="T32" fmla="*/ 69 w 450"/>
                  <a:gd name="T33" fmla="*/ 14 h 37"/>
                  <a:gd name="T34" fmla="*/ 97 w 450"/>
                  <a:gd name="T35" fmla="*/ 15 h 37"/>
                  <a:gd name="T36" fmla="*/ 156 w 450"/>
                  <a:gd name="T37" fmla="*/ 19 h 37"/>
                  <a:gd name="T38" fmla="*/ 206 w 450"/>
                  <a:gd name="T39" fmla="*/ 19 h 37"/>
                  <a:gd name="T40" fmla="*/ 206 w 450"/>
                  <a:gd name="T41" fmla="*/ 19 h 37"/>
                  <a:gd name="T42" fmla="*/ 263 w 450"/>
                  <a:gd name="T43" fmla="*/ 18 h 37"/>
                  <a:gd name="T44" fmla="*/ 332 w 450"/>
                  <a:gd name="T45" fmla="*/ 15 h 37"/>
                  <a:gd name="T46" fmla="*/ 367 w 450"/>
                  <a:gd name="T47" fmla="*/ 13 h 37"/>
                  <a:gd name="T48" fmla="*/ 399 w 450"/>
                  <a:gd name="T49" fmla="*/ 10 h 37"/>
                  <a:gd name="T50" fmla="*/ 428 w 450"/>
                  <a:gd name="T51" fmla="*/ 6 h 37"/>
                  <a:gd name="T52" fmla="*/ 450 w 450"/>
                  <a:gd name="T53" fmla="*/ 0 h 37"/>
                  <a:gd name="T54" fmla="*/ 450 w 450"/>
                  <a:gd name="T55" fmla="*/ 0 h 37"/>
                  <a:gd name="T56" fmla="*/ 447 w 450"/>
                  <a:gd name="T57" fmla="*/ 11 h 37"/>
                  <a:gd name="T58" fmla="*/ 447 w 450"/>
                  <a:gd name="T59" fmla="*/ 11 h 37"/>
                  <a:gd name="T60" fmla="*/ 444 w 450"/>
                  <a:gd name="T61" fmla="*/ 15 h 37"/>
                  <a:gd name="T62" fmla="*/ 437 w 450"/>
                  <a:gd name="T63" fmla="*/ 18 h 37"/>
                  <a:gd name="T64" fmla="*/ 429 w 450"/>
                  <a:gd name="T65" fmla="*/ 21 h 37"/>
                  <a:gd name="T66" fmla="*/ 417 w 450"/>
                  <a:gd name="T67" fmla="*/ 23 h 37"/>
                  <a:gd name="T68" fmla="*/ 386 w 450"/>
                  <a:gd name="T69" fmla="*/ 29 h 37"/>
                  <a:gd name="T70" fmla="*/ 351 w 450"/>
                  <a:gd name="T71" fmla="*/ 32 h 37"/>
                  <a:gd name="T72" fmla="*/ 311 w 450"/>
                  <a:gd name="T73" fmla="*/ 34 h 37"/>
                  <a:gd name="T74" fmla="*/ 272 w 450"/>
                  <a:gd name="T75" fmla="*/ 37 h 37"/>
                  <a:gd name="T76" fmla="*/ 207 w 450"/>
                  <a:gd name="T77" fmla="*/ 37 h 37"/>
                  <a:gd name="T78" fmla="*/ 207 w 450"/>
                  <a:gd name="T79" fmla="*/ 37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450" h="37">
                    <a:moveTo>
                      <a:pt x="207" y="37"/>
                    </a:moveTo>
                    <a:lnTo>
                      <a:pt x="207" y="37"/>
                    </a:lnTo>
                    <a:lnTo>
                      <a:pt x="149" y="37"/>
                    </a:lnTo>
                    <a:lnTo>
                      <a:pt x="115" y="34"/>
                    </a:lnTo>
                    <a:lnTo>
                      <a:pt x="83" y="32"/>
                    </a:lnTo>
                    <a:lnTo>
                      <a:pt x="53" y="29"/>
                    </a:lnTo>
                    <a:lnTo>
                      <a:pt x="27" y="23"/>
                    </a:lnTo>
                    <a:lnTo>
                      <a:pt x="18" y="21"/>
                    </a:lnTo>
                    <a:lnTo>
                      <a:pt x="9" y="18"/>
                    </a:lnTo>
                    <a:lnTo>
                      <a:pt x="5" y="15"/>
                    </a:lnTo>
                    <a:lnTo>
                      <a:pt x="3" y="11"/>
                    </a:lnTo>
                    <a:lnTo>
                      <a:pt x="3" y="11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19" y="7"/>
                    </a:lnTo>
                    <a:lnTo>
                      <a:pt x="42" y="10"/>
                    </a:lnTo>
                    <a:lnTo>
                      <a:pt x="69" y="14"/>
                    </a:lnTo>
                    <a:lnTo>
                      <a:pt x="97" y="15"/>
                    </a:lnTo>
                    <a:lnTo>
                      <a:pt x="156" y="19"/>
                    </a:lnTo>
                    <a:lnTo>
                      <a:pt x="206" y="19"/>
                    </a:lnTo>
                    <a:lnTo>
                      <a:pt x="206" y="19"/>
                    </a:lnTo>
                    <a:lnTo>
                      <a:pt x="263" y="18"/>
                    </a:lnTo>
                    <a:lnTo>
                      <a:pt x="332" y="15"/>
                    </a:lnTo>
                    <a:lnTo>
                      <a:pt x="367" y="13"/>
                    </a:lnTo>
                    <a:lnTo>
                      <a:pt x="399" y="10"/>
                    </a:lnTo>
                    <a:lnTo>
                      <a:pt x="428" y="6"/>
                    </a:lnTo>
                    <a:lnTo>
                      <a:pt x="450" y="0"/>
                    </a:lnTo>
                    <a:lnTo>
                      <a:pt x="450" y="0"/>
                    </a:lnTo>
                    <a:lnTo>
                      <a:pt x="447" y="11"/>
                    </a:lnTo>
                    <a:lnTo>
                      <a:pt x="447" y="11"/>
                    </a:lnTo>
                    <a:lnTo>
                      <a:pt x="444" y="15"/>
                    </a:lnTo>
                    <a:lnTo>
                      <a:pt x="437" y="18"/>
                    </a:lnTo>
                    <a:lnTo>
                      <a:pt x="429" y="21"/>
                    </a:lnTo>
                    <a:lnTo>
                      <a:pt x="417" y="23"/>
                    </a:lnTo>
                    <a:lnTo>
                      <a:pt x="386" y="29"/>
                    </a:lnTo>
                    <a:lnTo>
                      <a:pt x="351" y="32"/>
                    </a:lnTo>
                    <a:lnTo>
                      <a:pt x="311" y="34"/>
                    </a:lnTo>
                    <a:lnTo>
                      <a:pt x="272" y="37"/>
                    </a:lnTo>
                    <a:lnTo>
                      <a:pt x="207" y="37"/>
                    </a:lnTo>
                    <a:lnTo>
                      <a:pt x="207" y="37"/>
                    </a:lnTo>
                    <a:close/>
                  </a:path>
                </a:pathLst>
              </a:custGeom>
              <a:solidFill>
                <a:srgbClr val="4B4B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Candara" panose="020E0502030303020204" pitchFamily="34" charset="0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59" name="Freeform 10"/>
              <p:cNvSpPr>
                <a:spLocks/>
              </p:cNvSpPr>
              <p:nvPr/>
            </p:nvSpPr>
            <p:spPr bwMode="auto">
              <a:xfrm>
                <a:off x="2212976" y="5440363"/>
                <a:ext cx="1306513" cy="96838"/>
              </a:xfrm>
              <a:custGeom>
                <a:avLst/>
                <a:gdLst>
                  <a:gd name="T0" fmla="*/ 20 w 823"/>
                  <a:gd name="T1" fmla="*/ 37 h 61"/>
                  <a:gd name="T2" fmla="*/ 788 w 823"/>
                  <a:gd name="T3" fmla="*/ 0 h 61"/>
                  <a:gd name="T4" fmla="*/ 788 w 823"/>
                  <a:gd name="T5" fmla="*/ 0 h 61"/>
                  <a:gd name="T6" fmla="*/ 788 w 823"/>
                  <a:gd name="T7" fmla="*/ 4 h 61"/>
                  <a:gd name="T8" fmla="*/ 791 w 823"/>
                  <a:gd name="T9" fmla="*/ 7 h 61"/>
                  <a:gd name="T10" fmla="*/ 795 w 823"/>
                  <a:gd name="T11" fmla="*/ 10 h 61"/>
                  <a:gd name="T12" fmla="*/ 804 w 823"/>
                  <a:gd name="T13" fmla="*/ 12 h 61"/>
                  <a:gd name="T14" fmla="*/ 804 w 823"/>
                  <a:gd name="T15" fmla="*/ 12 h 61"/>
                  <a:gd name="T16" fmla="*/ 810 w 823"/>
                  <a:gd name="T17" fmla="*/ 15 h 61"/>
                  <a:gd name="T18" fmla="*/ 816 w 823"/>
                  <a:gd name="T19" fmla="*/ 16 h 61"/>
                  <a:gd name="T20" fmla="*/ 820 w 823"/>
                  <a:gd name="T21" fmla="*/ 19 h 61"/>
                  <a:gd name="T22" fmla="*/ 823 w 823"/>
                  <a:gd name="T23" fmla="*/ 23 h 61"/>
                  <a:gd name="T24" fmla="*/ 0 w 823"/>
                  <a:gd name="T25" fmla="*/ 61 h 61"/>
                  <a:gd name="T26" fmla="*/ 0 w 823"/>
                  <a:gd name="T27" fmla="*/ 61 h 61"/>
                  <a:gd name="T28" fmla="*/ 8 w 823"/>
                  <a:gd name="T29" fmla="*/ 58 h 61"/>
                  <a:gd name="T30" fmla="*/ 8 w 823"/>
                  <a:gd name="T31" fmla="*/ 58 h 61"/>
                  <a:gd name="T32" fmla="*/ 15 w 823"/>
                  <a:gd name="T33" fmla="*/ 57 h 61"/>
                  <a:gd name="T34" fmla="*/ 20 w 823"/>
                  <a:gd name="T35" fmla="*/ 54 h 61"/>
                  <a:gd name="T36" fmla="*/ 23 w 823"/>
                  <a:gd name="T37" fmla="*/ 52 h 61"/>
                  <a:gd name="T38" fmla="*/ 24 w 823"/>
                  <a:gd name="T39" fmla="*/ 49 h 61"/>
                  <a:gd name="T40" fmla="*/ 24 w 823"/>
                  <a:gd name="T41" fmla="*/ 46 h 61"/>
                  <a:gd name="T42" fmla="*/ 23 w 823"/>
                  <a:gd name="T43" fmla="*/ 43 h 61"/>
                  <a:gd name="T44" fmla="*/ 20 w 823"/>
                  <a:gd name="T45" fmla="*/ 37 h 61"/>
                  <a:gd name="T46" fmla="*/ 20 w 823"/>
                  <a:gd name="T47" fmla="*/ 37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823" h="61">
                    <a:moveTo>
                      <a:pt x="20" y="37"/>
                    </a:moveTo>
                    <a:lnTo>
                      <a:pt x="788" y="0"/>
                    </a:lnTo>
                    <a:lnTo>
                      <a:pt x="788" y="0"/>
                    </a:lnTo>
                    <a:lnTo>
                      <a:pt x="788" y="4"/>
                    </a:lnTo>
                    <a:lnTo>
                      <a:pt x="791" y="7"/>
                    </a:lnTo>
                    <a:lnTo>
                      <a:pt x="795" y="10"/>
                    </a:lnTo>
                    <a:lnTo>
                      <a:pt x="804" y="12"/>
                    </a:lnTo>
                    <a:lnTo>
                      <a:pt x="804" y="12"/>
                    </a:lnTo>
                    <a:lnTo>
                      <a:pt x="810" y="15"/>
                    </a:lnTo>
                    <a:lnTo>
                      <a:pt x="816" y="16"/>
                    </a:lnTo>
                    <a:lnTo>
                      <a:pt x="820" y="19"/>
                    </a:lnTo>
                    <a:lnTo>
                      <a:pt x="823" y="23"/>
                    </a:lnTo>
                    <a:lnTo>
                      <a:pt x="0" y="61"/>
                    </a:lnTo>
                    <a:lnTo>
                      <a:pt x="0" y="61"/>
                    </a:lnTo>
                    <a:lnTo>
                      <a:pt x="8" y="58"/>
                    </a:lnTo>
                    <a:lnTo>
                      <a:pt x="8" y="58"/>
                    </a:lnTo>
                    <a:lnTo>
                      <a:pt x="15" y="57"/>
                    </a:lnTo>
                    <a:lnTo>
                      <a:pt x="20" y="54"/>
                    </a:lnTo>
                    <a:lnTo>
                      <a:pt x="23" y="52"/>
                    </a:lnTo>
                    <a:lnTo>
                      <a:pt x="24" y="49"/>
                    </a:lnTo>
                    <a:lnTo>
                      <a:pt x="24" y="46"/>
                    </a:lnTo>
                    <a:lnTo>
                      <a:pt x="23" y="43"/>
                    </a:lnTo>
                    <a:lnTo>
                      <a:pt x="20" y="37"/>
                    </a:lnTo>
                    <a:lnTo>
                      <a:pt x="20" y="37"/>
                    </a:lnTo>
                    <a:close/>
                  </a:path>
                </a:pathLst>
              </a:custGeom>
              <a:solidFill>
                <a:srgbClr val="6C6C6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Candara" panose="020E0502030303020204" pitchFamily="34" charset="0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60" name="Freeform 11"/>
              <p:cNvSpPr>
                <a:spLocks/>
              </p:cNvSpPr>
              <p:nvPr/>
            </p:nvSpPr>
            <p:spPr bwMode="auto">
              <a:xfrm>
                <a:off x="2189163" y="5332413"/>
                <a:ext cx="1325563" cy="100013"/>
              </a:xfrm>
              <a:custGeom>
                <a:avLst/>
                <a:gdLst>
                  <a:gd name="T0" fmla="*/ 0 w 835"/>
                  <a:gd name="T1" fmla="*/ 40 h 63"/>
                  <a:gd name="T2" fmla="*/ 835 w 835"/>
                  <a:gd name="T3" fmla="*/ 0 h 63"/>
                  <a:gd name="T4" fmla="*/ 835 w 835"/>
                  <a:gd name="T5" fmla="*/ 0 h 63"/>
                  <a:gd name="T6" fmla="*/ 829 w 835"/>
                  <a:gd name="T7" fmla="*/ 6 h 63"/>
                  <a:gd name="T8" fmla="*/ 821 w 835"/>
                  <a:gd name="T9" fmla="*/ 9 h 63"/>
                  <a:gd name="T10" fmla="*/ 812 w 835"/>
                  <a:gd name="T11" fmla="*/ 11 h 63"/>
                  <a:gd name="T12" fmla="*/ 806 w 835"/>
                  <a:gd name="T13" fmla="*/ 11 h 63"/>
                  <a:gd name="T14" fmla="*/ 806 w 835"/>
                  <a:gd name="T15" fmla="*/ 11 h 63"/>
                  <a:gd name="T16" fmla="*/ 800 w 835"/>
                  <a:gd name="T17" fmla="*/ 13 h 63"/>
                  <a:gd name="T18" fmla="*/ 800 w 835"/>
                  <a:gd name="T19" fmla="*/ 14 h 63"/>
                  <a:gd name="T20" fmla="*/ 800 w 835"/>
                  <a:gd name="T21" fmla="*/ 17 h 63"/>
                  <a:gd name="T22" fmla="*/ 802 w 835"/>
                  <a:gd name="T23" fmla="*/ 21 h 63"/>
                  <a:gd name="T24" fmla="*/ 804 w 835"/>
                  <a:gd name="T25" fmla="*/ 26 h 63"/>
                  <a:gd name="T26" fmla="*/ 42 w 835"/>
                  <a:gd name="T27" fmla="*/ 63 h 63"/>
                  <a:gd name="T28" fmla="*/ 42 w 835"/>
                  <a:gd name="T29" fmla="*/ 63 h 63"/>
                  <a:gd name="T30" fmla="*/ 42 w 835"/>
                  <a:gd name="T31" fmla="*/ 60 h 63"/>
                  <a:gd name="T32" fmla="*/ 41 w 835"/>
                  <a:gd name="T33" fmla="*/ 60 h 63"/>
                  <a:gd name="T34" fmla="*/ 36 w 835"/>
                  <a:gd name="T35" fmla="*/ 59 h 63"/>
                  <a:gd name="T36" fmla="*/ 36 w 835"/>
                  <a:gd name="T37" fmla="*/ 59 h 63"/>
                  <a:gd name="T38" fmla="*/ 27 w 835"/>
                  <a:gd name="T39" fmla="*/ 57 h 63"/>
                  <a:gd name="T40" fmla="*/ 16 w 835"/>
                  <a:gd name="T41" fmla="*/ 53 h 63"/>
                  <a:gd name="T42" fmla="*/ 7 w 835"/>
                  <a:gd name="T43" fmla="*/ 48 h 63"/>
                  <a:gd name="T44" fmla="*/ 3 w 835"/>
                  <a:gd name="T45" fmla="*/ 44 h 63"/>
                  <a:gd name="T46" fmla="*/ 0 w 835"/>
                  <a:gd name="T47" fmla="*/ 40 h 63"/>
                  <a:gd name="T48" fmla="*/ 0 w 835"/>
                  <a:gd name="T49" fmla="*/ 40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835" h="63">
                    <a:moveTo>
                      <a:pt x="0" y="40"/>
                    </a:moveTo>
                    <a:lnTo>
                      <a:pt x="835" y="0"/>
                    </a:lnTo>
                    <a:lnTo>
                      <a:pt x="835" y="0"/>
                    </a:lnTo>
                    <a:lnTo>
                      <a:pt x="829" y="6"/>
                    </a:lnTo>
                    <a:lnTo>
                      <a:pt x="821" y="9"/>
                    </a:lnTo>
                    <a:lnTo>
                      <a:pt x="812" y="11"/>
                    </a:lnTo>
                    <a:lnTo>
                      <a:pt x="806" y="11"/>
                    </a:lnTo>
                    <a:lnTo>
                      <a:pt x="806" y="11"/>
                    </a:lnTo>
                    <a:lnTo>
                      <a:pt x="800" y="13"/>
                    </a:lnTo>
                    <a:lnTo>
                      <a:pt x="800" y="14"/>
                    </a:lnTo>
                    <a:lnTo>
                      <a:pt x="800" y="17"/>
                    </a:lnTo>
                    <a:lnTo>
                      <a:pt x="802" y="21"/>
                    </a:lnTo>
                    <a:lnTo>
                      <a:pt x="804" y="26"/>
                    </a:lnTo>
                    <a:lnTo>
                      <a:pt x="42" y="63"/>
                    </a:lnTo>
                    <a:lnTo>
                      <a:pt x="42" y="63"/>
                    </a:lnTo>
                    <a:lnTo>
                      <a:pt x="42" y="60"/>
                    </a:lnTo>
                    <a:lnTo>
                      <a:pt x="41" y="60"/>
                    </a:lnTo>
                    <a:lnTo>
                      <a:pt x="36" y="59"/>
                    </a:lnTo>
                    <a:lnTo>
                      <a:pt x="36" y="59"/>
                    </a:lnTo>
                    <a:lnTo>
                      <a:pt x="27" y="57"/>
                    </a:lnTo>
                    <a:lnTo>
                      <a:pt x="16" y="53"/>
                    </a:lnTo>
                    <a:lnTo>
                      <a:pt x="7" y="48"/>
                    </a:lnTo>
                    <a:lnTo>
                      <a:pt x="3" y="44"/>
                    </a:lnTo>
                    <a:lnTo>
                      <a:pt x="0" y="40"/>
                    </a:lnTo>
                    <a:lnTo>
                      <a:pt x="0" y="40"/>
                    </a:lnTo>
                    <a:close/>
                  </a:path>
                </a:pathLst>
              </a:custGeom>
              <a:solidFill>
                <a:srgbClr val="6C6C6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Candara" panose="020E0502030303020204" pitchFamily="34" charset="0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61" name="Freeform 12"/>
              <p:cNvSpPr>
                <a:spLocks/>
              </p:cNvSpPr>
              <p:nvPr/>
            </p:nvSpPr>
            <p:spPr bwMode="auto">
              <a:xfrm>
                <a:off x="2216151" y="5529263"/>
                <a:ext cx="1268413" cy="96838"/>
              </a:xfrm>
              <a:custGeom>
                <a:avLst/>
                <a:gdLst>
                  <a:gd name="T0" fmla="*/ 0 w 799"/>
                  <a:gd name="T1" fmla="*/ 36 h 61"/>
                  <a:gd name="T2" fmla="*/ 795 w 799"/>
                  <a:gd name="T3" fmla="*/ 0 h 61"/>
                  <a:gd name="T4" fmla="*/ 795 w 799"/>
                  <a:gd name="T5" fmla="*/ 0 h 61"/>
                  <a:gd name="T6" fmla="*/ 794 w 799"/>
                  <a:gd name="T7" fmla="*/ 4 h 61"/>
                  <a:gd name="T8" fmla="*/ 795 w 799"/>
                  <a:gd name="T9" fmla="*/ 10 h 61"/>
                  <a:gd name="T10" fmla="*/ 799 w 799"/>
                  <a:gd name="T11" fmla="*/ 23 h 61"/>
                  <a:gd name="T12" fmla="*/ 11 w 799"/>
                  <a:gd name="T13" fmla="*/ 61 h 61"/>
                  <a:gd name="T14" fmla="*/ 11 w 799"/>
                  <a:gd name="T15" fmla="*/ 61 h 61"/>
                  <a:gd name="T16" fmla="*/ 13 w 799"/>
                  <a:gd name="T17" fmla="*/ 52 h 61"/>
                  <a:gd name="T18" fmla="*/ 13 w 799"/>
                  <a:gd name="T19" fmla="*/ 46 h 61"/>
                  <a:gd name="T20" fmla="*/ 11 w 799"/>
                  <a:gd name="T21" fmla="*/ 43 h 61"/>
                  <a:gd name="T22" fmla="*/ 10 w 799"/>
                  <a:gd name="T23" fmla="*/ 40 h 61"/>
                  <a:gd name="T24" fmla="*/ 6 w 799"/>
                  <a:gd name="T25" fmla="*/ 39 h 61"/>
                  <a:gd name="T26" fmla="*/ 0 w 799"/>
                  <a:gd name="T27" fmla="*/ 36 h 61"/>
                  <a:gd name="T28" fmla="*/ 0 w 799"/>
                  <a:gd name="T29" fmla="*/ 36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799" h="61">
                    <a:moveTo>
                      <a:pt x="0" y="36"/>
                    </a:moveTo>
                    <a:lnTo>
                      <a:pt x="795" y="0"/>
                    </a:lnTo>
                    <a:lnTo>
                      <a:pt x="795" y="0"/>
                    </a:lnTo>
                    <a:lnTo>
                      <a:pt x="794" y="4"/>
                    </a:lnTo>
                    <a:lnTo>
                      <a:pt x="795" y="10"/>
                    </a:lnTo>
                    <a:lnTo>
                      <a:pt x="799" y="23"/>
                    </a:lnTo>
                    <a:lnTo>
                      <a:pt x="11" y="61"/>
                    </a:lnTo>
                    <a:lnTo>
                      <a:pt x="11" y="61"/>
                    </a:lnTo>
                    <a:lnTo>
                      <a:pt x="13" y="52"/>
                    </a:lnTo>
                    <a:lnTo>
                      <a:pt x="13" y="46"/>
                    </a:lnTo>
                    <a:lnTo>
                      <a:pt x="11" y="43"/>
                    </a:lnTo>
                    <a:lnTo>
                      <a:pt x="10" y="40"/>
                    </a:lnTo>
                    <a:lnTo>
                      <a:pt x="6" y="39"/>
                    </a:lnTo>
                    <a:lnTo>
                      <a:pt x="0" y="36"/>
                    </a:lnTo>
                    <a:lnTo>
                      <a:pt x="0" y="36"/>
                    </a:lnTo>
                    <a:close/>
                  </a:path>
                </a:pathLst>
              </a:custGeom>
              <a:solidFill>
                <a:srgbClr val="6C6C6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Candara" panose="020E0502030303020204" pitchFamily="34" charset="0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62" name="Freeform 13"/>
              <p:cNvSpPr>
                <a:spLocks/>
              </p:cNvSpPr>
              <p:nvPr/>
            </p:nvSpPr>
            <p:spPr bwMode="auto">
              <a:xfrm>
                <a:off x="2227263" y="5614988"/>
                <a:ext cx="1285875" cy="96838"/>
              </a:xfrm>
              <a:custGeom>
                <a:avLst/>
                <a:gdLst>
                  <a:gd name="T0" fmla="*/ 3 w 810"/>
                  <a:gd name="T1" fmla="*/ 36 h 61"/>
                  <a:gd name="T2" fmla="*/ 788 w 810"/>
                  <a:gd name="T3" fmla="*/ 0 h 61"/>
                  <a:gd name="T4" fmla="*/ 788 w 810"/>
                  <a:gd name="T5" fmla="*/ 0 h 61"/>
                  <a:gd name="T6" fmla="*/ 788 w 810"/>
                  <a:gd name="T7" fmla="*/ 5 h 61"/>
                  <a:gd name="T8" fmla="*/ 790 w 810"/>
                  <a:gd name="T9" fmla="*/ 11 h 61"/>
                  <a:gd name="T10" fmla="*/ 795 w 810"/>
                  <a:gd name="T11" fmla="*/ 16 h 61"/>
                  <a:gd name="T12" fmla="*/ 803 w 810"/>
                  <a:gd name="T13" fmla="*/ 20 h 61"/>
                  <a:gd name="T14" fmla="*/ 803 w 810"/>
                  <a:gd name="T15" fmla="*/ 20 h 61"/>
                  <a:gd name="T16" fmla="*/ 810 w 810"/>
                  <a:gd name="T17" fmla="*/ 23 h 61"/>
                  <a:gd name="T18" fmla="*/ 0 w 810"/>
                  <a:gd name="T19" fmla="*/ 61 h 61"/>
                  <a:gd name="T20" fmla="*/ 0 w 810"/>
                  <a:gd name="T21" fmla="*/ 61 h 61"/>
                  <a:gd name="T22" fmla="*/ 4 w 810"/>
                  <a:gd name="T23" fmla="*/ 55 h 61"/>
                  <a:gd name="T24" fmla="*/ 6 w 810"/>
                  <a:gd name="T25" fmla="*/ 50 h 61"/>
                  <a:gd name="T26" fmla="*/ 4 w 810"/>
                  <a:gd name="T27" fmla="*/ 43 h 61"/>
                  <a:gd name="T28" fmla="*/ 3 w 810"/>
                  <a:gd name="T29" fmla="*/ 36 h 61"/>
                  <a:gd name="T30" fmla="*/ 3 w 810"/>
                  <a:gd name="T31" fmla="*/ 36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810" h="61">
                    <a:moveTo>
                      <a:pt x="3" y="36"/>
                    </a:moveTo>
                    <a:lnTo>
                      <a:pt x="788" y="0"/>
                    </a:lnTo>
                    <a:lnTo>
                      <a:pt x="788" y="0"/>
                    </a:lnTo>
                    <a:lnTo>
                      <a:pt x="788" y="5"/>
                    </a:lnTo>
                    <a:lnTo>
                      <a:pt x="790" y="11"/>
                    </a:lnTo>
                    <a:lnTo>
                      <a:pt x="795" y="16"/>
                    </a:lnTo>
                    <a:lnTo>
                      <a:pt x="803" y="20"/>
                    </a:lnTo>
                    <a:lnTo>
                      <a:pt x="803" y="20"/>
                    </a:lnTo>
                    <a:lnTo>
                      <a:pt x="810" y="23"/>
                    </a:lnTo>
                    <a:lnTo>
                      <a:pt x="0" y="61"/>
                    </a:lnTo>
                    <a:lnTo>
                      <a:pt x="0" y="61"/>
                    </a:lnTo>
                    <a:lnTo>
                      <a:pt x="4" y="55"/>
                    </a:lnTo>
                    <a:lnTo>
                      <a:pt x="6" y="50"/>
                    </a:lnTo>
                    <a:lnTo>
                      <a:pt x="4" y="43"/>
                    </a:lnTo>
                    <a:lnTo>
                      <a:pt x="3" y="36"/>
                    </a:lnTo>
                    <a:lnTo>
                      <a:pt x="3" y="36"/>
                    </a:lnTo>
                    <a:close/>
                  </a:path>
                </a:pathLst>
              </a:custGeom>
              <a:solidFill>
                <a:srgbClr val="6C6C6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Candara" panose="020E0502030303020204" pitchFamily="34" charset="0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63" name="Freeform 14"/>
              <p:cNvSpPr>
                <a:spLocks/>
              </p:cNvSpPr>
              <p:nvPr/>
            </p:nvSpPr>
            <p:spPr bwMode="auto">
              <a:xfrm>
                <a:off x="2219326" y="5713413"/>
                <a:ext cx="1262063" cy="96838"/>
              </a:xfrm>
              <a:custGeom>
                <a:avLst/>
                <a:gdLst>
                  <a:gd name="T0" fmla="*/ 0 w 795"/>
                  <a:gd name="T1" fmla="*/ 38 h 61"/>
                  <a:gd name="T2" fmla="*/ 788 w 795"/>
                  <a:gd name="T3" fmla="*/ 0 h 61"/>
                  <a:gd name="T4" fmla="*/ 788 w 795"/>
                  <a:gd name="T5" fmla="*/ 0 h 61"/>
                  <a:gd name="T6" fmla="*/ 792 w 795"/>
                  <a:gd name="T7" fmla="*/ 8 h 61"/>
                  <a:gd name="T8" fmla="*/ 795 w 795"/>
                  <a:gd name="T9" fmla="*/ 15 h 61"/>
                  <a:gd name="T10" fmla="*/ 795 w 795"/>
                  <a:gd name="T11" fmla="*/ 22 h 61"/>
                  <a:gd name="T12" fmla="*/ 795 w 795"/>
                  <a:gd name="T13" fmla="*/ 22 h 61"/>
                  <a:gd name="T14" fmla="*/ 795 w 795"/>
                  <a:gd name="T15" fmla="*/ 24 h 61"/>
                  <a:gd name="T16" fmla="*/ 9 w 795"/>
                  <a:gd name="T17" fmla="*/ 61 h 61"/>
                  <a:gd name="T18" fmla="*/ 9 w 795"/>
                  <a:gd name="T19" fmla="*/ 61 h 61"/>
                  <a:gd name="T20" fmla="*/ 11 w 795"/>
                  <a:gd name="T21" fmla="*/ 56 h 61"/>
                  <a:gd name="T22" fmla="*/ 13 w 795"/>
                  <a:gd name="T23" fmla="*/ 50 h 61"/>
                  <a:gd name="T24" fmla="*/ 17 w 795"/>
                  <a:gd name="T25" fmla="*/ 43 h 61"/>
                  <a:gd name="T26" fmla="*/ 17 w 795"/>
                  <a:gd name="T27" fmla="*/ 41 h 61"/>
                  <a:gd name="T28" fmla="*/ 15 w 795"/>
                  <a:gd name="T29" fmla="*/ 39 h 61"/>
                  <a:gd name="T30" fmla="*/ 9 w 795"/>
                  <a:gd name="T31" fmla="*/ 38 h 61"/>
                  <a:gd name="T32" fmla="*/ 0 w 795"/>
                  <a:gd name="T33" fmla="*/ 38 h 61"/>
                  <a:gd name="T34" fmla="*/ 0 w 795"/>
                  <a:gd name="T35" fmla="*/ 38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795" h="61">
                    <a:moveTo>
                      <a:pt x="0" y="38"/>
                    </a:moveTo>
                    <a:lnTo>
                      <a:pt x="788" y="0"/>
                    </a:lnTo>
                    <a:lnTo>
                      <a:pt x="788" y="0"/>
                    </a:lnTo>
                    <a:lnTo>
                      <a:pt x="792" y="8"/>
                    </a:lnTo>
                    <a:lnTo>
                      <a:pt x="795" y="15"/>
                    </a:lnTo>
                    <a:lnTo>
                      <a:pt x="795" y="22"/>
                    </a:lnTo>
                    <a:lnTo>
                      <a:pt x="795" y="22"/>
                    </a:lnTo>
                    <a:lnTo>
                      <a:pt x="795" y="24"/>
                    </a:lnTo>
                    <a:lnTo>
                      <a:pt x="9" y="61"/>
                    </a:lnTo>
                    <a:lnTo>
                      <a:pt x="9" y="61"/>
                    </a:lnTo>
                    <a:lnTo>
                      <a:pt x="11" y="56"/>
                    </a:lnTo>
                    <a:lnTo>
                      <a:pt x="13" y="50"/>
                    </a:lnTo>
                    <a:lnTo>
                      <a:pt x="17" y="43"/>
                    </a:lnTo>
                    <a:lnTo>
                      <a:pt x="17" y="41"/>
                    </a:lnTo>
                    <a:lnTo>
                      <a:pt x="15" y="39"/>
                    </a:lnTo>
                    <a:lnTo>
                      <a:pt x="9" y="38"/>
                    </a:lnTo>
                    <a:lnTo>
                      <a:pt x="0" y="38"/>
                    </a:lnTo>
                    <a:lnTo>
                      <a:pt x="0" y="38"/>
                    </a:lnTo>
                    <a:close/>
                  </a:path>
                </a:pathLst>
              </a:custGeom>
              <a:solidFill>
                <a:srgbClr val="6C6C6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Candara" panose="020E0502030303020204" pitchFamily="34" charset="0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64" name="Freeform 15"/>
              <p:cNvSpPr>
                <a:spLocks/>
              </p:cNvSpPr>
              <p:nvPr/>
            </p:nvSpPr>
            <p:spPr bwMode="auto">
              <a:xfrm>
                <a:off x="2214563" y="5803900"/>
                <a:ext cx="1306513" cy="96838"/>
              </a:xfrm>
              <a:custGeom>
                <a:avLst/>
                <a:gdLst>
                  <a:gd name="T0" fmla="*/ 15 w 823"/>
                  <a:gd name="T1" fmla="*/ 36 h 61"/>
                  <a:gd name="T2" fmla="*/ 794 w 823"/>
                  <a:gd name="T3" fmla="*/ 0 h 61"/>
                  <a:gd name="T4" fmla="*/ 794 w 823"/>
                  <a:gd name="T5" fmla="*/ 0 h 61"/>
                  <a:gd name="T6" fmla="*/ 794 w 823"/>
                  <a:gd name="T7" fmla="*/ 4 h 61"/>
                  <a:gd name="T8" fmla="*/ 796 w 823"/>
                  <a:gd name="T9" fmla="*/ 7 h 61"/>
                  <a:gd name="T10" fmla="*/ 800 w 823"/>
                  <a:gd name="T11" fmla="*/ 11 h 61"/>
                  <a:gd name="T12" fmla="*/ 807 w 823"/>
                  <a:gd name="T13" fmla="*/ 13 h 61"/>
                  <a:gd name="T14" fmla="*/ 807 w 823"/>
                  <a:gd name="T15" fmla="*/ 13 h 61"/>
                  <a:gd name="T16" fmla="*/ 817 w 823"/>
                  <a:gd name="T17" fmla="*/ 18 h 61"/>
                  <a:gd name="T18" fmla="*/ 823 w 823"/>
                  <a:gd name="T19" fmla="*/ 22 h 61"/>
                  <a:gd name="T20" fmla="*/ 0 w 823"/>
                  <a:gd name="T21" fmla="*/ 61 h 61"/>
                  <a:gd name="T22" fmla="*/ 0 w 823"/>
                  <a:gd name="T23" fmla="*/ 61 h 61"/>
                  <a:gd name="T24" fmla="*/ 3 w 823"/>
                  <a:gd name="T25" fmla="*/ 59 h 61"/>
                  <a:gd name="T26" fmla="*/ 3 w 823"/>
                  <a:gd name="T27" fmla="*/ 59 h 61"/>
                  <a:gd name="T28" fmla="*/ 11 w 823"/>
                  <a:gd name="T29" fmla="*/ 55 h 61"/>
                  <a:gd name="T30" fmla="*/ 14 w 823"/>
                  <a:gd name="T31" fmla="*/ 53 h 61"/>
                  <a:gd name="T32" fmla="*/ 15 w 823"/>
                  <a:gd name="T33" fmla="*/ 50 h 61"/>
                  <a:gd name="T34" fmla="*/ 16 w 823"/>
                  <a:gd name="T35" fmla="*/ 43 h 61"/>
                  <a:gd name="T36" fmla="*/ 15 w 823"/>
                  <a:gd name="T37" fmla="*/ 36 h 61"/>
                  <a:gd name="T38" fmla="*/ 15 w 823"/>
                  <a:gd name="T39" fmla="*/ 36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823" h="61">
                    <a:moveTo>
                      <a:pt x="15" y="36"/>
                    </a:moveTo>
                    <a:lnTo>
                      <a:pt x="794" y="0"/>
                    </a:lnTo>
                    <a:lnTo>
                      <a:pt x="794" y="0"/>
                    </a:lnTo>
                    <a:lnTo>
                      <a:pt x="794" y="4"/>
                    </a:lnTo>
                    <a:lnTo>
                      <a:pt x="796" y="7"/>
                    </a:lnTo>
                    <a:lnTo>
                      <a:pt x="800" y="11"/>
                    </a:lnTo>
                    <a:lnTo>
                      <a:pt x="807" y="13"/>
                    </a:lnTo>
                    <a:lnTo>
                      <a:pt x="807" y="13"/>
                    </a:lnTo>
                    <a:lnTo>
                      <a:pt x="817" y="18"/>
                    </a:lnTo>
                    <a:lnTo>
                      <a:pt x="823" y="22"/>
                    </a:lnTo>
                    <a:lnTo>
                      <a:pt x="0" y="61"/>
                    </a:lnTo>
                    <a:lnTo>
                      <a:pt x="0" y="61"/>
                    </a:lnTo>
                    <a:lnTo>
                      <a:pt x="3" y="59"/>
                    </a:lnTo>
                    <a:lnTo>
                      <a:pt x="3" y="59"/>
                    </a:lnTo>
                    <a:lnTo>
                      <a:pt x="11" y="55"/>
                    </a:lnTo>
                    <a:lnTo>
                      <a:pt x="14" y="53"/>
                    </a:lnTo>
                    <a:lnTo>
                      <a:pt x="15" y="50"/>
                    </a:lnTo>
                    <a:lnTo>
                      <a:pt x="16" y="43"/>
                    </a:lnTo>
                    <a:lnTo>
                      <a:pt x="15" y="36"/>
                    </a:lnTo>
                    <a:lnTo>
                      <a:pt x="15" y="36"/>
                    </a:lnTo>
                    <a:close/>
                  </a:path>
                </a:pathLst>
              </a:custGeom>
              <a:solidFill>
                <a:srgbClr val="6C6C6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Candara" panose="020E0502030303020204" pitchFamily="34" charset="0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65" name="Freeform 16"/>
              <p:cNvSpPr>
                <a:spLocks/>
              </p:cNvSpPr>
              <p:nvPr/>
            </p:nvSpPr>
            <p:spPr bwMode="auto">
              <a:xfrm>
                <a:off x="2227263" y="5895975"/>
                <a:ext cx="1250950" cy="96838"/>
              </a:xfrm>
              <a:custGeom>
                <a:avLst/>
                <a:gdLst>
                  <a:gd name="T0" fmla="*/ 0 w 788"/>
                  <a:gd name="T1" fmla="*/ 37 h 61"/>
                  <a:gd name="T2" fmla="*/ 786 w 788"/>
                  <a:gd name="T3" fmla="*/ 0 h 61"/>
                  <a:gd name="T4" fmla="*/ 786 w 788"/>
                  <a:gd name="T5" fmla="*/ 0 h 61"/>
                  <a:gd name="T6" fmla="*/ 784 w 788"/>
                  <a:gd name="T7" fmla="*/ 6 h 61"/>
                  <a:gd name="T8" fmla="*/ 786 w 788"/>
                  <a:gd name="T9" fmla="*/ 11 h 61"/>
                  <a:gd name="T10" fmla="*/ 788 w 788"/>
                  <a:gd name="T11" fmla="*/ 25 h 61"/>
                  <a:gd name="T12" fmla="*/ 7 w 788"/>
                  <a:gd name="T13" fmla="*/ 61 h 61"/>
                  <a:gd name="T14" fmla="*/ 7 w 788"/>
                  <a:gd name="T15" fmla="*/ 61 h 61"/>
                  <a:gd name="T16" fmla="*/ 8 w 788"/>
                  <a:gd name="T17" fmla="*/ 54 h 61"/>
                  <a:gd name="T18" fmla="*/ 8 w 788"/>
                  <a:gd name="T19" fmla="*/ 48 h 61"/>
                  <a:gd name="T20" fmla="*/ 6 w 788"/>
                  <a:gd name="T21" fmla="*/ 42 h 61"/>
                  <a:gd name="T22" fmla="*/ 0 w 788"/>
                  <a:gd name="T23" fmla="*/ 37 h 61"/>
                  <a:gd name="T24" fmla="*/ 0 w 788"/>
                  <a:gd name="T25" fmla="*/ 37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788" h="61">
                    <a:moveTo>
                      <a:pt x="0" y="37"/>
                    </a:moveTo>
                    <a:lnTo>
                      <a:pt x="786" y="0"/>
                    </a:lnTo>
                    <a:lnTo>
                      <a:pt x="786" y="0"/>
                    </a:lnTo>
                    <a:lnTo>
                      <a:pt x="784" y="6"/>
                    </a:lnTo>
                    <a:lnTo>
                      <a:pt x="786" y="11"/>
                    </a:lnTo>
                    <a:lnTo>
                      <a:pt x="788" y="25"/>
                    </a:lnTo>
                    <a:lnTo>
                      <a:pt x="7" y="61"/>
                    </a:lnTo>
                    <a:lnTo>
                      <a:pt x="7" y="61"/>
                    </a:lnTo>
                    <a:lnTo>
                      <a:pt x="8" y="54"/>
                    </a:lnTo>
                    <a:lnTo>
                      <a:pt x="8" y="48"/>
                    </a:lnTo>
                    <a:lnTo>
                      <a:pt x="6" y="42"/>
                    </a:lnTo>
                    <a:lnTo>
                      <a:pt x="0" y="37"/>
                    </a:lnTo>
                    <a:lnTo>
                      <a:pt x="0" y="37"/>
                    </a:lnTo>
                    <a:close/>
                  </a:path>
                </a:pathLst>
              </a:custGeom>
              <a:solidFill>
                <a:srgbClr val="6C6C6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Candara" panose="020E0502030303020204" pitchFamily="34" charset="0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66" name="Freeform 17"/>
              <p:cNvSpPr>
                <a:spLocks/>
              </p:cNvSpPr>
              <p:nvPr/>
            </p:nvSpPr>
            <p:spPr bwMode="auto">
              <a:xfrm>
                <a:off x="2246313" y="6029325"/>
                <a:ext cx="1254125" cy="311150"/>
              </a:xfrm>
              <a:custGeom>
                <a:avLst/>
                <a:gdLst>
                  <a:gd name="T0" fmla="*/ 370 w 790"/>
                  <a:gd name="T1" fmla="*/ 196 h 196"/>
                  <a:gd name="T2" fmla="*/ 370 w 790"/>
                  <a:gd name="T3" fmla="*/ 196 h 196"/>
                  <a:gd name="T4" fmla="*/ 305 w 790"/>
                  <a:gd name="T5" fmla="*/ 195 h 196"/>
                  <a:gd name="T6" fmla="*/ 269 w 790"/>
                  <a:gd name="T7" fmla="*/ 194 h 196"/>
                  <a:gd name="T8" fmla="*/ 233 w 790"/>
                  <a:gd name="T9" fmla="*/ 191 h 196"/>
                  <a:gd name="T10" fmla="*/ 201 w 790"/>
                  <a:gd name="T11" fmla="*/ 187 h 196"/>
                  <a:gd name="T12" fmla="*/ 172 w 790"/>
                  <a:gd name="T13" fmla="*/ 182 h 196"/>
                  <a:gd name="T14" fmla="*/ 163 w 790"/>
                  <a:gd name="T15" fmla="*/ 179 h 196"/>
                  <a:gd name="T16" fmla="*/ 155 w 790"/>
                  <a:gd name="T17" fmla="*/ 176 h 196"/>
                  <a:gd name="T18" fmla="*/ 148 w 790"/>
                  <a:gd name="T19" fmla="*/ 172 h 196"/>
                  <a:gd name="T20" fmla="*/ 147 w 790"/>
                  <a:gd name="T21" fmla="*/ 168 h 196"/>
                  <a:gd name="T22" fmla="*/ 147 w 790"/>
                  <a:gd name="T23" fmla="*/ 168 h 196"/>
                  <a:gd name="T24" fmla="*/ 144 w 790"/>
                  <a:gd name="T25" fmla="*/ 160 h 196"/>
                  <a:gd name="T26" fmla="*/ 140 w 790"/>
                  <a:gd name="T27" fmla="*/ 153 h 196"/>
                  <a:gd name="T28" fmla="*/ 133 w 790"/>
                  <a:gd name="T29" fmla="*/ 145 h 196"/>
                  <a:gd name="T30" fmla="*/ 125 w 790"/>
                  <a:gd name="T31" fmla="*/ 138 h 196"/>
                  <a:gd name="T32" fmla="*/ 99 w 790"/>
                  <a:gd name="T33" fmla="*/ 121 h 196"/>
                  <a:gd name="T34" fmla="*/ 64 w 790"/>
                  <a:gd name="T35" fmla="*/ 99 h 196"/>
                  <a:gd name="T36" fmla="*/ 64 w 790"/>
                  <a:gd name="T37" fmla="*/ 99 h 196"/>
                  <a:gd name="T38" fmla="*/ 52 w 790"/>
                  <a:gd name="T39" fmla="*/ 92 h 196"/>
                  <a:gd name="T40" fmla="*/ 42 w 790"/>
                  <a:gd name="T41" fmla="*/ 84 h 196"/>
                  <a:gd name="T42" fmla="*/ 33 w 790"/>
                  <a:gd name="T43" fmla="*/ 76 h 196"/>
                  <a:gd name="T44" fmla="*/ 23 w 790"/>
                  <a:gd name="T45" fmla="*/ 68 h 196"/>
                  <a:gd name="T46" fmla="*/ 11 w 790"/>
                  <a:gd name="T47" fmla="*/ 53 h 196"/>
                  <a:gd name="T48" fmla="*/ 0 w 790"/>
                  <a:gd name="T49" fmla="*/ 37 h 196"/>
                  <a:gd name="T50" fmla="*/ 790 w 790"/>
                  <a:gd name="T51" fmla="*/ 0 h 196"/>
                  <a:gd name="T52" fmla="*/ 790 w 790"/>
                  <a:gd name="T53" fmla="*/ 0 h 196"/>
                  <a:gd name="T54" fmla="*/ 786 w 790"/>
                  <a:gd name="T55" fmla="*/ 12 h 196"/>
                  <a:gd name="T56" fmla="*/ 778 w 790"/>
                  <a:gd name="T57" fmla="*/ 24 h 196"/>
                  <a:gd name="T58" fmla="*/ 770 w 790"/>
                  <a:gd name="T59" fmla="*/ 38 h 196"/>
                  <a:gd name="T60" fmla="*/ 760 w 790"/>
                  <a:gd name="T61" fmla="*/ 50 h 196"/>
                  <a:gd name="T62" fmla="*/ 749 w 790"/>
                  <a:gd name="T63" fmla="*/ 62 h 196"/>
                  <a:gd name="T64" fmla="*/ 738 w 790"/>
                  <a:gd name="T65" fmla="*/ 76 h 196"/>
                  <a:gd name="T66" fmla="*/ 711 w 790"/>
                  <a:gd name="T67" fmla="*/ 99 h 196"/>
                  <a:gd name="T68" fmla="*/ 711 w 790"/>
                  <a:gd name="T69" fmla="*/ 99 h 196"/>
                  <a:gd name="T70" fmla="*/ 696 w 790"/>
                  <a:gd name="T71" fmla="*/ 111 h 196"/>
                  <a:gd name="T72" fmla="*/ 682 w 790"/>
                  <a:gd name="T73" fmla="*/ 122 h 196"/>
                  <a:gd name="T74" fmla="*/ 657 w 790"/>
                  <a:gd name="T75" fmla="*/ 138 h 196"/>
                  <a:gd name="T76" fmla="*/ 646 w 790"/>
                  <a:gd name="T77" fmla="*/ 146 h 196"/>
                  <a:gd name="T78" fmla="*/ 638 w 790"/>
                  <a:gd name="T79" fmla="*/ 153 h 196"/>
                  <a:gd name="T80" fmla="*/ 633 w 790"/>
                  <a:gd name="T81" fmla="*/ 160 h 196"/>
                  <a:gd name="T82" fmla="*/ 630 w 790"/>
                  <a:gd name="T83" fmla="*/ 168 h 196"/>
                  <a:gd name="T84" fmla="*/ 630 w 790"/>
                  <a:gd name="T85" fmla="*/ 168 h 196"/>
                  <a:gd name="T86" fmla="*/ 629 w 790"/>
                  <a:gd name="T87" fmla="*/ 169 h 196"/>
                  <a:gd name="T88" fmla="*/ 627 w 790"/>
                  <a:gd name="T89" fmla="*/ 172 h 196"/>
                  <a:gd name="T90" fmla="*/ 621 w 790"/>
                  <a:gd name="T91" fmla="*/ 176 h 196"/>
                  <a:gd name="T92" fmla="*/ 610 w 790"/>
                  <a:gd name="T93" fmla="*/ 179 h 196"/>
                  <a:gd name="T94" fmla="*/ 598 w 790"/>
                  <a:gd name="T95" fmla="*/ 182 h 196"/>
                  <a:gd name="T96" fmla="*/ 564 w 790"/>
                  <a:gd name="T97" fmla="*/ 187 h 196"/>
                  <a:gd name="T98" fmla="*/ 525 w 790"/>
                  <a:gd name="T99" fmla="*/ 191 h 196"/>
                  <a:gd name="T100" fmla="*/ 483 w 790"/>
                  <a:gd name="T101" fmla="*/ 194 h 196"/>
                  <a:gd name="T102" fmla="*/ 439 w 790"/>
                  <a:gd name="T103" fmla="*/ 195 h 196"/>
                  <a:gd name="T104" fmla="*/ 370 w 790"/>
                  <a:gd name="T105" fmla="*/ 196 h 196"/>
                  <a:gd name="T106" fmla="*/ 370 w 790"/>
                  <a:gd name="T107" fmla="*/ 196 h 1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790" h="196">
                    <a:moveTo>
                      <a:pt x="370" y="196"/>
                    </a:moveTo>
                    <a:lnTo>
                      <a:pt x="370" y="196"/>
                    </a:lnTo>
                    <a:lnTo>
                      <a:pt x="305" y="195"/>
                    </a:lnTo>
                    <a:lnTo>
                      <a:pt x="269" y="194"/>
                    </a:lnTo>
                    <a:lnTo>
                      <a:pt x="233" y="191"/>
                    </a:lnTo>
                    <a:lnTo>
                      <a:pt x="201" y="187"/>
                    </a:lnTo>
                    <a:lnTo>
                      <a:pt x="172" y="182"/>
                    </a:lnTo>
                    <a:lnTo>
                      <a:pt x="163" y="179"/>
                    </a:lnTo>
                    <a:lnTo>
                      <a:pt x="155" y="176"/>
                    </a:lnTo>
                    <a:lnTo>
                      <a:pt x="148" y="172"/>
                    </a:lnTo>
                    <a:lnTo>
                      <a:pt x="147" y="168"/>
                    </a:lnTo>
                    <a:lnTo>
                      <a:pt x="147" y="168"/>
                    </a:lnTo>
                    <a:lnTo>
                      <a:pt x="144" y="160"/>
                    </a:lnTo>
                    <a:lnTo>
                      <a:pt x="140" y="153"/>
                    </a:lnTo>
                    <a:lnTo>
                      <a:pt x="133" y="145"/>
                    </a:lnTo>
                    <a:lnTo>
                      <a:pt x="125" y="138"/>
                    </a:lnTo>
                    <a:lnTo>
                      <a:pt x="99" y="121"/>
                    </a:lnTo>
                    <a:lnTo>
                      <a:pt x="64" y="99"/>
                    </a:lnTo>
                    <a:lnTo>
                      <a:pt x="64" y="99"/>
                    </a:lnTo>
                    <a:lnTo>
                      <a:pt x="52" y="92"/>
                    </a:lnTo>
                    <a:lnTo>
                      <a:pt x="42" y="84"/>
                    </a:lnTo>
                    <a:lnTo>
                      <a:pt x="33" y="76"/>
                    </a:lnTo>
                    <a:lnTo>
                      <a:pt x="23" y="68"/>
                    </a:lnTo>
                    <a:lnTo>
                      <a:pt x="11" y="53"/>
                    </a:lnTo>
                    <a:lnTo>
                      <a:pt x="0" y="37"/>
                    </a:lnTo>
                    <a:lnTo>
                      <a:pt x="790" y="0"/>
                    </a:lnTo>
                    <a:lnTo>
                      <a:pt x="790" y="0"/>
                    </a:lnTo>
                    <a:lnTo>
                      <a:pt x="786" y="12"/>
                    </a:lnTo>
                    <a:lnTo>
                      <a:pt x="778" y="24"/>
                    </a:lnTo>
                    <a:lnTo>
                      <a:pt x="770" y="38"/>
                    </a:lnTo>
                    <a:lnTo>
                      <a:pt x="760" y="50"/>
                    </a:lnTo>
                    <a:lnTo>
                      <a:pt x="749" y="62"/>
                    </a:lnTo>
                    <a:lnTo>
                      <a:pt x="738" y="76"/>
                    </a:lnTo>
                    <a:lnTo>
                      <a:pt x="711" y="99"/>
                    </a:lnTo>
                    <a:lnTo>
                      <a:pt x="711" y="99"/>
                    </a:lnTo>
                    <a:lnTo>
                      <a:pt x="696" y="111"/>
                    </a:lnTo>
                    <a:lnTo>
                      <a:pt x="682" y="122"/>
                    </a:lnTo>
                    <a:lnTo>
                      <a:pt x="657" y="138"/>
                    </a:lnTo>
                    <a:lnTo>
                      <a:pt x="646" y="146"/>
                    </a:lnTo>
                    <a:lnTo>
                      <a:pt x="638" y="153"/>
                    </a:lnTo>
                    <a:lnTo>
                      <a:pt x="633" y="160"/>
                    </a:lnTo>
                    <a:lnTo>
                      <a:pt x="630" y="168"/>
                    </a:lnTo>
                    <a:lnTo>
                      <a:pt x="630" y="168"/>
                    </a:lnTo>
                    <a:lnTo>
                      <a:pt x="629" y="169"/>
                    </a:lnTo>
                    <a:lnTo>
                      <a:pt x="627" y="172"/>
                    </a:lnTo>
                    <a:lnTo>
                      <a:pt x="621" y="176"/>
                    </a:lnTo>
                    <a:lnTo>
                      <a:pt x="610" y="179"/>
                    </a:lnTo>
                    <a:lnTo>
                      <a:pt x="598" y="182"/>
                    </a:lnTo>
                    <a:lnTo>
                      <a:pt x="564" y="187"/>
                    </a:lnTo>
                    <a:lnTo>
                      <a:pt x="525" y="191"/>
                    </a:lnTo>
                    <a:lnTo>
                      <a:pt x="483" y="194"/>
                    </a:lnTo>
                    <a:lnTo>
                      <a:pt x="439" y="195"/>
                    </a:lnTo>
                    <a:lnTo>
                      <a:pt x="370" y="196"/>
                    </a:lnTo>
                    <a:lnTo>
                      <a:pt x="370" y="196"/>
                    </a:lnTo>
                    <a:close/>
                  </a:path>
                </a:pathLst>
              </a:custGeom>
              <a:solidFill>
                <a:srgbClr val="6C6C6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Candara" panose="020E0502030303020204" pitchFamily="34" charset="0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67" name="Freeform 18"/>
              <p:cNvSpPr>
                <a:spLocks/>
              </p:cNvSpPr>
              <p:nvPr/>
            </p:nvSpPr>
            <p:spPr bwMode="auto">
              <a:xfrm>
                <a:off x="2470151" y="6061075"/>
                <a:ext cx="361950" cy="279400"/>
              </a:xfrm>
              <a:custGeom>
                <a:avLst/>
                <a:gdLst>
                  <a:gd name="T0" fmla="*/ 82 w 228"/>
                  <a:gd name="T1" fmla="*/ 170 h 176"/>
                  <a:gd name="T2" fmla="*/ 82 w 228"/>
                  <a:gd name="T3" fmla="*/ 170 h 176"/>
                  <a:gd name="T4" fmla="*/ 73 w 228"/>
                  <a:gd name="T5" fmla="*/ 149 h 176"/>
                  <a:gd name="T6" fmla="*/ 65 w 228"/>
                  <a:gd name="T7" fmla="*/ 130 h 176"/>
                  <a:gd name="T8" fmla="*/ 52 w 228"/>
                  <a:gd name="T9" fmla="*/ 109 h 176"/>
                  <a:gd name="T10" fmla="*/ 34 w 228"/>
                  <a:gd name="T11" fmla="*/ 80 h 176"/>
                  <a:gd name="T12" fmla="*/ 34 w 228"/>
                  <a:gd name="T13" fmla="*/ 80 h 176"/>
                  <a:gd name="T14" fmla="*/ 25 w 228"/>
                  <a:gd name="T15" fmla="*/ 64 h 176"/>
                  <a:gd name="T16" fmla="*/ 15 w 228"/>
                  <a:gd name="T17" fmla="*/ 46 h 176"/>
                  <a:gd name="T18" fmla="*/ 0 w 228"/>
                  <a:gd name="T19" fmla="*/ 10 h 176"/>
                  <a:gd name="T20" fmla="*/ 225 w 228"/>
                  <a:gd name="T21" fmla="*/ 0 h 176"/>
                  <a:gd name="T22" fmla="*/ 225 w 228"/>
                  <a:gd name="T23" fmla="*/ 0 h 176"/>
                  <a:gd name="T24" fmla="*/ 228 w 228"/>
                  <a:gd name="T25" fmla="*/ 41 h 176"/>
                  <a:gd name="T26" fmla="*/ 228 w 228"/>
                  <a:gd name="T27" fmla="*/ 80 h 176"/>
                  <a:gd name="T28" fmla="*/ 228 w 228"/>
                  <a:gd name="T29" fmla="*/ 80 h 176"/>
                  <a:gd name="T30" fmla="*/ 226 w 228"/>
                  <a:gd name="T31" fmla="*/ 110 h 176"/>
                  <a:gd name="T32" fmla="*/ 224 w 228"/>
                  <a:gd name="T33" fmla="*/ 133 h 176"/>
                  <a:gd name="T34" fmla="*/ 224 w 228"/>
                  <a:gd name="T35" fmla="*/ 152 h 176"/>
                  <a:gd name="T36" fmla="*/ 224 w 228"/>
                  <a:gd name="T37" fmla="*/ 162 h 176"/>
                  <a:gd name="T38" fmla="*/ 226 w 228"/>
                  <a:gd name="T39" fmla="*/ 172 h 176"/>
                  <a:gd name="T40" fmla="*/ 226 w 228"/>
                  <a:gd name="T41" fmla="*/ 172 h 176"/>
                  <a:gd name="T42" fmla="*/ 226 w 228"/>
                  <a:gd name="T43" fmla="*/ 176 h 176"/>
                  <a:gd name="T44" fmla="*/ 226 w 228"/>
                  <a:gd name="T45" fmla="*/ 176 h 176"/>
                  <a:gd name="T46" fmla="*/ 157 w 228"/>
                  <a:gd name="T47" fmla="*/ 175 h 176"/>
                  <a:gd name="T48" fmla="*/ 118 w 228"/>
                  <a:gd name="T49" fmla="*/ 172 h 176"/>
                  <a:gd name="T50" fmla="*/ 82 w 228"/>
                  <a:gd name="T51" fmla="*/ 170 h 176"/>
                  <a:gd name="T52" fmla="*/ 82 w 228"/>
                  <a:gd name="T53" fmla="*/ 170 h 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228" h="176">
                    <a:moveTo>
                      <a:pt x="82" y="170"/>
                    </a:moveTo>
                    <a:lnTo>
                      <a:pt x="82" y="170"/>
                    </a:lnTo>
                    <a:lnTo>
                      <a:pt x="73" y="149"/>
                    </a:lnTo>
                    <a:lnTo>
                      <a:pt x="65" y="130"/>
                    </a:lnTo>
                    <a:lnTo>
                      <a:pt x="52" y="109"/>
                    </a:lnTo>
                    <a:lnTo>
                      <a:pt x="34" y="80"/>
                    </a:lnTo>
                    <a:lnTo>
                      <a:pt x="34" y="80"/>
                    </a:lnTo>
                    <a:lnTo>
                      <a:pt x="25" y="64"/>
                    </a:lnTo>
                    <a:lnTo>
                      <a:pt x="15" y="46"/>
                    </a:lnTo>
                    <a:lnTo>
                      <a:pt x="0" y="10"/>
                    </a:lnTo>
                    <a:lnTo>
                      <a:pt x="225" y="0"/>
                    </a:lnTo>
                    <a:lnTo>
                      <a:pt x="225" y="0"/>
                    </a:lnTo>
                    <a:lnTo>
                      <a:pt x="228" y="41"/>
                    </a:lnTo>
                    <a:lnTo>
                      <a:pt x="228" y="80"/>
                    </a:lnTo>
                    <a:lnTo>
                      <a:pt x="228" y="80"/>
                    </a:lnTo>
                    <a:lnTo>
                      <a:pt x="226" y="110"/>
                    </a:lnTo>
                    <a:lnTo>
                      <a:pt x="224" y="133"/>
                    </a:lnTo>
                    <a:lnTo>
                      <a:pt x="224" y="152"/>
                    </a:lnTo>
                    <a:lnTo>
                      <a:pt x="224" y="162"/>
                    </a:lnTo>
                    <a:lnTo>
                      <a:pt x="226" y="172"/>
                    </a:lnTo>
                    <a:lnTo>
                      <a:pt x="226" y="172"/>
                    </a:lnTo>
                    <a:lnTo>
                      <a:pt x="226" y="176"/>
                    </a:lnTo>
                    <a:lnTo>
                      <a:pt x="226" y="176"/>
                    </a:lnTo>
                    <a:lnTo>
                      <a:pt x="157" y="175"/>
                    </a:lnTo>
                    <a:lnTo>
                      <a:pt x="118" y="172"/>
                    </a:lnTo>
                    <a:lnTo>
                      <a:pt x="82" y="170"/>
                    </a:lnTo>
                    <a:lnTo>
                      <a:pt x="82" y="170"/>
                    </a:lnTo>
                    <a:close/>
                  </a:path>
                </a:pathLst>
              </a:custGeom>
              <a:solidFill>
                <a:srgbClr val="93939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Candara" panose="020E0502030303020204" pitchFamily="34" charset="0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68" name="Freeform 19"/>
              <p:cNvSpPr>
                <a:spLocks/>
              </p:cNvSpPr>
              <p:nvPr/>
            </p:nvSpPr>
            <p:spPr bwMode="auto">
              <a:xfrm>
                <a:off x="3044826" y="5083175"/>
                <a:ext cx="512763" cy="271463"/>
              </a:xfrm>
              <a:custGeom>
                <a:avLst/>
                <a:gdLst>
                  <a:gd name="T0" fmla="*/ 0 w 323"/>
                  <a:gd name="T1" fmla="*/ 0 h 171"/>
                  <a:gd name="T2" fmla="*/ 323 w 323"/>
                  <a:gd name="T3" fmla="*/ 0 h 171"/>
                  <a:gd name="T4" fmla="*/ 306 w 323"/>
                  <a:gd name="T5" fmla="*/ 140 h 171"/>
                  <a:gd name="T6" fmla="*/ 306 w 323"/>
                  <a:gd name="T7" fmla="*/ 140 h 171"/>
                  <a:gd name="T8" fmla="*/ 305 w 323"/>
                  <a:gd name="T9" fmla="*/ 147 h 171"/>
                  <a:gd name="T10" fmla="*/ 302 w 323"/>
                  <a:gd name="T11" fmla="*/ 152 h 171"/>
                  <a:gd name="T12" fmla="*/ 296 w 323"/>
                  <a:gd name="T13" fmla="*/ 157 h 171"/>
                  <a:gd name="T14" fmla="*/ 291 w 323"/>
                  <a:gd name="T15" fmla="*/ 161 h 171"/>
                  <a:gd name="T16" fmla="*/ 286 w 323"/>
                  <a:gd name="T17" fmla="*/ 164 h 171"/>
                  <a:gd name="T18" fmla="*/ 279 w 323"/>
                  <a:gd name="T19" fmla="*/ 167 h 171"/>
                  <a:gd name="T20" fmla="*/ 272 w 323"/>
                  <a:gd name="T21" fmla="*/ 168 h 171"/>
                  <a:gd name="T22" fmla="*/ 267 w 323"/>
                  <a:gd name="T23" fmla="*/ 168 h 171"/>
                  <a:gd name="T24" fmla="*/ 0 w 323"/>
                  <a:gd name="T25" fmla="*/ 171 h 171"/>
                  <a:gd name="T26" fmla="*/ 0 w 323"/>
                  <a:gd name="T27" fmla="*/ 0 h 1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23" h="171">
                    <a:moveTo>
                      <a:pt x="0" y="0"/>
                    </a:moveTo>
                    <a:lnTo>
                      <a:pt x="323" y="0"/>
                    </a:lnTo>
                    <a:lnTo>
                      <a:pt x="306" y="140"/>
                    </a:lnTo>
                    <a:lnTo>
                      <a:pt x="306" y="140"/>
                    </a:lnTo>
                    <a:lnTo>
                      <a:pt x="305" y="147"/>
                    </a:lnTo>
                    <a:lnTo>
                      <a:pt x="302" y="152"/>
                    </a:lnTo>
                    <a:lnTo>
                      <a:pt x="296" y="157"/>
                    </a:lnTo>
                    <a:lnTo>
                      <a:pt x="291" y="161"/>
                    </a:lnTo>
                    <a:lnTo>
                      <a:pt x="286" y="164"/>
                    </a:lnTo>
                    <a:lnTo>
                      <a:pt x="279" y="167"/>
                    </a:lnTo>
                    <a:lnTo>
                      <a:pt x="272" y="168"/>
                    </a:lnTo>
                    <a:lnTo>
                      <a:pt x="267" y="168"/>
                    </a:lnTo>
                    <a:lnTo>
                      <a:pt x="0" y="17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3939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Candara" panose="020E0502030303020204" pitchFamily="34" charset="0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69" name="Freeform 20"/>
              <p:cNvSpPr>
                <a:spLocks/>
              </p:cNvSpPr>
              <p:nvPr/>
            </p:nvSpPr>
            <p:spPr bwMode="auto">
              <a:xfrm>
                <a:off x="3049588" y="5083175"/>
                <a:ext cx="508000" cy="269875"/>
              </a:xfrm>
              <a:custGeom>
                <a:avLst/>
                <a:gdLst>
                  <a:gd name="T0" fmla="*/ 0 w 320"/>
                  <a:gd name="T1" fmla="*/ 0 h 170"/>
                  <a:gd name="T2" fmla="*/ 0 w 320"/>
                  <a:gd name="T3" fmla="*/ 0 h 170"/>
                  <a:gd name="T4" fmla="*/ 320 w 320"/>
                  <a:gd name="T5" fmla="*/ 0 h 170"/>
                  <a:gd name="T6" fmla="*/ 320 w 320"/>
                  <a:gd name="T7" fmla="*/ 0 h 170"/>
                  <a:gd name="T8" fmla="*/ 303 w 320"/>
                  <a:gd name="T9" fmla="*/ 140 h 170"/>
                  <a:gd name="T10" fmla="*/ 303 w 320"/>
                  <a:gd name="T11" fmla="*/ 140 h 170"/>
                  <a:gd name="T12" fmla="*/ 302 w 320"/>
                  <a:gd name="T13" fmla="*/ 147 h 170"/>
                  <a:gd name="T14" fmla="*/ 299 w 320"/>
                  <a:gd name="T15" fmla="*/ 152 h 170"/>
                  <a:gd name="T16" fmla="*/ 293 w 320"/>
                  <a:gd name="T17" fmla="*/ 157 h 170"/>
                  <a:gd name="T18" fmla="*/ 288 w 320"/>
                  <a:gd name="T19" fmla="*/ 161 h 170"/>
                  <a:gd name="T20" fmla="*/ 283 w 320"/>
                  <a:gd name="T21" fmla="*/ 164 h 170"/>
                  <a:gd name="T22" fmla="*/ 276 w 320"/>
                  <a:gd name="T23" fmla="*/ 167 h 170"/>
                  <a:gd name="T24" fmla="*/ 269 w 320"/>
                  <a:gd name="T25" fmla="*/ 168 h 170"/>
                  <a:gd name="T26" fmla="*/ 264 w 320"/>
                  <a:gd name="T27" fmla="*/ 168 h 170"/>
                  <a:gd name="T28" fmla="*/ 264 w 320"/>
                  <a:gd name="T29" fmla="*/ 168 h 170"/>
                  <a:gd name="T30" fmla="*/ 1 w 320"/>
                  <a:gd name="T31" fmla="*/ 170 h 170"/>
                  <a:gd name="T32" fmla="*/ 1 w 320"/>
                  <a:gd name="T33" fmla="*/ 170 h 170"/>
                  <a:gd name="T34" fmla="*/ 0 w 320"/>
                  <a:gd name="T35" fmla="*/ 0 h 170"/>
                  <a:gd name="T36" fmla="*/ 0 w 320"/>
                  <a:gd name="T37" fmla="*/ 0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20" h="170">
                    <a:moveTo>
                      <a:pt x="0" y="0"/>
                    </a:moveTo>
                    <a:lnTo>
                      <a:pt x="0" y="0"/>
                    </a:lnTo>
                    <a:lnTo>
                      <a:pt x="320" y="0"/>
                    </a:lnTo>
                    <a:lnTo>
                      <a:pt x="320" y="0"/>
                    </a:lnTo>
                    <a:lnTo>
                      <a:pt x="303" y="140"/>
                    </a:lnTo>
                    <a:lnTo>
                      <a:pt x="303" y="140"/>
                    </a:lnTo>
                    <a:lnTo>
                      <a:pt x="302" y="147"/>
                    </a:lnTo>
                    <a:lnTo>
                      <a:pt x="299" y="152"/>
                    </a:lnTo>
                    <a:lnTo>
                      <a:pt x="293" y="157"/>
                    </a:lnTo>
                    <a:lnTo>
                      <a:pt x="288" y="161"/>
                    </a:lnTo>
                    <a:lnTo>
                      <a:pt x="283" y="164"/>
                    </a:lnTo>
                    <a:lnTo>
                      <a:pt x="276" y="167"/>
                    </a:lnTo>
                    <a:lnTo>
                      <a:pt x="269" y="168"/>
                    </a:lnTo>
                    <a:lnTo>
                      <a:pt x="264" y="168"/>
                    </a:lnTo>
                    <a:lnTo>
                      <a:pt x="264" y="168"/>
                    </a:lnTo>
                    <a:lnTo>
                      <a:pt x="1" y="170"/>
                    </a:lnTo>
                    <a:lnTo>
                      <a:pt x="1" y="17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4949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Candara" panose="020E0502030303020204" pitchFamily="34" charset="0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70" name="Freeform 21"/>
              <p:cNvSpPr>
                <a:spLocks/>
              </p:cNvSpPr>
              <p:nvPr/>
            </p:nvSpPr>
            <p:spPr bwMode="auto">
              <a:xfrm>
                <a:off x="3055938" y="5083175"/>
                <a:ext cx="501650" cy="269875"/>
              </a:xfrm>
              <a:custGeom>
                <a:avLst/>
                <a:gdLst>
                  <a:gd name="T0" fmla="*/ 0 w 316"/>
                  <a:gd name="T1" fmla="*/ 0 h 170"/>
                  <a:gd name="T2" fmla="*/ 0 w 316"/>
                  <a:gd name="T3" fmla="*/ 0 h 170"/>
                  <a:gd name="T4" fmla="*/ 316 w 316"/>
                  <a:gd name="T5" fmla="*/ 0 h 170"/>
                  <a:gd name="T6" fmla="*/ 316 w 316"/>
                  <a:gd name="T7" fmla="*/ 0 h 170"/>
                  <a:gd name="T8" fmla="*/ 299 w 316"/>
                  <a:gd name="T9" fmla="*/ 140 h 170"/>
                  <a:gd name="T10" fmla="*/ 299 w 316"/>
                  <a:gd name="T11" fmla="*/ 140 h 170"/>
                  <a:gd name="T12" fmla="*/ 298 w 316"/>
                  <a:gd name="T13" fmla="*/ 147 h 170"/>
                  <a:gd name="T14" fmla="*/ 295 w 316"/>
                  <a:gd name="T15" fmla="*/ 152 h 170"/>
                  <a:gd name="T16" fmla="*/ 289 w 316"/>
                  <a:gd name="T17" fmla="*/ 156 h 170"/>
                  <a:gd name="T18" fmla="*/ 284 w 316"/>
                  <a:gd name="T19" fmla="*/ 160 h 170"/>
                  <a:gd name="T20" fmla="*/ 279 w 316"/>
                  <a:gd name="T21" fmla="*/ 164 h 170"/>
                  <a:gd name="T22" fmla="*/ 272 w 316"/>
                  <a:gd name="T23" fmla="*/ 167 h 170"/>
                  <a:gd name="T24" fmla="*/ 266 w 316"/>
                  <a:gd name="T25" fmla="*/ 168 h 170"/>
                  <a:gd name="T26" fmla="*/ 260 w 316"/>
                  <a:gd name="T27" fmla="*/ 168 h 170"/>
                  <a:gd name="T28" fmla="*/ 260 w 316"/>
                  <a:gd name="T29" fmla="*/ 168 h 170"/>
                  <a:gd name="T30" fmla="*/ 1 w 316"/>
                  <a:gd name="T31" fmla="*/ 170 h 170"/>
                  <a:gd name="T32" fmla="*/ 1 w 316"/>
                  <a:gd name="T33" fmla="*/ 170 h 170"/>
                  <a:gd name="T34" fmla="*/ 0 w 316"/>
                  <a:gd name="T35" fmla="*/ 0 h 170"/>
                  <a:gd name="T36" fmla="*/ 0 w 316"/>
                  <a:gd name="T37" fmla="*/ 0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16" h="170">
                    <a:moveTo>
                      <a:pt x="0" y="0"/>
                    </a:moveTo>
                    <a:lnTo>
                      <a:pt x="0" y="0"/>
                    </a:lnTo>
                    <a:lnTo>
                      <a:pt x="316" y="0"/>
                    </a:lnTo>
                    <a:lnTo>
                      <a:pt x="316" y="0"/>
                    </a:lnTo>
                    <a:lnTo>
                      <a:pt x="299" y="140"/>
                    </a:lnTo>
                    <a:lnTo>
                      <a:pt x="299" y="140"/>
                    </a:lnTo>
                    <a:lnTo>
                      <a:pt x="298" y="147"/>
                    </a:lnTo>
                    <a:lnTo>
                      <a:pt x="295" y="152"/>
                    </a:lnTo>
                    <a:lnTo>
                      <a:pt x="289" y="156"/>
                    </a:lnTo>
                    <a:lnTo>
                      <a:pt x="284" y="160"/>
                    </a:lnTo>
                    <a:lnTo>
                      <a:pt x="279" y="164"/>
                    </a:lnTo>
                    <a:lnTo>
                      <a:pt x="272" y="167"/>
                    </a:lnTo>
                    <a:lnTo>
                      <a:pt x="266" y="168"/>
                    </a:lnTo>
                    <a:lnTo>
                      <a:pt x="260" y="168"/>
                    </a:lnTo>
                    <a:lnTo>
                      <a:pt x="260" y="168"/>
                    </a:lnTo>
                    <a:lnTo>
                      <a:pt x="1" y="170"/>
                    </a:lnTo>
                    <a:lnTo>
                      <a:pt x="1" y="17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4949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Candara" panose="020E0502030303020204" pitchFamily="34" charset="0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71" name="Freeform 22"/>
              <p:cNvSpPr>
                <a:spLocks/>
              </p:cNvSpPr>
              <p:nvPr/>
            </p:nvSpPr>
            <p:spPr bwMode="auto">
              <a:xfrm>
                <a:off x="3062288" y="5083175"/>
                <a:ext cx="495300" cy="266700"/>
              </a:xfrm>
              <a:custGeom>
                <a:avLst/>
                <a:gdLst>
                  <a:gd name="T0" fmla="*/ 0 w 312"/>
                  <a:gd name="T1" fmla="*/ 0 h 168"/>
                  <a:gd name="T2" fmla="*/ 0 w 312"/>
                  <a:gd name="T3" fmla="*/ 0 h 168"/>
                  <a:gd name="T4" fmla="*/ 312 w 312"/>
                  <a:gd name="T5" fmla="*/ 0 h 168"/>
                  <a:gd name="T6" fmla="*/ 312 w 312"/>
                  <a:gd name="T7" fmla="*/ 0 h 168"/>
                  <a:gd name="T8" fmla="*/ 295 w 312"/>
                  <a:gd name="T9" fmla="*/ 140 h 168"/>
                  <a:gd name="T10" fmla="*/ 295 w 312"/>
                  <a:gd name="T11" fmla="*/ 140 h 168"/>
                  <a:gd name="T12" fmla="*/ 294 w 312"/>
                  <a:gd name="T13" fmla="*/ 147 h 168"/>
                  <a:gd name="T14" fmla="*/ 291 w 312"/>
                  <a:gd name="T15" fmla="*/ 152 h 168"/>
                  <a:gd name="T16" fmla="*/ 285 w 312"/>
                  <a:gd name="T17" fmla="*/ 156 h 168"/>
                  <a:gd name="T18" fmla="*/ 280 w 312"/>
                  <a:gd name="T19" fmla="*/ 160 h 168"/>
                  <a:gd name="T20" fmla="*/ 275 w 312"/>
                  <a:gd name="T21" fmla="*/ 164 h 168"/>
                  <a:gd name="T22" fmla="*/ 269 w 312"/>
                  <a:gd name="T23" fmla="*/ 167 h 168"/>
                  <a:gd name="T24" fmla="*/ 262 w 312"/>
                  <a:gd name="T25" fmla="*/ 168 h 168"/>
                  <a:gd name="T26" fmla="*/ 257 w 312"/>
                  <a:gd name="T27" fmla="*/ 168 h 168"/>
                  <a:gd name="T28" fmla="*/ 257 w 312"/>
                  <a:gd name="T29" fmla="*/ 168 h 168"/>
                  <a:gd name="T30" fmla="*/ 0 w 312"/>
                  <a:gd name="T31" fmla="*/ 168 h 168"/>
                  <a:gd name="T32" fmla="*/ 0 w 312"/>
                  <a:gd name="T33" fmla="*/ 168 h 168"/>
                  <a:gd name="T34" fmla="*/ 0 w 312"/>
                  <a:gd name="T35" fmla="*/ 0 h 168"/>
                  <a:gd name="T36" fmla="*/ 0 w 312"/>
                  <a:gd name="T37" fmla="*/ 0 h 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12" h="168">
                    <a:moveTo>
                      <a:pt x="0" y="0"/>
                    </a:moveTo>
                    <a:lnTo>
                      <a:pt x="0" y="0"/>
                    </a:lnTo>
                    <a:lnTo>
                      <a:pt x="312" y="0"/>
                    </a:lnTo>
                    <a:lnTo>
                      <a:pt x="312" y="0"/>
                    </a:lnTo>
                    <a:lnTo>
                      <a:pt x="295" y="140"/>
                    </a:lnTo>
                    <a:lnTo>
                      <a:pt x="295" y="140"/>
                    </a:lnTo>
                    <a:lnTo>
                      <a:pt x="294" y="147"/>
                    </a:lnTo>
                    <a:lnTo>
                      <a:pt x="291" y="152"/>
                    </a:lnTo>
                    <a:lnTo>
                      <a:pt x="285" y="156"/>
                    </a:lnTo>
                    <a:lnTo>
                      <a:pt x="280" y="160"/>
                    </a:lnTo>
                    <a:lnTo>
                      <a:pt x="275" y="164"/>
                    </a:lnTo>
                    <a:lnTo>
                      <a:pt x="269" y="167"/>
                    </a:lnTo>
                    <a:lnTo>
                      <a:pt x="262" y="168"/>
                    </a:lnTo>
                    <a:lnTo>
                      <a:pt x="257" y="168"/>
                    </a:lnTo>
                    <a:lnTo>
                      <a:pt x="257" y="168"/>
                    </a:lnTo>
                    <a:lnTo>
                      <a:pt x="0" y="168"/>
                    </a:lnTo>
                    <a:lnTo>
                      <a:pt x="0" y="168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5959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Candara" panose="020E0502030303020204" pitchFamily="34" charset="0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72" name="Freeform 23"/>
              <p:cNvSpPr>
                <a:spLocks/>
              </p:cNvSpPr>
              <p:nvPr/>
            </p:nvSpPr>
            <p:spPr bwMode="auto">
              <a:xfrm>
                <a:off x="3068638" y="5083175"/>
                <a:ext cx="488950" cy="266700"/>
              </a:xfrm>
              <a:custGeom>
                <a:avLst/>
                <a:gdLst>
                  <a:gd name="T0" fmla="*/ 0 w 308"/>
                  <a:gd name="T1" fmla="*/ 0 h 168"/>
                  <a:gd name="T2" fmla="*/ 0 w 308"/>
                  <a:gd name="T3" fmla="*/ 0 h 168"/>
                  <a:gd name="T4" fmla="*/ 308 w 308"/>
                  <a:gd name="T5" fmla="*/ 0 h 168"/>
                  <a:gd name="T6" fmla="*/ 308 w 308"/>
                  <a:gd name="T7" fmla="*/ 0 h 168"/>
                  <a:gd name="T8" fmla="*/ 291 w 308"/>
                  <a:gd name="T9" fmla="*/ 140 h 168"/>
                  <a:gd name="T10" fmla="*/ 291 w 308"/>
                  <a:gd name="T11" fmla="*/ 140 h 168"/>
                  <a:gd name="T12" fmla="*/ 290 w 308"/>
                  <a:gd name="T13" fmla="*/ 147 h 168"/>
                  <a:gd name="T14" fmla="*/ 287 w 308"/>
                  <a:gd name="T15" fmla="*/ 152 h 168"/>
                  <a:gd name="T16" fmla="*/ 281 w 308"/>
                  <a:gd name="T17" fmla="*/ 156 h 168"/>
                  <a:gd name="T18" fmla="*/ 277 w 308"/>
                  <a:gd name="T19" fmla="*/ 160 h 168"/>
                  <a:gd name="T20" fmla="*/ 271 w 308"/>
                  <a:gd name="T21" fmla="*/ 164 h 168"/>
                  <a:gd name="T22" fmla="*/ 265 w 308"/>
                  <a:gd name="T23" fmla="*/ 166 h 168"/>
                  <a:gd name="T24" fmla="*/ 258 w 308"/>
                  <a:gd name="T25" fmla="*/ 168 h 168"/>
                  <a:gd name="T26" fmla="*/ 253 w 308"/>
                  <a:gd name="T27" fmla="*/ 168 h 168"/>
                  <a:gd name="T28" fmla="*/ 253 w 308"/>
                  <a:gd name="T29" fmla="*/ 168 h 168"/>
                  <a:gd name="T30" fmla="*/ 0 w 308"/>
                  <a:gd name="T31" fmla="*/ 167 h 168"/>
                  <a:gd name="T32" fmla="*/ 0 w 308"/>
                  <a:gd name="T33" fmla="*/ 167 h 168"/>
                  <a:gd name="T34" fmla="*/ 0 w 308"/>
                  <a:gd name="T35" fmla="*/ 0 h 168"/>
                  <a:gd name="T36" fmla="*/ 0 w 308"/>
                  <a:gd name="T37" fmla="*/ 0 h 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08" h="168">
                    <a:moveTo>
                      <a:pt x="0" y="0"/>
                    </a:moveTo>
                    <a:lnTo>
                      <a:pt x="0" y="0"/>
                    </a:lnTo>
                    <a:lnTo>
                      <a:pt x="308" y="0"/>
                    </a:lnTo>
                    <a:lnTo>
                      <a:pt x="308" y="0"/>
                    </a:lnTo>
                    <a:lnTo>
                      <a:pt x="291" y="140"/>
                    </a:lnTo>
                    <a:lnTo>
                      <a:pt x="291" y="140"/>
                    </a:lnTo>
                    <a:lnTo>
                      <a:pt x="290" y="147"/>
                    </a:lnTo>
                    <a:lnTo>
                      <a:pt x="287" y="152"/>
                    </a:lnTo>
                    <a:lnTo>
                      <a:pt x="281" y="156"/>
                    </a:lnTo>
                    <a:lnTo>
                      <a:pt x="277" y="160"/>
                    </a:lnTo>
                    <a:lnTo>
                      <a:pt x="271" y="164"/>
                    </a:lnTo>
                    <a:lnTo>
                      <a:pt x="265" y="166"/>
                    </a:lnTo>
                    <a:lnTo>
                      <a:pt x="258" y="168"/>
                    </a:lnTo>
                    <a:lnTo>
                      <a:pt x="253" y="168"/>
                    </a:lnTo>
                    <a:lnTo>
                      <a:pt x="253" y="168"/>
                    </a:lnTo>
                    <a:lnTo>
                      <a:pt x="0" y="167"/>
                    </a:lnTo>
                    <a:lnTo>
                      <a:pt x="0" y="167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595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Candara" panose="020E0502030303020204" pitchFamily="34" charset="0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73" name="Freeform 24"/>
              <p:cNvSpPr>
                <a:spLocks/>
              </p:cNvSpPr>
              <p:nvPr/>
            </p:nvSpPr>
            <p:spPr bwMode="auto">
              <a:xfrm>
                <a:off x="3074988" y="5083175"/>
                <a:ext cx="482600" cy="266700"/>
              </a:xfrm>
              <a:custGeom>
                <a:avLst/>
                <a:gdLst>
                  <a:gd name="T0" fmla="*/ 0 w 304"/>
                  <a:gd name="T1" fmla="*/ 0 h 168"/>
                  <a:gd name="T2" fmla="*/ 0 w 304"/>
                  <a:gd name="T3" fmla="*/ 0 h 168"/>
                  <a:gd name="T4" fmla="*/ 304 w 304"/>
                  <a:gd name="T5" fmla="*/ 0 h 168"/>
                  <a:gd name="T6" fmla="*/ 304 w 304"/>
                  <a:gd name="T7" fmla="*/ 0 h 168"/>
                  <a:gd name="T8" fmla="*/ 287 w 304"/>
                  <a:gd name="T9" fmla="*/ 140 h 168"/>
                  <a:gd name="T10" fmla="*/ 287 w 304"/>
                  <a:gd name="T11" fmla="*/ 140 h 168"/>
                  <a:gd name="T12" fmla="*/ 286 w 304"/>
                  <a:gd name="T13" fmla="*/ 147 h 168"/>
                  <a:gd name="T14" fmla="*/ 283 w 304"/>
                  <a:gd name="T15" fmla="*/ 152 h 168"/>
                  <a:gd name="T16" fmla="*/ 279 w 304"/>
                  <a:gd name="T17" fmla="*/ 156 h 168"/>
                  <a:gd name="T18" fmla="*/ 273 w 304"/>
                  <a:gd name="T19" fmla="*/ 160 h 168"/>
                  <a:gd name="T20" fmla="*/ 267 w 304"/>
                  <a:gd name="T21" fmla="*/ 164 h 168"/>
                  <a:gd name="T22" fmla="*/ 261 w 304"/>
                  <a:gd name="T23" fmla="*/ 166 h 168"/>
                  <a:gd name="T24" fmla="*/ 254 w 304"/>
                  <a:gd name="T25" fmla="*/ 167 h 168"/>
                  <a:gd name="T26" fmla="*/ 249 w 304"/>
                  <a:gd name="T27" fmla="*/ 168 h 168"/>
                  <a:gd name="T28" fmla="*/ 249 w 304"/>
                  <a:gd name="T29" fmla="*/ 168 h 168"/>
                  <a:gd name="T30" fmla="*/ 0 w 304"/>
                  <a:gd name="T31" fmla="*/ 166 h 168"/>
                  <a:gd name="T32" fmla="*/ 0 w 304"/>
                  <a:gd name="T33" fmla="*/ 166 h 168"/>
                  <a:gd name="T34" fmla="*/ 0 w 304"/>
                  <a:gd name="T35" fmla="*/ 0 h 168"/>
                  <a:gd name="T36" fmla="*/ 0 w 304"/>
                  <a:gd name="T37" fmla="*/ 0 h 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04" h="168">
                    <a:moveTo>
                      <a:pt x="0" y="0"/>
                    </a:moveTo>
                    <a:lnTo>
                      <a:pt x="0" y="0"/>
                    </a:lnTo>
                    <a:lnTo>
                      <a:pt x="304" y="0"/>
                    </a:lnTo>
                    <a:lnTo>
                      <a:pt x="304" y="0"/>
                    </a:lnTo>
                    <a:lnTo>
                      <a:pt x="287" y="140"/>
                    </a:lnTo>
                    <a:lnTo>
                      <a:pt x="287" y="140"/>
                    </a:lnTo>
                    <a:lnTo>
                      <a:pt x="286" y="147"/>
                    </a:lnTo>
                    <a:lnTo>
                      <a:pt x="283" y="152"/>
                    </a:lnTo>
                    <a:lnTo>
                      <a:pt x="279" y="156"/>
                    </a:lnTo>
                    <a:lnTo>
                      <a:pt x="273" y="160"/>
                    </a:lnTo>
                    <a:lnTo>
                      <a:pt x="267" y="164"/>
                    </a:lnTo>
                    <a:lnTo>
                      <a:pt x="261" y="166"/>
                    </a:lnTo>
                    <a:lnTo>
                      <a:pt x="254" y="167"/>
                    </a:lnTo>
                    <a:lnTo>
                      <a:pt x="249" y="168"/>
                    </a:lnTo>
                    <a:lnTo>
                      <a:pt x="249" y="168"/>
                    </a:lnTo>
                    <a:lnTo>
                      <a:pt x="0" y="166"/>
                    </a:lnTo>
                    <a:lnTo>
                      <a:pt x="0" y="166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696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Candara" panose="020E0502030303020204" pitchFamily="34" charset="0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74" name="Freeform 25"/>
              <p:cNvSpPr>
                <a:spLocks/>
              </p:cNvSpPr>
              <p:nvPr/>
            </p:nvSpPr>
            <p:spPr bwMode="auto">
              <a:xfrm>
                <a:off x="3081338" y="5083175"/>
                <a:ext cx="476250" cy="266700"/>
              </a:xfrm>
              <a:custGeom>
                <a:avLst/>
                <a:gdLst>
                  <a:gd name="T0" fmla="*/ 0 w 300"/>
                  <a:gd name="T1" fmla="*/ 0 h 168"/>
                  <a:gd name="T2" fmla="*/ 0 w 300"/>
                  <a:gd name="T3" fmla="*/ 0 h 168"/>
                  <a:gd name="T4" fmla="*/ 300 w 300"/>
                  <a:gd name="T5" fmla="*/ 0 h 168"/>
                  <a:gd name="T6" fmla="*/ 300 w 300"/>
                  <a:gd name="T7" fmla="*/ 0 h 168"/>
                  <a:gd name="T8" fmla="*/ 283 w 300"/>
                  <a:gd name="T9" fmla="*/ 140 h 168"/>
                  <a:gd name="T10" fmla="*/ 283 w 300"/>
                  <a:gd name="T11" fmla="*/ 140 h 168"/>
                  <a:gd name="T12" fmla="*/ 282 w 300"/>
                  <a:gd name="T13" fmla="*/ 147 h 168"/>
                  <a:gd name="T14" fmla="*/ 279 w 300"/>
                  <a:gd name="T15" fmla="*/ 152 h 168"/>
                  <a:gd name="T16" fmla="*/ 275 w 300"/>
                  <a:gd name="T17" fmla="*/ 156 h 168"/>
                  <a:gd name="T18" fmla="*/ 269 w 300"/>
                  <a:gd name="T19" fmla="*/ 160 h 168"/>
                  <a:gd name="T20" fmla="*/ 264 w 300"/>
                  <a:gd name="T21" fmla="*/ 163 h 168"/>
                  <a:gd name="T22" fmla="*/ 257 w 300"/>
                  <a:gd name="T23" fmla="*/ 166 h 168"/>
                  <a:gd name="T24" fmla="*/ 252 w 300"/>
                  <a:gd name="T25" fmla="*/ 167 h 168"/>
                  <a:gd name="T26" fmla="*/ 245 w 300"/>
                  <a:gd name="T27" fmla="*/ 168 h 168"/>
                  <a:gd name="T28" fmla="*/ 245 w 300"/>
                  <a:gd name="T29" fmla="*/ 168 h 168"/>
                  <a:gd name="T30" fmla="*/ 0 w 300"/>
                  <a:gd name="T31" fmla="*/ 164 h 168"/>
                  <a:gd name="T32" fmla="*/ 0 w 300"/>
                  <a:gd name="T33" fmla="*/ 164 h 168"/>
                  <a:gd name="T34" fmla="*/ 0 w 300"/>
                  <a:gd name="T35" fmla="*/ 0 h 168"/>
                  <a:gd name="T36" fmla="*/ 0 w 300"/>
                  <a:gd name="T37" fmla="*/ 0 h 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00" h="168">
                    <a:moveTo>
                      <a:pt x="0" y="0"/>
                    </a:moveTo>
                    <a:lnTo>
                      <a:pt x="0" y="0"/>
                    </a:lnTo>
                    <a:lnTo>
                      <a:pt x="300" y="0"/>
                    </a:lnTo>
                    <a:lnTo>
                      <a:pt x="300" y="0"/>
                    </a:lnTo>
                    <a:lnTo>
                      <a:pt x="283" y="140"/>
                    </a:lnTo>
                    <a:lnTo>
                      <a:pt x="283" y="140"/>
                    </a:lnTo>
                    <a:lnTo>
                      <a:pt x="282" y="147"/>
                    </a:lnTo>
                    <a:lnTo>
                      <a:pt x="279" y="152"/>
                    </a:lnTo>
                    <a:lnTo>
                      <a:pt x="275" y="156"/>
                    </a:lnTo>
                    <a:lnTo>
                      <a:pt x="269" y="160"/>
                    </a:lnTo>
                    <a:lnTo>
                      <a:pt x="264" y="163"/>
                    </a:lnTo>
                    <a:lnTo>
                      <a:pt x="257" y="166"/>
                    </a:lnTo>
                    <a:lnTo>
                      <a:pt x="252" y="167"/>
                    </a:lnTo>
                    <a:lnTo>
                      <a:pt x="245" y="168"/>
                    </a:lnTo>
                    <a:lnTo>
                      <a:pt x="245" y="168"/>
                    </a:lnTo>
                    <a:lnTo>
                      <a:pt x="0" y="164"/>
                    </a:lnTo>
                    <a:lnTo>
                      <a:pt x="0" y="164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7979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Candara" panose="020E0502030303020204" pitchFamily="34" charset="0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75" name="Freeform 26"/>
              <p:cNvSpPr>
                <a:spLocks/>
              </p:cNvSpPr>
              <p:nvPr/>
            </p:nvSpPr>
            <p:spPr bwMode="auto">
              <a:xfrm>
                <a:off x="3086101" y="5083175"/>
                <a:ext cx="471488" cy="266700"/>
              </a:xfrm>
              <a:custGeom>
                <a:avLst/>
                <a:gdLst>
                  <a:gd name="T0" fmla="*/ 0 w 297"/>
                  <a:gd name="T1" fmla="*/ 0 h 168"/>
                  <a:gd name="T2" fmla="*/ 0 w 297"/>
                  <a:gd name="T3" fmla="*/ 0 h 168"/>
                  <a:gd name="T4" fmla="*/ 297 w 297"/>
                  <a:gd name="T5" fmla="*/ 0 h 168"/>
                  <a:gd name="T6" fmla="*/ 297 w 297"/>
                  <a:gd name="T7" fmla="*/ 0 h 168"/>
                  <a:gd name="T8" fmla="*/ 280 w 297"/>
                  <a:gd name="T9" fmla="*/ 140 h 168"/>
                  <a:gd name="T10" fmla="*/ 280 w 297"/>
                  <a:gd name="T11" fmla="*/ 140 h 168"/>
                  <a:gd name="T12" fmla="*/ 279 w 297"/>
                  <a:gd name="T13" fmla="*/ 147 h 168"/>
                  <a:gd name="T14" fmla="*/ 276 w 297"/>
                  <a:gd name="T15" fmla="*/ 152 h 168"/>
                  <a:gd name="T16" fmla="*/ 272 w 297"/>
                  <a:gd name="T17" fmla="*/ 156 h 168"/>
                  <a:gd name="T18" fmla="*/ 266 w 297"/>
                  <a:gd name="T19" fmla="*/ 160 h 168"/>
                  <a:gd name="T20" fmla="*/ 261 w 297"/>
                  <a:gd name="T21" fmla="*/ 163 h 168"/>
                  <a:gd name="T22" fmla="*/ 254 w 297"/>
                  <a:gd name="T23" fmla="*/ 166 h 168"/>
                  <a:gd name="T24" fmla="*/ 249 w 297"/>
                  <a:gd name="T25" fmla="*/ 167 h 168"/>
                  <a:gd name="T26" fmla="*/ 243 w 297"/>
                  <a:gd name="T27" fmla="*/ 168 h 168"/>
                  <a:gd name="T28" fmla="*/ 243 w 297"/>
                  <a:gd name="T29" fmla="*/ 168 h 168"/>
                  <a:gd name="T30" fmla="*/ 1 w 297"/>
                  <a:gd name="T31" fmla="*/ 163 h 168"/>
                  <a:gd name="T32" fmla="*/ 1 w 297"/>
                  <a:gd name="T33" fmla="*/ 163 h 168"/>
                  <a:gd name="T34" fmla="*/ 0 w 297"/>
                  <a:gd name="T35" fmla="*/ 0 h 168"/>
                  <a:gd name="T36" fmla="*/ 0 w 297"/>
                  <a:gd name="T37" fmla="*/ 0 h 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97" h="168">
                    <a:moveTo>
                      <a:pt x="0" y="0"/>
                    </a:moveTo>
                    <a:lnTo>
                      <a:pt x="0" y="0"/>
                    </a:lnTo>
                    <a:lnTo>
                      <a:pt x="297" y="0"/>
                    </a:lnTo>
                    <a:lnTo>
                      <a:pt x="297" y="0"/>
                    </a:lnTo>
                    <a:lnTo>
                      <a:pt x="280" y="140"/>
                    </a:lnTo>
                    <a:lnTo>
                      <a:pt x="280" y="140"/>
                    </a:lnTo>
                    <a:lnTo>
                      <a:pt x="279" y="147"/>
                    </a:lnTo>
                    <a:lnTo>
                      <a:pt x="276" y="152"/>
                    </a:lnTo>
                    <a:lnTo>
                      <a:pt x="272" y="156"/>
                    </a:lnTo>
                    <a:lnTo>
                      <a:pt x="266" y="160"/>
                    </a:lnTo>
                    <a:lnTo>
                      <a:pt x="261" y="163"/>
                    </a:lnTo>
                    <a:lnTo>
                      <a:pt x="254" y="166"/>
                    </a:lnTo>
                    <a:lnTo>
                      <a:pt x="249" y="167"/>
                    </a:lnTo>
                    <a:lnTo>
                      <a:pt x="243" y="168"/>
                    </a:lnTo>
                    <a:lnTo>
                      <a:pt x="243" y="168"/>
                    </a:lnTo>
                    <a:lnTo>
                      <a:pt x="1" y="163"/>
                    </a:lnTo>
                    <a:lnTo>
                      <a:pt x="1" y="163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7979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Candara" panose="020E0502030303020204" pitchFamily="34" charset="0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76" name="Freeform 27"/>
              <p:cNvSpPr>
                <a:spLocks/>
              </p:cNvSpPr>
              <p:nvPr/>
            </p:nvSpPr>
            <p:spPr bwMode="auto">
              <a:xfrm>
                <a:off x="3092451" y="5083175"/>
                <a:ext cx="465138" cy="266700"/>
              </a:xfrm>
              <a:custGeom>
                <a:avLst/>
                <a:gdLst>
                  <a:gd name="T0" fmla="*/ 0 w 293"/>
                  <a:gd name="T1" fmla="*/ 0 h 168"/>
                  <a:gd name="T2" fmla="*/ 0 w 293"/>
                  <a:gd name="T3" fmla="*/ 0 h 168"/>
                  <a:gd name="T4" fmla="*/ 293 w 293"/>
                  <a:gd name="T5" fmla="*/ 0 h 168"/>
                  <a:gd name="T6" fmla="*/ 293 w 293"/>
                  <a:gd name="T7" fmla="*/ 0 h 168"/>
                  <a:gd name="T8" fmla="*/ 276 w 293"/>
                  <a:gd name="T9" fmla="*/ 140 h 168"/>
                  <a:gd name="T10" fmla="*/ 276 w 293"/>
                  <a:gd name="T11" fmla="*/ 140 h 168"/>
                  <a:gd name="T12" fmla="*/ 275 w 293"/>
                  <a:gd name="T13" fmla="*/ 147 h 168"/>
                  <a:gd name="T14" fmla="*/ 272 w 293"/>
                  <a:gd name="T15" fmla="*/ 152 h 168"/>
                  <a:gd name="T16" fmla="*/ 268 w 293"/>
                  <a:gd name="T17" fmla="*/ 156 h 168"/>
                  <a:gd name="T18" fmla="*/ 262 w 293"/>
                  <a:gd name="T19" fmla="*/ 160 h 168"/>
                  <a:gd name="T20" fmla="*/ 257 w 293"/>
                  <a:gd name="T21" fmla="*/ 163 h 168"/>
                  <a:gd name="T22" fmla="*/ 250 w 293"/>
                  <a:gd name="T23" fmla="*/ 166 h 168"/>
                  <a:gd name="T24" fmla="*/ 245 w 293"/>
                  <a:gd name="T25" fmla="*/ 167 h 168"/>
                  <a:gd name="T26" fmla="*/ 239 w 293"/>
                  <a:gd name="T27" fmla="*/ 168 h 168"/>
                  <a:gd name="T28" fmla="*/ 239 w 293"/>
                  <a:gd name="T29" fmla="*/ 168 h 168"/>
                  <a:gd name="T30" fmla="*/ 0 w 293"/>
                  <a:gd name="T31" fmla="*/ 163 h 168"/>
                  <a:gd name="T32" fmla="*/ 0 w 293"/>
                  <a:gd name="T33" fmla="*/ 163 h 168"/>
                  <a:gd name="T34" fmla="*/ 0 w 293"/>
                  <a:gd name="T35" fmla="*/ 0 h 168"/>
                  <a:gd name="T36" fmla="*/ 0 w 293"/>
                  <a:gd name="T37" fmla="*/ 0 h 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93" h="168">
                    <a:moveTo>
                      <a:pt x="0" y="0"/>
                    </a:moveTo>
                    <a:lnTo>
                      <a:pt x="0" y="0"/>
                    </a:lnTo>
                    <a:lnTo>
                      <a:pt x="293" y="0"/>
                    </a:lnTo>
                    <a:lnTo>
                      <a:pt x="293" y="0"/>
                    </a:lnTo>
                    <a:lnTo>
                      <a:pt x="276" y="140"/>
                    </a:lnTo>
                    <a:lnTo>
                      <a:pt x="276" y="140"/>
                    </a:lnTo>
                    <a:lnTo>
                      <a:pt x="275" y="147"/>
                    </a:lnTo>
                    <a:lnTo>
                      <a:pt x="272" y="152"/>
                    </a:lnTo>
                    <a:lnTo>
                      <a:pt x="268" y="156"/>
                    </a:lnTo>
                    <a:lnTo>
                      <a:pt x="262" y="160"/>
                    </a:lnTo>
                    <a:lnTo>
                      <a:pt x="257" y="163"/>
                    </a:lnTo>
                    <a:lnTo>
                      <a:pt x="250" y="166"/>
                    </a:lnTo>
                    <a:lnTo>
                      <a:pt x="245" y="167"/>
                    </a:lnTo>
                    <a:lnTo>
                      <a:pt x="239" y="168"/>
                    </a:lnTo>
                    <a:lnTo>
                      <a:pt x="239" y="168"/>
                    </a:lnTo>
                    <a:lnTo>
                      <a:pt x="0" y="163"/>
                    </a:lnTo>
                    <a:lnTo>
                      <a:pt x="0" y="163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8989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Candara" panose="020E0502030303020204" pitchFamily="34" charset="0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77" name="Freeform 28"/>
              <p:cNvSpPr>
                <a:spLocks/>
              </p:cNvSpPr>
              <p:nvPr/>
            </p:nvSpPr>
            <p:spPr bwMode="auto">
              <a:xfrm>
                <a:off x="3098801" y="5083175"/>
                <a:ext cx="458788" cy="266700"/>
              </a:xfrm>
              <a:custGeom>
                <a:avLst/>
                <a:gdLst>
                  <a:gd name="T0" fmla="*/ 0 w 289"/>
                  <a:gd name="T1" fmla="*/ 0 h 168"/>
                  <a:gd name="T2" fmla="*/ 0 w 289"/>
                  <a:gd name="T3" fmla="*/ 0 h 168"/>
                  <a:gd name="T4" fmla="*/ 289 w 289"/>
                  <a:gd name="T5" fmla="*/ 0 h 168"/>
                  <a:gd name="T6" fmla="*/ 289 w 289"/>
                  <a:gd name="T7" fmla="*/ 0 h 168"/>
                  <a:gd name="T8" fmla="*/ 272 w 289"/>
                  <a:gd name="T9" fmla="*/ 140 h 168"/>
                  <a:gd name="T10" fmla="*/ 272 w 289"/>
                  <a:gd name="T11" fmla="*/ 140 h 168"/>
                  <a:gd name="T12" fmla="*/ 271 w 289"/>
                  <a:gd name="T13" fmla="*/ 147 h 168"/>
                  <a:gd name="T14" fmla="*/ 268 w 289"/>
                  <a:gd name="T15" fmla="*/ 151 h 168"/>
                  <a:gd name="T16" fmla="*/ 264 w 289"/>
                  <a:gd name="T17" fmla="*/ 156 h 168"/>
                  <a:gd name="T18" fmla="*/ 258 w 289"/>
                  <a:gd name="T19" fmla="*/ 160 h 168"/>
                  <a:gd name="T20" fmla="*/ 253 w 289"/>
                  <a:gd name="T21" fmla="*/ 163 h 168"/>
                  <a:gd name="T22" fmla="*/ 248 w 289"/>
                  <a:gd name="T23" fmla="*/ 166 h 168"/>
                  <a:gd name="T24" fmla="*/ 235 w 289"/>
                  <a:gd name="T25" fmla="*/ 168 h 168"/>
                  <a:gd name="T26" fmla="*/ 235 w 289"/>
                  <a:gd name="T27" fmla="*/ 168 h 168"/>
                  <a:gd name="T28" fmla="*/ 0 w 289"/>
                  <a:gd name="T29" fmla="*/ 161 h 168"/>
                  <a:gd name="T30" fmla="*/ 0 w 289"/>
                  <a:gd name="T31" fmla="*/ 161 h 168"/>
                  <a:gd name="T32" fmla="*/ 0 w 289"/>
                  <a:gd name="T33" fmla="*/ 0 h 168"/>
                  <a:gd name="T34" fmla="*/ 0 w 289"/>
                  <a:gd name="T35" fmla="*/ 0 h 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89" h="168">
                    <a:moveTo>
                      <a:pt x="0" y="0"/>
                    </a:moveTo>
                    <a:lnTo>
                      <a:pt x="0" y="0"/>
                    </a:lnTo>
                    <a:lnTo>
                      <a:pt x="289" y="0"/>
                    </a:lnTo>
                    <a:lnTo>
                      <a:pt x="289" y="0"/>
                    </a:lnTo>
                    <a:lnTo>
                      <a:pt x="272" y="140"/>
                    </a:lnTo>
                    <a:lnTo>
                      <a:pt x="272" y="140"/>
                    </a:lnTo>
                    <a:lnTo>
                      <a:pt x="271" y="147"/>
                    </a:lnTo>
                    <a:lnTo>
                      <a:pt x="268" y="151"/>
                    </a:lnTo>
                    <a:lnTo>
                      <a:pt x="264" y="156"/>
                    </a:lnTo>
                    <a:lnTo>
                      <a:pt x="258" y="160"/>
                    </a:lnTo>
                    <a:lnTo>
                      <a:pt x="253" y="163"/>
                    </a:lnTo>
                    <a:lnTo>
                      <a:pt x="248" y="166"/>
                    </a:lnTo>
                    <a:lnTo>
                      <a:pt x="235" y="168"/>
                    </a:lnTo>
                    <a:lnTo>
                      <a:pt x="235" y="168"/>
                    </a:lnTo>
                    <a:lnTo>
                      <a:pt x="0" y="161"/>
                    </a:lnTo>
                    <a:lnTo>
                      <a:pt x="0" y="161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9999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Candara" panose="020E0502030303020204" pitchFamily="34" charset="0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78" name="Freeform 29"/>
              <p:cNvSpPr>
                <a:spLocks/>
              </p:cNvSpPr>
              <p:nvPr/>
            </p:nvSpPr>
            <p:spPr bwMode="auto">
              <a:xfrm>
                <a:off x="3105151" y="5083175"/>
                <a:ext cx="452438" cy="265113"/>
              </a:xfrm>
              <a:custGeom>
                <a:avLst/>
                <a:gdLst>
                  <a:gd name="T0" fmla="*/ 0 w 285"/>
                  <a:gd name="T1" fmla="*/ 0 h 167"/>
                  <a:gd name="T2" fmla="*/ 0 w 285"/>
                  <a:gd name="T3" fmla="*/ 0 h 167"/>
                  <a:gd name="T4" fmla="*/ 285 w 285"/>
                  <a:gd name="T5" fmla="*/ 0 h 167"/>
                  <a:gd name="T6" fmla="*/ 285 w 285"/>
                  <a:gd name="T7" fmla="*/ 0 h 167"/>
                  <a:gd name="T8" fmla="*/ 268 w 285"/>
                  <a:gd name="T9" fmla="*/ 140 h 167"/>
                  <a:gd name="T10" fmla="*/ 268 w 285"/>
                  <a:gd name="T11" fmla="*/ 140 h 167"/>
                  <a:gd name="T12" fmla="*/ 267 w 285"/>
                  <a:gd name="T13" fmla="*/ 147 h 167"/>
                  <a:gd name="T14" fmla="*/ 264 w 285"/>
                  <a:gd name="T15" fmla="*/ 151 h 167"/>
                  <a:gd name="T16" fmla="*/ 260 w 285"/>
                  <a:gd name="T17" fmla="*/ 156 h 167"/>
                  <a:gd name="T18" fmla="*/ 254 w 285"/>
                  <a:gd name="T19" fmla="*/ 160 h 167"/>
                  <a:gd name="T20" fmla="*/ 249 w 285"/>
                  <a:gd name="T21" fmla="*/ 163 h 167"/>
                  <a:gd name="T22" fmla="*/ 244 w 285"/>
                  <a:gd name="T23" fmla="*/ 166 h 167"/>
                  <a:gd name="T24" fmla="*/ 231 w 285"/>
                  <a:gd name="T25" fmla="*/ 167 h 167"/>
                  <a:gd name="T26" fmla="*/ 231 w 285"/>
                  <a:gd name="T27" fmla="*/ 167 h 167"/>
                  <a:gd name="T28" fmla="*/ 0 w 285"/>
                  <a:gd name="T29" fmla="*/ 160 h 167"/>
                  <a:gd name="T30" fmla="*/ 0 w 285"/>
                  <a:gd name="T31" fmla="*/ 160 h 167"/>
                  <a:gd name="T32" fmla="*/ 0 w 285"/>
                  <a:gd name="T33" fmla="*/ 0 h 167"/>
                  <a:gd name="T34" fmla="*/ 0 w 285"/>
                  <a:gd name="T35" fmla="*/ 0 h 1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85" h="167">
                    <a:moveTo>
                      <a:pt x="0" y="0"/>
                    </a:moveTo>
                    <a:lnTo>
                      <a:pt x="0" y="0"/>
                    </a:lnTo>
                    <a:lnTo>
                      <a:pt x="285" y="0"/>
                    </a:lnTo>
                    <a:lnTo>
                      <a:pt x="285" y="0"/>
                    </a:lnTo>
                    <a:lnTo>
                      <a:pt x="268" y="140"/>
                    </a:lnTo>
                    <a:lnTo>
                      <a:pt x="268" y="140"/>
                    </a:lnTo>
                    <a:lnTo>
                      <a:pt x="267" y="147"/>
                    </a:lnTo>
                    <a:lnTo>
                      <a:pt x="264" y="151"/>
                    </a:lnTo>
                    <a:lnTo>
                      <a:pt x="260" y="156"/>
                    </a:lnTo>
                    <a:lnTo>
                      <a:pt x="254" y="160"/>
                    </a:lnTo>
                    <a:lnTo>
                      <a:pt x="249" y="163"/>
                    </a:lnTo>
                    <a:lnTo>
                      <a:pt x="244" y="166"/>
                    </a:lnTo>
                    <a:lnTo>
                      <a:pt x="231" y="167"/>
                    </a:lnTo>
                    <a:lnTo>
                      <a:pt x="231" y="167"/>
                    </a:lnTo>
                    <a:lnTo>
                      <a:pt x="0" y="160"/>
                    </a:lnTo>
                    <a:lnTo>
                      <a:pt x="0" y="16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9999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Candara" panose="020E0502030303020204" pitchFamily="34" charset="0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79" name="Freeform 30"/>
              <p:cNvSpPr>
                <a:spLocks/>
              </p:cNvSpPr>
              <p:nvPr/>
            </p:nvSpPr>
            <p:spPr bwMode="auto">
              <a:xfrm>
                <a:off x="3111501" y="5083175"/>
                <a:ext cx="446088" cy="265113"/>
              </a:xfrm>
              <a:custGeom>
                <a:avLst/>
                <a:gdLst>
                  <a:gd name="T0" fmla="*/ 0 w 281"/>
                  <a:gd name="T1" fmla="*/ 0 h 167"/>
                  <a:gd name="T2" fmla="*/ 0 w 281"/>
                  <a:gd name="T3" fmla="*/ 0 h 167"/>
                  <a:gd name="T4" fmla="*/ 281 w 281"/>
                  <a:gd name="T5" fmla="*/ 0 h 167"/>
                  <a:gd name="T6" fmla="*/ 281 w 281"/>
                  <a:gd name="T7" fmla="*/ 0 h 167"/>
                  <a:gd name="T8" fmla="*/ 264 w 281"/>
                  <a:gd name="T9" fmla="*/ 140 h 167"/>
                  <a:gd name="T10" fmla="*/ 264 w 281"/>
                  <a:gd name="T11" fmla="*/ 140 h 167"/>
                  <a:gd name="T12" fmla="*/ 263 w 281"/>
                  <a:gd name="T13" fmla="*/ 145 h 167"/>
                  <a:gd name="T14" fmla="*/ 260 w 281"/>
                  <a:gd name="T15" fmla="*/ 151 h 167"/>
                  <a:gd name="T16" fmla="*/ 256 w 281"/>
                  <a:gd name="T17" fmla="*/ 156 h 167"/>
                  <a:gd name="T18" fmla="*/ 250 w 281"/>
                  <a:gd name="T19" fmla="*/ 160 h 167"/>
                  <a:gd name="T20" fmla="*/ 245 w 281"/>
                  <a:gd name="T21" fmla="*/ 163 h 167"/>
                  <a:gd name="T22" fmla="*/ 240 w 281"/>
                  <a:gd name="T23" fmla="*/ 166 h 167"/>
                  <a:gd name="T24" fmla="*/ 229 w 281"/>
                  <a:gd name="T25" fmla="*/ 167 h 167"/>
                  <a:gd name="T26" fmla="*/ 229 w 281"/>
                  <a:gd name="T27" fmla="*/ 167 h 167"/>
                  <a:gd name="T28" fmla="*/ 0 w 281"/>
                  <a:gd name="T29" fmla="*/ 159 h 167"/>
                  <a:gd name="T30" fmla="*/ 0 w 281"/>
                  <a:gd name="T31" fmla="*/ 159 h 167"/>
                  <a:gd name="T32" fmla="*/ 0 w 281"/>
                  <a:gd name="T33" fmla="*/ 0 h 167"/>
                  <a:gd name="T34" fmla="*/ 0 w 281"/>
                  <a:gd name="T35" fmla="*/ 0 h 1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81" h="167">
                    <a:moveTo>
                      <a:pt x="0" y="0"/>
                    </a:moveTo>
                    <a:lnTo>
                      <a:pt x="0" y="0"/>
                    </a:lnTo>
                    <a:lnTo>
                      <a:pt x="281" y="0"/>
                    </a:lnTo>
                    <a:lnTo>
                      <a:pt x="281" y="0"/>
                    </a:lnTo>
                    <a:lnTo>
                      <a:pt x="264" y="140"/>
                    </a:lnTo>
                    <a:lnTo>
                      <a:pt x="264" y="140"/>
                    </a:lnTo>
                    <a:lnTo>
                      <a:pt x="263" y="145"/>
                    </a:lnTo>
                    <a:lnTo>
                      <a:pt x="260" y="151"/>
                    </a:lnTo>
                    <a:lnTo>
                      <a:pt x="256" y="156"/>
                    </a:lnTo>
                    <a:lnTo>
                      <a:pt x="250" y="160"/>
                    </a:lnTo>
                    <a:lnTo>
                      <a:pt x="245" y="163"/>
                    </a:lnTo>
                    <a:lnTo>
                      <a:pt x="240" y="166"/>
                    </a:lnTo>
                    <a:lnTo>
                      <a:pt x="229" y="167"/>
                    </a:lnTo>
                    <a:lnTo>
                      <a:pt x="229" y="167"/>
                    </a:lnTo>
                    <a:lnTo>
                      <a:pt x="0" y="159"/>
                    </a:lnTo>
                    <a:lnTo>
                      <a:pt x="0" y="159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A9A9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Candara" panose="020E0502030303020204" pitchFamily="34" charset="0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80" name="Freeform 31"/>
              <p:cNvSpPr>
                <a:spLocks/>
              </p:cNvSpPr>
              <p:nvPr/>
            </p:nvSpPr>
            <p:spPr bwMode="auto">
              <a:xfrm>
                <a:off x="3116263" y="5083175"/>
                <a:ext cx="441325" cy="265113"/>
              </a:xfrm>
              <a:custGeom>
                <a:avLst/>
                <a:gdLst>
                  <a:gd name="T0" fmla="*/ 1 w 278"/>
                  <a:gd name="T1" fmla="*/ 0 h 167"/>
                  <a:gd name="T2" fmla="*/ 1 w 278"/>
                  <a:gd name="T3" fmla="*/ 0 h 167"/>
                  <a:gd name="T4" fmla="*/ 278 w 278"/>
                  <a:gd name="T5" fmla="*/ 0 h 167"/>
                  <a:gd name="T6" fmla="*/ 278 w 278"/>
                  <a:gd name="T7" fmla="*/ 0 h 167"/>
                  <a:gd name="T8" fmla="*/ 261 w 278"/>
                  <a:gd name="T9" fmla="*/ 140 h 167"/>
                  <a:gd name="T10" fmla="*/ 261 w 278"/>
                  <a:gd name="T11" fmla="*/ 140 h 167"/>
                  <a:gd name="T12" fmla="*/ 260 w 278"/>
                  <a:gd name="T13" fmla="*/ 145 h 167"/>
                  <a:gd name="T14" fmla="*/ 257 w 278"/>
                  <a:gd name="T15" fmla="*/ 151 h 167"/>
                  <a:gd name="T16" fmla="*/ 253 w 278"/>
                  <a:gd name="T17" fmla="*/ 156 h 167"/>
                  <a:gd name="T18" fmla="*/ 247 w 278"/>
                  <a:gd name="T19" fmla="*/ 159 h 167"/>
                  <a:gd name="T20" fmla="*/ 242 w 278"/>
                  <a:gd name="T21" fmla="*/ 163 h 167"/>
                  <a:gd name="T22" fmla="*/ 237 w 278"/>
                  <a:gd name="T23" fmla="*/ 166 h 167"/>
                  <a:gd name="T24" fmla="*/ 226 w 278"/>
                  <a:gd name="T25" fmla="*/ 167 h 167"/>
                  <a:gd name="T26" fmla="*/ 226 w 278"/>
                  <a:gd name="T27" fmla="*/ 167 h 167"/>
                  <a:gd name="T28" fmla="*/ 0 w 278"/>
                  <a:gd name="T29" fmla="*/ 157 h 167"/>
                  <a:gd name="T30" fmla="*/ 0 w 278"/>
                  <a:gd name="T31" fmla="*/ 157 h 167"/>
                  <a:gd name="T32" fmla="*/ 1 w 278"/>
                  <a:gd name="T33" fmla="*/ 0 h 167"/>
                  <a:gd name="T34" fmla="*/ 1 w 278"/>
                  <a:gd name="T35" fmla="*/ 0 h 1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78" h="167">
                    <a:moveTo>
                      <a:pt x="1" y="0"/>
                    </a:moveTo>
                    <a:lnTo>
                      <a:pt x="1" y="0"/>
                    </a:lnTo>
                    <a:lnTo>
                      <a:pt x="278" y="0"/>
                    </a:lnTo>
                    <a:lnTo>
                      <a:pt x="278" y="0"/>
                    </a:lnTo>
                    <a:lnTo>
                      <a:pt x="261" y="140"/>
                    </a:lnTo>
                    <a:lnTo>
                      <a:pt x="261" y="140"/>
                    </a:lnTo>
                    <a:lnTo>
                      <a:pt x="260" y="145"/>
                    </a:lnTo>
                    <a:lnTo>
                      <a:pt x="257" y="151"/>
                    </a:lnTo>
                    <a:lnTo>
                      <a:pt x="253" y="156"/>
                    </a:lnTo>
                    <a:lnTo>
                      <a:pt x="247" y="159"/>
                    </a:lnTo>
                    <a:lnTo>
                      <a:pt x="242" y="163"/>
                    </a:lnTo>
                    <a:lnTo>
                      <a:pt x="237" y="166"/>
                    </a:lnTo>
                    <a:lnTo>
                      <a:pt x="226" y="167"/>
                    </a:lnTo>
                    <a:lnTo>
                      <a:pt x="226" y="167"/>
                    </a:lnTo>
                    <a:lnTo>
                      <a:pt x="0" y="157"/>
                    </a:lnTo>
                    <a:lnTo>
                      <a:pt x="0" y="157"/>
                    </a:lnTo>
                    <a:lnTo>
                      <a:pt x="1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9A9A9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Candara" panose="020E0502030303020204" pitchFamily="34" charset="0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81" name="Freeform 32"/>
              <p:cNvSpPr>
                <a:spLocks/>
              </p:cNvSpPr>
              <p:nvPr/>
            </p:nvSpPr>
            <p:spPr bwMode="auto">
              <a:xfrm>
                <a:off x="3122613" y="5083175"/>
                <a:ext cx="434975" cy="265113"/>
              </a:xfrm>
              <a:custGeom>
                <a:avLst/>
                <a:gdLst>
                  <a:gd name="T0" fmla="*/ 1 w 274"/>
                  <a:gd name="T1" fmla="*/ 0 h 167"/>
                  <a:gd name="T2" fmla="*/ 1 w 274"/>
                  <a:gd name="T3" fmla="*/ 0 h 167"/>
                  <a:gd name="T4" fmla="*/ 274 w 274"/>
                  <a:gd name="T5" fmla="*/ 0 h 167"/>
                  <a:gd name="T6" fmla="*/ 274 w 274"/>
                  <a:gd name="T7" fmla="*/ 0 h 167"/>
                  <a:gd name="T8" fmla="*/ 257 w 274"/>
                  <a:gd name="T9" fmla="*/ 140 h 167"/>
                  <a:gd name="T10" fmla="*/ 257 w 274"/>
                  <a:gd name="T11" fmla="*/ 140 h 167"/>
                  <a:gd name="T12" fmla="*/ 256 w 274"/>
                  <a:gd name="T13" fmla="*/ 145 h 167"/>
                  <a:gd name="T14" fmla="*/ 253 w 274"/>
                  <a:gd name="T15" fmla="*/ 151 h 167"/>
                  <a:gd name="T16" fmla="*/ 249 w 274"/>
                  <a:gd name="T17" fmla="*/ 156 h 167"/>
                  <a:gd name="T18" fmla="*/ 245 w 274"/>
                  <a:gd name="T19" fmla="*/ 159 h 167"/>
                  <a:gd name="T20" fmla="*/ 239 w 274"/>
                  <a:gd name="T21" fmla="*/ 163 h 167"/>
                  <a:gd name="T22" fmla="*/ 233 w 274"/>
                  <a:gd name="T23" fmla="*/ 164 h 167"/>
                  <a:gd name="T24" fmla="*/ 222 w 274"/>
                  <a:gd name="T25" fmla="*/ 167 h 167"/>
                  <a:gd name="T26" fmla="*/ 222 w 274"/>
                  <a:gd name="T27" fmla="*/ 167 h 167"/>
                  <a:gd name="T28" fmla="*/ 0 w 274"/>
                  <a:gd name="T29" fmla="*/ 156 h 167"/>
                  <a:gd name="T30" fmla="*/ 0 w 274"/>
                  <a:gd name="T31" fmla="*/ 156 h 167"/>
                  <a:gd name="T32" fmla="*/ 1 w 274"/>
                  <a:gd name="T33" fmla="*/ 0 h 167"/>
                  <a:gd name="T34" fmla="*/ 1 w 274"/>
                  <a:gd name="T35" fmla="*/ 0 h 1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74" h="167">
                    <a:moveTo>
                      <a:pt x="1" y="0"/>
                    </a:moveTo>
                    <a:lnTo>
                      <a:pt x="1" y="0"/>
                    </a:lnTo>
                    <a:lnTo>
                      <a:pt x="274" y="0"/>
                    </a:lnTo>
                    <a:lnTo>
                      <a:pt x="274" y="0"/>
                    </a:lnTo>
                    <a:lnTo>
                      <a:pt x="257" y="140"/>
                    </a:lnTo>
                    <a:lnTo>
                      <a:pt x="257" y="140"/>
                    </a:lnTo>
                    <a:lnTo>
                      <a:pt x="256" y="145"/>
                    </a:lnTo>
                    <a:lnTo>
                      <a:pt x="253" y="151"/>
                    </a:lnTo>
                    <a:lnTo>
                      <a:pt x="249" y="156"/>
                    </a:lnTo>
                    <a:lnTo>
                      <a:pt x="245" y="159"/>
                    </a:lnTo>
                    <a:lnTo>
                      <a:pt x="239" y="163"/>
                    </a:lnTo>
                    <a:lnTo>
                      <a:pt x="233" y="164"/>
                    </a:lnTo>
                    <a:lnTo>
                      <a:pt x="222" y="167"/>
                    </a:lnTo>
                    <a:lnTo>
                      <a:pt x="222" y="167"/>
                    </a:lnTo>
                    <a:lnTo>
                      <a:pt x="0" y="156"/>
                    </a:lnTo>
                    <a:lnTo>
                      <a:pt x="0" y="156"/>
                    </a:lnTo>
                    <a:lnTo>
                      <a:pt x="1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9B9B9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Candara" panose="020E0502030303020204" pitchFamily="34" charset="0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82" name="Freeform 33"/>
              <p:cNvSpPr>
                <a:spLocks/>
              </p:cNvSpPr>
              <p:nvPr/>
            </p:nvSpPr>
            <p:spPr bwMode="auto">
              <a:xfrm>
                <a:off x="3128963" y="5083175"/>
                <a:ext cx="428625" cy="265113"/>
              </a:xfrm>
              <a:custGeom>
                <a:avLst/>
                <a:gdLst>
                  <a:gd name="T0" fmla="*/ 0 w 270"/>
                  <a:gd name="T1" fmla="*/ 0 h 167"/>
                  <a:gd name="T2" fmla="*/ 0 w 270"/>
                  <a:gd name="T3" fmla="*/ 0 h 167"/>
                  <a:gd name="T4" fmla="*/ 270 w 270"/>
                  <a:gd name="T5" fmla="*/ 0 h 167"/>
                  <a:gd name="T6" fmla="*/ 270 w 270"/>
                  <a:gd name="T7" fmla="*/ 0 h 167"/>
                  <a:gd name="T8" fmla="*/ 253 w 270"/>
                  <a:gd name="T9" fmla="*/ 140 h 167"/>
                  <a:gd name="T10" fmla="*/ 253 w 270"/>
                  <a:gd name="T11" fmla="*/ 140 h 167"/>
                  <a:gd name="T12" fmla="*/ 252 w 270"/>
                  <a:gd name="T13" fmla="*/ 145 h 167"/>
                  <a:gd name="T14" fmla="*/ 249 w 270"/>
                  <a:gd name="T15" fmla="*/ 151 h 167"/>
                  <a:gd name="T16" fmla="*/ 245 w 270"/>
                  <a:gd name="T17" fmla="*/ 155 h 167"/>
                  <a:gd name="T18" fmla="*/ 241 w 270"/>
                  <a:gd name="T19" fmla="*/ 159 h 167"/>
                  <a:gd name="T20" fmla="*/ 235 w 270"/>
                  <a:gd name="T21" fmla="*/ 163 h 167"/>
                  <a:gd name="T22" fmla="*/ 230 w 270"/>
                  <a:gd name="T23" fmla="*/ 164 h 167"/>
                  <a:gd name="T24" fmla="*/ 219 w 270"/>
                  <a:gd name="T25" fmla="*/ 167 h 167"/>
                  <a:gd name="T26" fmla="*/ 219 w 270"/>
                  <a:gd name="T27" fmla="*/ 167 h 167"/>
                  <a:gd name="T28" fmla="*/ 0 w 270"/>
                  <a:gd name="T29" fmla="*/ 156 h 167"/>
                  <a:gd name="T30" fmla="*/ 0 w 270"/>
                  <a:gd name="T31" fmla="*/ 156 h 167"/>
                  <a:gd name="T32" fmla="*/ 0 w 270"/>
                  <a:gd name="T33" fmla="*/ 0 h 167"/>
                  <a:gd name="T34" fmla="*/ 0 w 270"/>
                  <a:gd name="T35" fmla="*/ 0 h 1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70" h="167">
                    <a:moveTo>
                      <a:pt x="0" y="0"/>
                    </a:moveTo>
                    <a:lnTo>
                      <a:pt x="0" y="0"/>
                    </a:lnTo>
                    <a:lnTo>
                      <a:pt x="270" y="0"/>
                    </a:lnTo>
                    <a:lnTo>
                      <a:pt x="270" y="0"/>
                    </a:lnTo>
                    <a:lnTo>
                      <a:pt x="253" y="140"/>
                    </a:lnTo>
                    <a:lnTo>
                      <a:pt x="253" y="140"/>
                    </a:lnTo>
                    <a:lnTo>
                      <a:pt x="252" y="145"/>
                    </a:lnTo>
                    <a:lnTo>
                      <a:pt x="249" y="151"/>
                    </a:lnTo>
                    <a:lnTo>
                      <a:pt x="245" y="155"/>
                    </a:lnTo>
                    <a:lnTo>
                      <a:pt x="241" y="159"/>
                    </a:lnTo>
                    <a:lnTo>
                      <a:pt x="235" y="163"/>
                    </a:lnTo>
                    <a:lnTo>
                      <a:pt x="230" y="164"/>
                    </a:lnTo>
                    <a:lnTo>
                      <a:pt x="219" y="167"/>
                    </a:lnTo>
                    <a:lnTo>
                      <a:pt x="219" y="167"/>
                    </a:lnTo>
                    <a:lnTo>
                      <a:pt x="0" y="156"/>
                    </a:lnTo>
                    <a:lnTo>
                      <a:pt x="0" y="156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C9C9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Candara" panose="020E0502030303020204" pitchFamily="34" charset="0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83" name="Freeform 34"/>
              <p:cNvSpPr>
                <a:spLocks/>
              </p:cNvSpPr>
              <p:nvPr/>
            </p:nvSpPr>
            <p:spPr bwMode="auto">
              <a:xfrm>
                <a:off x="3135313" y="5083175"/>
                <a:ext cx="422275" cy="265113"/>
              </a:xfrm>
              <a:custGeom>
                <a:avLst/>
                <a:gdLst>
                  <a:gd name="T0" fmla="*/ 0 w 266"/>
                  <a:gd name="T1" fmla="*/ 0 h 167"/>
                  <a:gd name="T2" fmla="*/ 0 w 266"/>
                  <a:gd name="T3" fmla="*/ 0 h 167"/>
                  <a:gd name="T4" fmla="*/ 266 w 266"/>
                  <a:gd name="T5" fmla="*/ 0 h 167"/>
                  <a:gd name="T6" fmla="*/ 266 w 266"/>
                  <a:gd name="T7" fmla="*/ 0 h 167"/>
                  <a:gd name="T8" fmla="*/ 249 w 266"/>
                  <a:gd name="T9" fmla="*/ 140 h 167"/>
                  <a:gd name="T10" fmla="*/ 249 w 266"/>
                  <a:gd name="T11" fmla="*/ 140 h 167"/>
                  <a:gd name="T12" fmla="*/ 248 w 266"/>
                  <a:gd name="T13" fmla="*/ 145 h 167"/>
                  <a:gd name="T14" fmla="*/ 245 w 266"/>
                  <a:gd name="T15" fmla="*/ 151 h 167"/>
                  <a:gd name="T16" fmla="*/ 241 w 266"/>
                  <a:gd name="T17" fmla="*/ 155 h 167"/>
                  <a:gd name="T18" fmla="*/ 237 w 266"/>
                  <a:gd name="T19" fmla="*/ 159 h 167"/>
                  <a:gd name="T20" fmla="*/ 226 w 266"/>
                  <a:gd name="T21" fmla="*/ 164 h 167"/>
                  <a:gd name="T22" fmla="*/ 215 w 266"/>
                  <a:gd name="T23" fmla="*/ 167 h 167"/>
                  <a:gd name="T24" fmla="*/ 215 w 266"/>
                  <a:gd name="T25" fmla="*/ 167 h 167"/>
                  <a:gd name="T26" fmla="*/ 0 w 266"/>
                  <a:gd name="T27" fmla="*/ 155 h 167"/>
                  <a:gd name="T28" fmla="*/ 0 w 266"/>
                  <a:gd name="T29" fmla="*/ 155 h 167"/>
                  <a:gd name="T30" fmla="*/ 0 w 266"/>
                  <a:gd name="T31" fmla="*/ 0 h 167"/>
                  <a:gd name="T32" fmla="*/ 0 w 266"/>
                  <a:gd name="T33" fmla="*/ 0 h 1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66" h="167">
                    <a:moveTo>
                      <a:pt x="0" y="0"/>
                    </a:moveTo>
                    <a:lnTo>
                      <a:pt x="0" y="0"/>
                    </a:lnTo>
                    <a:lnTo>
                      <a:pt x="266" y="0"/>
                    </a:lnTo>
                    <a:lnTo>
                      <a:pt x="266" y="0"/>
                    </a:lnTo>
                    <a:lnTo>
                      <a:pt x="249" y="140"/>
                    </a:lnTo>
                    <a:lnTo>
                      <a:pt x="249" y="140"/>
                    </a:lnTo>
                    <a:lnTo>
                      <a:pt x="248" y="145"/>
                    </a:lnTo>
                    <a:lnTo>
                      <a:pt x="245" y="151"/>
                    </a:lnTo>
                    <a:lnTo>
                      <a:pt x="241" y="155"/>
                    </a:lnTo>
                    <a:lnTo>
                      <a:pt x="237" y="159"/>
                    </a:lnTo>
                    <a:lnTo>
                      <a:pt x="226" y="164"/>
                    </a:lnTo>
                    <a:lnTo>
                      <a:pt x="215" y="167"/>
                    </a:lnTo>
                    <a:lnTo>
                      <a:pt x="215" y="167"/>
                    </a:lnTo>
                    <a:lnTo>
                      <a:pt x="0" y="155"/>
                    </a:lnTo>
                    <a:lnTo>
                      <a:pt x="0" y="155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C9C9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Candara" panose="020E0502030303020204" pitchFamily="34" charset="0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84" name="Freeform 35"/>
              <p:cNvSpPr>
                <a:spLocks/>
              </p:cNvSpPr>
              <p:nvPr/>
            </p:nvSpPr>
            <p:spPr bwMode="auto">
              <a:xfrm>
                <a:off x="3138488" y="5083175"/>
                <a:ext cx="419100" cy="265113"/>
              </a:xfrm>
              <a:custGeom>
                <a:avLst/>
                <a:gdLst>
                  <a:gd name="T0" fmla="*/ 2 w 264"/>
                  <a:gd name="T1" fmla="*/ 0 h 167"/>
                  <a:gd name="T2" fmla="*/ 2 w 264"/>
                  <a:gd name="T3" fmla="*/ 0 h 167"/>
                  <a:gd name="T4" fmla="*/ 264 w 264"/>
                  <a:gd name="T5" fmla="*/ 0 h 167"/>
                  <a:gd name="T6" fmla="*/ 264 w 264"/>
                  <a:gd name="T7" fmla="*/ 0 h 167"/>
                  <a:gd name="T8" fmla="*/ 247 w 264"/>
                  <a:gd name="T9" fmla="*/ 140 h 167"/>
                  <a:gd name="T10" fmla="*/ 247 w 264"/>
                  <a:gd name="T11" fmla="*/ 140 h 167"/>
                  <a:gd name="T12" fmla="*/ 246 w 264"/>
                  <a:gd name="T13" fmla="*/ 145 h 167"/>
                  <a:gd name="T14" fmla="*/ 243 w 264"/>
                  <a:gd name="T15" fmla="*/ 151 h 167"/>
                  <a:gd name="T16" fmla="*/ 239 w 264"/>
                  <a:gd name="T17" fmla="*/ 155 h 167"/>
                  <a:gd name="T18" fmla="*/ 235 w 264"/>
                  <a:gd name="T19" fmla="*/ 159 h 167"/>
                  <a:gd name="T20" fmla="*/ 224 w 264"/>
                  <a:gd name="T21" fmla="*/ 164 h 167"/>
                  <a:gd name="T22" fmla="*/ 213 w 264"/>
                  <a:gd name="T23" fmla="*/ 167 h 167"/>
                  <a:gd name="T24" fmla="*/ 213 w 264"/>
                  <a:gd name="T25" fmla="*/ 167 h 167"/>
                  <a:gd name="T26" fmla="*/ 0 w 264"/>
                  <a:gd name="T27" fmla="*/ 153 h 167"/>
                  <a:gd name="T28" fmla="*/ 0 w 264"/>
                  <a:gd name="T29" fmla="*/ 153 h 167"/>
                  <a:gd name="T30" fmla="*/ 2 w 264"/>
                  <a:gd name="T31" fmla="*/ 0 h 167"/>
                  <a:gd name="T32" fmla="*/ 2 w 264"/>
                  <a:gd name="T33" fmla="*/ 0 h 1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64" h="167">
                    <a:moveTo>
                      <a:pt x="2" y="0"/>
                    </a:moveTo>
                    <a:lnTo>
                      <a:pt x="2" y="0"/>
                    </a:lnTo>
                    <a:lnTo>
                      <a:pt x="264" y="0"/>
                    </a:lnTo>
                    <a:lnTo>
                      <a:pt x="264" y="0"/>
                    </a:lnTo>
                    <a:lnTo>
                      <a:pt x="247" y="140"/>
                    </a:lnTo>
                    <a:lnTo>
                      <a:pt x="247" y="140"/>
                    </a:lnTo>
                    <a:lnTo>
                      <a:pt x="246" y="145"/>
                    </a:lnTo>
                    <a:lnTo>
                      <a:pt x="243" y="151"/>
                    </a:lnTo>
                    <a:lnTo>
                      <a:pt x="239" y="155"/>
                    </a:lnTo>
                    <a:lnTo>
                      <a:pt x="235" y="159"/>
                    </a:lnTo>
                    <a:lnTo>
                      <a:pt x="224" y="164"/>
                    </a:lnTo>
                    <a:lnTo>
                      <a:pt x="213" y="167"/>
                    </a:lnTo>
                    <a:lnTo>
                      <a:pt x="213" y="167"/>
                    </a:lnTo>
                    <a:lnTo>
                      <a:pt x="0" y="153"/>
                    </a:lnTo>
                    <a:lnTo>
                      <a:pt x="0" y="153"/>
                    </a:lnTo>
                    <a:lnTo>
                      <a:pt x="2" y="0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9D9DA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Candara" panose="020E0502030303020204" pitchFamily="34" charset="0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85" name="Freeform 36"/>
              <p:cNvSpPr>
                <a:spLocks/>
              </p:cNvSpPr>
              <p:nvPr/>
            </p:nvSpPr>
            <p:spPr bwMode="auto">
              <a:xfrm>
                <a:off x="3144838" y="5083175"/>
                <a:ext cx="412750" cy="265113"/>
              </a:xfrm>
              <a:custGeom>
                <a:avLst/>
                <a:gdLst>
                  <a:gd name="T0" fmla="*/ 2 w 260"/>
                  <a:gd name="T1" fmla="*/ 0 h 167"/>
                  <a:gd name="T2" fmla="*/ 2 w 260"/>
                  <a:gd name="T3" fmla="*/ 0 h 167"/>
                  <a:gd name="T4" fmla="*/ 260 w 260"/>
                  <a:gd name="T5" fmla="*/ 0 h 167"/>
                  <a:gd name="T6" fmla="*/ 260 w 260"/>
                  <a:gd name="T7" fmla="*/ 0 h 167"/>
                  <a:gd name="T8" fmla="*/ 243 w 260"/>
                  <a:gd name="T9" fmla="*/ 140 h 167"/>
                  <a:gd name="T10" fmla="*/ 243 w 260"/>
                  <a:gd name="T11" fmla="*/ 140 h 167"/>
                  <a:gd name="T12" fmla="*/ 242 w 260"/>
                  <a:gd name="T13" fmla="*/ 145 h 167"/>
                  <a:gd name="T14" fmla="*/ 239 w 260"/>
                  <a:gd name="T15" fmla="*/ 151 h 167"/>
                  <a:gd name="T16" fmla="*/ 235 w 260"/>
                  <a:gd name="T17" fmla="*/ 155 h 167"/>
                  <a:gd name="T18" fmla="*/ 231 w 260"/>
                  <a:gd name="T19" fmla="*/ 159 h 167"/>
                  <a:gd name="T20" fmla="*/ 220 w 260"/>
                  <a:gd name="T21" fmla="*/ 164 h 167"/>
                  <a:gd name="T22" fmla="*/ 209 w 260"/>
                  <a:gd name="T23" fmla="*/ 167 h 167"/>
                  <a:gd name="T24" fmla="*/ 209 w 260"/>
                  <a:gd name="T25" fmla="*/ 167 h 167"/>
                  <a:gd name="T26" fmla="*/ 0 w 260"/>
                  <a:gd name="T27" fmla="*/ 152 h 167"/>
                  <a:gd name="T28" fmla="*/ 0 w 260"/>
                  <a:gd name="T29" fmla="*/ 152 h 167"/>
                  <a:gd name="T30" fmla="*/ 2 w 260"/>
                  <a:gd name="T31" fmla="*/ 0 h 167"/>
                  <a:gd name="T32" fmla="*/ 2 w 260"/>
                  <a:gd name="T33" fmla="*/ 0 h 1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60" h="167">
                    <a:moveTo>
                      <a:pt x="2" y="0"/>
                    </a:moveTo>
                    <a:lnTo>
                      <a:pt x="2" y="0"/>
                    </a:lnTo>
                    <a:lnTo>
                      <a:pt x="260" y="0"/>
                    </a:lnTo>
                    <a:lnTo>
                      <a:pt x="260" y="0"/>
                    </a:lnTo>
                    <a:lnTo>
                      <a:pt x="243" y="140"/>
                    </a:lnTo>
                    <a:lnTo>
                      <a:pt x="243" y="140"/>
                    </a:lnTo>
                    <a:lnTo>
                      <a:pt x="242" y="145"/>
                    </a:lnTo>
                    <a:lnTo>
                      <a:pt x="239" y="151"/>
                    </a:lnTo>
                    <a:lnTo>
                      <a:pt x="235" y="155"/>
                    </a:lnTo>
                    <a:lnTo>
                      <a:pt x="231" y="159"/>
                    </a:lnTo>
                    <a:lnTo>
                      <a:pt x="220" y="164"/>
                    </a:lnTo>
                    <a:lnTo>
                      <a:pt x="209" y="167"/>
                    </a:lnTo>
                    <a:lnTo>
                      <a:pt x="209" y="167"/>
                    </a:lnTo>
                    <a:lnTo>
                      <a:pt x="0" y="152"/>
                    </a:lnTo>
                    <a:lnTo>
                      <a:pt x="0" y="152"/>
                    </a:lnTo>
                    <a:lnTo>
                      <a:pt x="2" y="0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9D9DA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Candara" panose="020E0502030303020204" pitchFamily="34" charset="0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86" name="Freeform 37"/>
              <p:cNvSpPr>
                <a:spLocks/>
              </p:cNvSpPr>
              <p:nvPr/>
            </p:nvSpPr>
            <p:spPr bwMode="auto">
              <a:xfrm>
                <a:off x="3152776" y="5083175"/>
                <a:ext cx="404813" cy="265113"/>
              </a:xfrm>
              <a:custGeom>
                <a:avLst/>
                <a:gdLst>
                  <a:gd name="T0" fmla="*/ 1 w 255"/>
                  <a:gd name="T1" fmla="*/ 0 h 167"/>
                  <a:gd name="T2" fmla="*/ 1 w 255"/>
                  <a:gd name="T3" fmla="*/ 0 h 167"/>
                  <a:gd name="T4" fmla="*/ 255 w 255"/>
                  <a:gd name="T5" fmla="*/ 0 h 167"/>
                  <a:gd name="T6" fmla="*/ 255 w 255"/>
                  <a:gd name="T7" fmla="*/ 0 h 167"/>
                  <a:gd name="T8" fmla="*/ 238 w 255"/>
                  <a:gd name="T9" fmla="*/ 140 h 167"/>
                  <a:gd name="T10" fmla="*/ 238 w 255"/>
                  <a:gd name="T11" fmla="*/ 140 h 167"/>
                  <a:gd name="T12" fmla="*/ 237 w 255"/>
                  <a:gd name="T13" fmla="*/ 145 h 167"/>
                  <a:gd name="T14" fmla="*/ 234 w 255"/>
                  <a:gd name="T15" fmla="*/ 151 h 167"/>
                  <a:gd name="T16" fmla="*/ 230 w 255"/>
                  <a:gd name="T17" fmla="*/ 155 h 167"/>
                  <a:gd name="T18" fmla="*/ 226 w 255"/>
                  <a:gd name="T19" fmla="*/ 159 h 167"/>
                  <a:gd name="T20" fmla="*/ 215 w 255"/>
                  <a:gd name="T21" fmla="*/ 164 h 167"/>
                  <a:gd name="T22" fmla="*/ 205 w 255"/>
                  <a:gd name="T23" fmla="*/ 167 h 167"/>
                  <a:gd name="T24" fmla="*/ 205 w 255"/>
                  <a:gd name="T25" fmla="*/ 167 h 167"/>
                  <a:gd name="T26" fmla="*/ 0 w 255"/>
                  <a:gd name="T27" fmla="*/ 151 h 167"/>
                  <a:gd name="T28" fmla="*/ 0 w 255"/>
                  <a:gd name="T29" fmla="*/ 151 h 167"/>
                  <a:gd name="T30" fmla="*/ 1 w 255"/>
                  <a:gd name="T31" fmla="*/ 0 h 167"/>
                  <a:gd name="T32" fmla="*/ 1 w 255"/>
                  <a:gd name="T33" fmla="*/ 0 h 1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55" h="167">
                    <a:moveTo>
                      <a:pt x="1" y="0"/>
                    </a:moveTo>
                    <a:lnTo>
                      <a:pt x="1" y="0"/>
                    </a:lnTo>
                    <a:lnTo>
                      <a:pt x="255" y="0"/>
                    </a:lnTo>
                    <a:lnTo>
                      <a:pt x="255" y="0"/>
                    </a:lnTo>
                    <a:lnTo>
                      <a:pt x="238" y="140"/>
                    </a:lnTo>
                    <a:lnTo>
                      <a:pt x="238" y="140"/>
                    </a:lnTo>
                    <a:lnTo>
                      <a:pt x="237" y="145"/>
                    </a:lnTo>
                    <a:lnTo>
                      <a:pt x="234" y="151"/>
                    </a:lnTo>
                    <a:lnTo>
                      <a:pt x="230" y="155"/>
                    </a:lnTo>
                    <a:lnTo>
                      <a:pt x="226" y="159"/>
                    </a:lnTo>
                    <a:lnTo>
                      <a:pt x="215" y="164"/>
                    </a:lnTo>
                    <a:lnTo>
                      <a:pt x="205" y="167"/>
                    </a:lnTo>
                    <a:lnTo>
                      <a:pt x="205" y="167"/>
                    </a:lnTo>
                    <a:lnTo>
                      <a:pt x="0" y="151"/>
                    </a:lnTo>
                    <a:lnTo>
                      <a:pt x="0" y="151"/>
                    </a:lnTo>
                    <a:lnTo>
                      <a:pt x="1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9E9EA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Candara" panose="020E0502030303020204" pitchFamily="34" charset="0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87" name="Freeform 38"/>
              <p:cNvSpPr>
                <a:spLocks/>
              </p:cNvSpPr>
              <p:nvPr/>
            </p:nvSpPr>
            <p:spPr bwMode="auto">
              <a:xfrm>
                <a:off x="3159126" y="5083175"/>
                <a:ext cx="398463" cy="265113"/>
              </a:xfrm>
              <a:custGeom>
                <a:avLst/>
                <a:gdLst>
                  <a:gd name="T0" fmla="*/ 1 w 251"/>
                  <a:gd name="T1" fmla="*/ 0 h 167"/>
                  <a:gd name="T2" fmla="*/ 1 w 251"/>
                  <a:gd name="T3" fmla="*/ 0 h 167"/>
                  <a:gd name="T4" fmla="*/ 251 w 251"/>
                  <a:gd name="T5" fmla="*/ 0 h 167"/>
                  <a:gd name="T6" fmla="*/ 251 w 251"/>
                  <a:gd name="T7" fmla="*/ 0 h 167"/>
                  <a:gd name="T8" fmla="*/ 234 w 251"/>
                  <a:gd name="T9" fmla="*/ 140 h 167"/>
                  <a:gd name="T10" fmla="*/ 234 w 251"/>
                  <a:gd name="T11" fmla="*/ 140 h 167"/>
                  <a:gd name="T12" fmla="*/ 233 w 251"/>
                  <a:gd name="T13" fmla="*/ 145 h 167"/>
                  <a:gd name="T14" fmla="*/ 230 w 251"/>
                  <a:gd name="T15" fmla="*/ 151 h 167"/>
                  <a:gd name="T16" fmla="*/ 226 w 251"/>
                  <a:gd name="T17" fmla="*/ 155 h 167"/>
                  <a:gd name="T18" fmla="*/ 222 w 251"/>
                  <a:gd name="T19" fmla="*/ 159 h 167"/>
                  <a:gd name="T20" fmla="*/ 212 w 251"/>
                  <a:gd name="T21" fmla="*/ 164 h 167"/>
                  <a:gd name="T22" fmla="*/ 201 w 251"/>
                  <a:gd name="T23" fmla="*/ 167 h 167"/>
                  <a:gd name="T24" fmla="*/ 201 w 251"/>
                  <a:gd name="T25" fmla="*/ 167 h 167"/>
                  <a:gd name="T26" fmla="*/ 0 w 251"/>
                  <a:gd name="T27" fmla="*/ 149 h 167"/>
                  <a:gd name="T28" fmla="*/ 0 w 251"/>
                  <a:gd name="T29" fmla="*/ 149 h 167"/>
                  <a:gd name="T30" fmla="*/ 1 w 251"/>
                  <a:gd name="T31" fmla="*/ 0 h 167"/>
                  <a:gd name="T32" fmla="*/ 1 w 251"/>
                  <a:gd name="T33" fmla="*/ 0 h 1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51" h="167">
                    <a:moveTo>
                      <a:pt x="1" y="0"/>
                    </a:moveTo>
                    <a:lnTo>
                      <a:pt x="1" y="0"/>
                    </a:lnTo>
                    <a:lnTo>
                      <a:pt x="251" y="0"/>
                    </a:lnTo>
                    <a:lnTo>
                      <a:pt x="251" y="0"/>
                    </a:lnTo>
                    <a:lnTo>
                      <a:pt x="234" y="140"/>
                    </a:lnTo>
                    <a:lnTo>
                      <a:pt x="234" y="140"/>
                    </a:lnTo>
                    <a:lnTo>
                      <a:pt x="233" y="145"/>
                    </a:lnTo>
                    <a:lnTo>
                      <a:pt x="230" y="151"/>
                    </a:lnTo>
                    <a:lnTo>
                      <a:pt x="226" y="155"/>
                    </a:lnTo>
                    <a:lnTo>
                      <a:pt x="222" y="159"/>
                    </a:lnTo>
                    <a:lnTo>
                      <a:pt x="212" y="164"/>
                    </a:lnTo>
                    <a:lnTo>
                      <a:pt x="201" y="167"/>
                    </a:lnTo>
                    <a:lnTo>
                      <a:pt x="201" y="167"/>
                    </a:lnTo>
                    <a:lnTo>
                      <a:pt x="0" y="149"/>
                    </a:lnTo>
                    <a:lnTo>
                      <a:pt x="0" y="149"/>
                    </a:lnTo>
                    <a:lnTo>
                      <a:pt x="1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9F9FA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Candara" panose="020E0502030303020204" pitchFamily="34" charset="0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88" name="Freeform 39"/>
              <p:cNvSpPr>
                <a:spLocks/>
              </p:cNvSpPr>
              <p:nvPr/>
            </p:nvSpPr>
            <p:spPr bwMode="auto">
              <a:xfrm>
                <a:off x="3162301" y="5083175"/>
                <a:ext cx="395288" cy="263525"/>
              </a:xfrm>
              <a:custGeom>
                <a:avLst/>
                <a:gdLst>
                  <a:gd name="T0" fmla="*/ 2 w 249"/>
                  <a:gd name="T1" fmla="*/ 0 h 166"/>
                  <a:gd name="T2" fmla="*/ 2 w 249"/>
                  <a:gd name="T3" fmla="*/ 0 h 166"/>
                  <a:gd name="T4" fmla="*/ 249 w 249"/>
                  <a:gd name="T5" fmla="*/ 0 h 166"/>
                  <a:gd name="T6" fmla="*/ 249 w 249"/>
                  <a:gd name="T7" fmla="*/ 0 h 166"/>
                  <a:gd name="T8" fmla="*/ 232 w 249"/>
                  <a:gd name="T9" fmla="*/ 140 h 166"/>
                  <a:gd name="T10" fmla="*/ 232 w 249"/>
                  <a:gd name="T11" fmla="*/ 140 h 166"/>
                  <a:gd name="T12" fmla="*/ 231 w 249"/>
                  <a:gd name="T13" fmla="*/ 145 h 166"/>
                  <a:gd name="T14" fmla="*/ 228 w 249"/>
                  <a:gd name="T15" fmla="*/ 151 h 166"/>
                  <a:gd name="T16" fmla="*/ 225 w 249"/>
                  <a:gd name="T17" fmla="*/ 155 h 166"/>
                  <a:gd name="T18" fmla="*/ 220 w 249"/>
                  <a:gd name="T19" fmla="*/ 159 h 166"/>
                  <a:gd name="T20" fmla="*/ 210 w 249"/>
                  <a:gd name="T21" fmla="*/ 164 h 166"/>
                  <a:gd name="T22" fmla="*/ 199 w 249"/>
                  <a:gd name="T23" fmla="*/ 166 h 166"/>
                  <a:gd name="T24" fmla="*/ 199 w 249"/>
                  <a:gd name="T25" fmla="*/ 166 h 166"/>
                  <a:gd name="T26" fmla="*/ 0 w 249"/>
                  <a:gd name="T27" fmla="*/ 148 h 166"/>
                  <a:gd name="T28" fmla="*/ 0 w 249"/>
                  <a:gd name="T29" fmla="*/ 148 h 166"/>
                  <a:gd name="T30" fmla="*/ 2 w 249"/>
                  <a:gd name="T31" fmla="*/ 0 h 166"/>
                  <a:gd name="T32" fmla="*/ 2 w 249"/>
                  <a:gd name="T33" fmla="*/ 0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49" h="166">
                    <a:moveTo>
                      <a:pt x="2" y="0"/>
                    </a:moveTo>
                    <a:lnTo>
                      <a:pt x="2" y="0"/>
                    </a:lnTo>
                    <a:lnTo>
                      <a:pt x="249" y="0"/>
                    </a:lnTo>
                    <a:lnTo>
                      <a:pt x="249" y="0"/>
                    </a:lnTo>
                    <a:lnTo>
                      <a:pt x="232" y="140"/>
                    </a:lnTo>
                    <a:lnTo>
                      <a:pt x="232" y="140"/>
                    </a:lnTo>
                    <a:lnTo>
                      <a:pt x="231" y="145"/>
                    </a:lnTo>
                    <a:lnTo>
                      <a:pt x="228" y="151"/>
                    </a:lnTo>
                    <a:lnTo>
                      <a:pt x="225" y="155"/>
                    </a:lnTo>
                    <a:lnTo>
                      <a:pt x="220" y="159"/>
                    </a:lnTo>
                    <a:lnTo>
                      <a:pt x="210" y="164"/>
                    </a:lnTo>
                    <a:lnTo>
                      <a:pt x="199" y="166"/>
                    </a:lnTo>
                    <a:lnTo>
                      <a:pt x="199" y="166"/>
                    </a:lnTo>
                    <a:lnTo>
                      <a:pt x="0" y="148"/>
                    </a:lnTo>
                    <a:lnTo>
                      <a:pt x="0" y="148"/>
                    </a:lnTo>
                    <a:lnTo>
                      <a:pt x="2" y="0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9F9FA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Candara" panose="020E0502030303020204" pitchFamily="34" charset="0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89" name="Freeform 40"/>
              <p:cNvSpPr>
                <a:spLocks/>
              </p:cNvSpPr>
              <p:nvPr/>
            </p:nvSpPr>
            <p:spPr bwMode="auto">
              <a:xfrm>
                <a:off x="3168651" y="5083175"/>
                <a:ext cx="388938" cy="263525"/>
              </a:xfrm>
              <a:custGeom>
                <a:avLst/>
                <a:gdLst>
                  <a:gd name="T0" fmla="*/ 2 w 245"/>
                  <a:gd name="T1" fmla="*/ 0 h 166"/>
                  <a:gd name="T2" fmla="*/ 2 w 245"/>
                  <a:gd name="T3" fmla="*/ 0 h 166"/>
                  <a:gd name="T4" fmla="*/ 245 w 245"/>
                  <a:gd name="T5" fmla="*/ 0 h 166"/>
                  <a:gd name="T6" fmla="*/ 245 w 245"/>
                  <a:gd name="T7" fmla="*/ 0 h 166"/>
                  <a:gd name="T8" fmla="*/ 228 w 245"/>
                  <a:gd name="T9" fmla="*/ 140 h 166"/>
                  <a:gd name="T10" fmla="*/ 228 w 245"/>
                  <a:gd name="T11" fmla="*/ 140 h 166"/>
                  <a:gd name="T12" fmla="*/ 227 w 245"/>
                  <a:gd name="T13" fmla="*/ 145 h 166"/>
                  <a:gd name="T14" fmla="*/ 224 w 245"/>
                  <a:gd name="T15" fmla="*/ 151 h 166"/>
                  <a:gd name="T16" fmla="*/ 221 w 245"/>
                  <a:gd name="T17" fmla="*/ 155 h 166"/>
                  <a:gd name="T18" fmla="*/ 216 w 245"/>
                  <a:gd name="T19" fmla="*/ 159 h 166"/>
                  <a:gd name="T20" fmla="*/ 206 w 245"/>
                  <a:gd name="T21" fmla="*/ 163 h 166"/>
                  <a:gd name="T22" fmla="*/ 195 w 245"/>
                  <a:gd name="T23" fmla="*/ 166 h 166"/>
                  <a:gd name="T24" fmla="*/ 195 w 245"/>
                  <a:gd name="T25" fmla="*/ 166 h 166"/>
                  <a:gd name="T26" fmla="*/ 0 w 245"/>
                  <a:gd name="T27" fmla="*/ 148 h 166"/>
                  <a:gd name="T28" fmla="*/ 0 w 245"/>
                  <a:gd name="T29" fmla="*/ 148 h 166"/>
                  <a:gd name="T30" fmla="*/ 2 w 245"/>
                  <a:gd name="T31" fmla="*/ 0 h 166"/>
                  <a:gd name="T32" fmla="*/ 2 w 245"/>
                  <a:gd name="T33" fmla="*/ 0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45" h="166">
                    <a:moveTo>
                      <a:pt x="2" y="0"/>
                    </a:moveTo>
                    <a:lnTo>
                      <a:pt x="2" y="0"/>
                    </a:lnTo>
                    <a:lnTo>
                      <a:pt x="245" y="0"/>
                    </a:lnTo>
                    <a:lnTo>
                      <a:pt x="245" y="0"/>
                    </a:lnTo>
                    <a:lnTo>
                      <a:pt x="228" y="140"/>
                    </a:lnTo>
                    <a:lnTo>
                      <a:pt x="228" y="140"/>
                    </a:lnTo>
                    <a:lnTo>
                      <a:pt x="227" y="145"/>
                    </a:lnTo>
                    <a:lnTo>
                      <a:pt x="224" y="151"/>
                    </a:lnTo>
                    <a:lnTo>
                      <a:pt x="221" y="155"/>
                    </a:lnTo>
                    <a:lnTo>
                      <a:pt x="216" y="159"/>
                    </a:lnTo>
                    <a:lnTo>
                      <a:pt x="206" y="163"/>
                    </a:lnTo>
                    <a:lnTo>
                      <a:pt x="195" y="166"/>
                    </a:lnTo>
                    <a:lnTo>
                      <a:pt x="195" y="166"/>
                    </a:lnTo>
                    <a:lnTo>
                      <a:pt x="0" y="148"/>
                    </a:lnTo>
                    <a:lnTo>
                      <a:pt x="0" y="148"/>
                    </a:lnTo>
                    <a:lnTo>
                      <a:pt x="2" y="0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A0A0A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Candara" panose="020E0502030303020204" pitchFamily="34" charset="0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90" name="Freeform 41"/>
              <p:cNvSpPr>
                <a:spLocks/>
              </p:cNvSpPr>
              <p:nvPr/>
            </p:nvSpPr>
            <p:spPr bwMode="auto">
              <a:xfrm>
                <a:off x="3175001" y="5083175"/>
                <a:ext cx="382588" cy="263525"/>
              </a:xfrm>
              <a:custGeom>
                <a:avLst/>
                <a:gdLst>
                  <a:gd name="T0" fmla="*/ 2 w 241"/>
                  <a:gd name="T1" fmla="*/ 0 h 166"/>
                  <a:gd name="T2" fmla="*/ 2 w 241"/>
                  <a:gd name="T3" fmla="*/ 0 h 166"/>
                  <a:gd name="T4" fmla="*/ 241 w 241"/>
                  <a:gd name="T5" fmla="*/ 0 h 166"/>
                  <a:gd name="T6" fmla="*/ 241 w 241"/>
                  <a:gd name="T7" fmla="*/ 0 h 166"/>
                  <a:gd name="T8" fmla="*/ 224 w 241"/>
                  <a:gd name="T9" fmla="*/ 140 h 166"/>
                  <a:gd name="T10" fmla="*/ 224 w 241"/>
                  <a:gd name="T11" fmla="*/ 140 h 166"/>
                  <a:gd name="T12" fmla="*/ 223 w 241"/>
                  <a:gd name="T13" fmla="*/ 145 h 166"/>
                  <a:gd name="T14" fmla="*/ 220 w 241"/>
                  <a:gd name="T15" fmla="*/ 151 h 166"/>
                  <a:gd name="T16" fmla="*/ 217 w 241"/>
                  <a:gd name="T17" fmla="*/ 155 h 166"/>
                  <a:gd name="T18" fmla="*/ 212 w 241"/>
                  <a:gd name="T19" fmla="*/ 157 h 166"/>
                  <a:gd name="T20" fmla="*/ 202 w 241"/>
                  <a:gd name="T21" fmla="*/ 163 h 166"/>
                  <a:gd name="T22" fmla="*/ 193 w 241"/>
                  <a:gd name="T23" fmla="*/ 166 h 166"/>
                  <a:gd name="T24" fmla="*/ 193 w 241"/>
                  <a:gd name="T25" fmla="*/ 166 h 166"/>
                  <a:gd name="T26" fmla="*/ 0 w 241"/>
                  <a:gd name="T27" fmla="*/ 147 h 166"/>
                  <a:gd name="T28" fmla="*/ 0 w 241"/>
                  <a:gd name="T29" fmla="*/ 147 h 166"/>
                  <a:gd name="T30" fmla="*/ 2 w 241"/>
                  <a:gd name="T31" fmla="*/ 0 h 166"/>
                  <a:gd name="T32" fmla="*/ 2 w 241"/>
                  <a:gd name="T33" fmla="*/ 0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41" h="166">
                    <a:moveTo>
                      <a:pt x="2" y="0"/>
                    </a:moveTo>
                    <a:lnTo>
                      <a:pt x="2" y="0"/>
                    </a:lnTo>
                    <a:lnTo>
                      <a:pt x="241" y="0"/>
                    </a:lnTo>
                    <a:lnTo>
                      <a:pt x="241" y="0"/>
                    </a:lnTo>
                    <a:lnTo>
                      <a:pt x="224" y="140"/>
                    </a:lnTo>
                    <a:lnTo>
                      <a:pt x="224" y="140"/>
                    </a:lnTo>
                    <a:lnTo>
                      <a:pt x="223" y="145"/>
                    </a:lnTo>
                    <a:lnTo>
                      <a:pt x="220" y="151"/>
                    </a:lnTo>
                    <a:lnTo>
                      <a:pt x="217" y="155"/>
                    </a:lnTo>
                    <a:lnTo>
                      <a:pt x="212" y="157"/>
                    </a:lnTo>
                    <a:lnTo>
                      <a:pt x="202" y="163"/>
                    </a:lnTo>
                    <a:lnTo>
                      <a:pt x="193" y="166"/>
                    </a:lnTo>
                    <a:lnTo>
                      <a:pt x="193" y="166"/>
                    </a:lnTo>
                    <a:lnTo>
                      <a:pt x="0" y="147"/>
                    </a:lnTo>
                    <a:lnTo>
                      <a:pt x="0" y="147"/>
                    </a:lnTo>
                    <a:lnTo>
                      <a:pt x="2" y="0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A1A1A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Candara" panose="020E0502030303020204" pitchFamily="34" charset="0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91" name="Freeform 42"/>
              <p:cNvSpPr>
                <a:spLocks/>
              </p:cNvSpPr>
              <p:nvPr/>
            </p:nvSpPr>
            <p:spPr bwMode="auto">
              <a:xfrm>
                <a:off x="3182938" y="5083175"/>
                <a:ext cx="374650" cy="263525"/>
              </a:xfrm>
              <a:custGeom>
                <a:avLst/>
                <a:gdLst>
                  <a:gd name="T0" fmla="*/ 1 w 236"/>
                  <a:gd name="T1" fmla="*/ 0 h 166"/>
                  <a:gd name="T2" fmla="*/ 1 w 236"/>
                  <a:gd name="T3" fmla="*/ 0 h 166"/>
                  <a:gd name="T4" fmla="*/ 236 w 236"/>
                  <a:gd name="T5" fmla="*/ 0 h 166"/>
                  <a:gd name="T6" fmla="*/ 236 w 236"/>
                  <a:gd name="T7" fmla="*/ 0 h 166"/>
                  <a:gd name="T8" fmla="*/ 219 w 236"/>
                  <a:gd name="T9" fmla="*/ 140 h 166"/>
                  <a:gd name="T10" fmla="*/ 219 w 236"/>
                  <a:gd name="T11" fmla="*/ 140 h 166"/>
                  <a:gd name="T12" fmla="*/ 218 w 236"/>
                  <a:gd name="T13" fmla="*/ 145 h 166"/>
                  <a:gd name="T14" fmla="*/ 215 w 236"/>
                  <a:gd name="T15" fmla="*/ 151 h 166"/>
                  <a:gd name="T16" fmla="*/ 212 w 236"/>
                  <a:gd name="T17" fmla="*/ 155 h 166"/>
                  <a:gd name="T18" fmla="*/ 208 w 236"/>
                  <a:gd name="T19" fmla="*/ 157 h 166"/>
                  <a:gd name="T20" fmla="*/ 197 w 236"/>
                  <a:gd name="T21" fmla="*/ 163 h 166"/>
                  <a:gd name="T22" fmla="*/ 188 w 236"/>
                  <a:gd name="T23" fmla="*/ 166 h 166"/>
                  <a:gd name="T24" fmla="*/ 188 w 236"/>
                  <a:gd name="T25" fmla="*/ 166 h 166"/>
                  <a:gd name="T26" fmla="*/ 0 w 236"/>
                  <a:gd name="T27" fmla="*/ 145 h 166"/>
                  <a:gd name="T28" fmla="*/ 0 w 236"/>
                  <a:gd name="T29" fmla="*/ 145 h 166"/>
                  <a:gd name="T30" fmla="*/ 1 w 236"/>
                  <a:gd name="T31" fmla="*/ 0 h 166"/>
                  <a:gd name="T32" fmla="*/ 1 w 236"/>
                  <a:gd name="T33" fmla="*/ 0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36" h="166">
                    <a:moveTo>
                      <a:pt x="1" y="0"/>
                    </a:moveTo>
                    <a:lnTo>
                      <a:pt x="1" y="0"/>
                    </a:lnTo>
                    <a:lnTo>
                      <a:pt x="236" y="0"/>
                    </a:lnTo>
                    <a:lnTo>
                      <a:pt x="236" y="0"/>
                    </a:lnTo>
                    <a:lnTo>
                      <a:pt x="219" y="140"/>
                    </a:lnTo>
                    <a:lnTo>
                      <a:pt x="219" y="140"/>
                    </a:lnTo>
                    <a:lnTo>
                      <a:pt x="218" y="145"/>
                    </a:lnTo>
                    <a:lnTo>
                      <a:pt x="215" y="151"/>
                    </a:lnTo>
                    <a:lnTo>
                      <a:pt x="212" y="155"/>
                    </a:lnTo>
                    <a:lnTo>
                      <a:pt x="208" y="157"/>
                    </a:lnTo>
                    <a:lnTo>
                      <a:pt x="197" y="163"/>
                    </a:lnTo>
                    <a:lnTo>
                      <a:pt x="188" y="166"/>
                    </a:lnTo>
                    <a:lnTo>
                      <a:pt x="188" y="166"/>
                    </a:lnTo>
                    <a:lnTo>
                      <a:pt x="0" y="145"/>
                    </a:lnTo>
                    <a:lnTo>
                      <a:pt x="0" y="145"/>
                    </a:lnTo>
                    <a:lnTo>
                      <a:pt x="1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A1A1A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Candara" panose="020E0502030303020204" pitchFamily="34" charset="0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92" name="Freeform 43"/>
              <p:cNvSpPr>
                <a:spLocks/>
              </p:cNvSpPr>
              <p:nvPr/>
            </p:nvSpPr>
            <p:spPr bwMode="auto">
              <a:xfrm>
                <a:off x="3189288" y="5083175"/>
                <a:ext cx="368300" cy="263525"/>
              </a:xfrm>
              <a:custGeom>
                <a:avLst/>
                <a:gdLst>
                  <a:gd name="T0" fmla="*/ 1 w 232"/>
                  <a:gd name="T1" fmla="*/ 0 h 166"/>
                  <a:gd name="T2" fmla="*/ 1 w 232"/>
                  <a:gd name="T3" fmla="*/ 0 h 166"/>
                  <a:gd name="T4" fmla="*/ 232 w 232"/>
                  <a:gd name="T5" fmla="*/ 0 h 166"/>
                  <a:gd name="T6" fmla="*/ 232 w 232"/>
                  <a:gd name="T7" fmla="*/ 0 h 166"/>
                  <a:gd name="T8" fmla="*/ 215 w 232"/>
                  <a:gd name="T9" fmla="*/ 140 h 166"/>
                  <a:gd name="T10" fmla="*/ 215 w 232"/>
                  <a:gd name="T11" fmla="*/ 140 h 166"/>
                  <a:gd name="T12" fmla="*/ 214 w 232"/>
                  <a:gd name="T13" fmla="*/ 145 h 166"/>
                  <a:gd name="T14" fmla="*/ 211 w 232"/>
                  <a:gd name="T15" fmla="*/ 151 h 166"/>
                  <a:gd name="T16" fmla="*/ 208 w 232"/>
                  <a:gd name="T17" fmla="*/ 155 h 166"/>
                  <a:gd name="T18" fmla="*/ 204 w 232"/>
                  <a:gd name="T19" fmla="*/ 157 h 166"/>
                  <a:gd name="T20" fmla="*/ 195 w 232"/>
                  <a:gd name="T21" fmla="*/ 163 h 166"/>
                  <a:gd name="T22" fmla="*/ 184 w 232"/>
                  <a:gd name="T23" fmla="*/ 166 h 166"/>
                  <a:gd name="T24" fmla="*/ 184 w 232"/>
                  <a:gd name="T25" fmla="*/ 166 h 166"/>
                  <a:gd name="T26" fmla="*/ 0 w 232"/>
                  <a:gd name="T27" fmla="*/ 144 h 166"/>
                  <a:gd name="T28" fmla="*/ 0 w 232"/>
                  <a:gd name="T29" fmla="*/ 144 h 166"/>
                  <a:gd name="T30" fmla="*/ 1 w 232"/>
                  <a:gd name="T31" fmla="*/ 0 h 166"/>
                  <a:gd name="T32" fmla="*/ 1 w 232"/>
                  <a:gd name="T33" fmla="*/ 0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32" h="166">
                    <a:moveTo>
                      <a:pt x="1" y="0"/>
                    </a:moveTo>
                    <a:lnTo>
                      <a:pt x="1" y="0"/>
                    </a:lnTo>
                    <a:lnTo>
                      <a:pt x="232" y="0"/>
                    </a:lnTo>
                    <a:lnTo>
                      <a:pt x="232" y="0"/>
                    </a:lnTo>
                    <a:lnTo>
                      <a:pt x="215" y="140"/>
                    </a:lnTo>
                    <a:lnTo>
                      <a:pt x="215" y="140"/>
                    </a:lnTo>
                    <a:lnTo>
                      <a:pt x="214" y="145"/>
                    </a:lnTo>
                    <a:lnTo>
                      <a:pt x="211" y="151"/>
                    </a:lnTo>
                    <a:lnTo>
                      <a:pt x="208" y="155"/>
                    </a:lnTo>
                    <a:lnTo>
                      <a:pt x="204" y="157"/>
                    </a:lnTo>
                    <a:lnTo>
                      <a:pt x="195" y="163"/>
                    </a:lnTo>
                    <a:lnTo>
                      <a:pt x="184" y="166"/>
                    </a:lnTo>
                    <a:lnTo>
                      <a:pt x="184" y="166"/>
                    </a:lnTo>
                    <a:lnTo>
                      <a:pt x="0" y="144"/>
                    </a:lnTo>
                    <a:lnTo>
                      <a:pt x="0" y="144"/>
                    </a:lnTo>
                    <a:lnTo>
                      <a:pt x="1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A2A2A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Candara" panose="020E0502030303020204" pitchFamily="34" charset="0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93" name="Freeform 44"/>
              <p:cNvSpPr>
                <a:spLocks/>
              </p:cNvSpPr>
              <p:nvPr/>
            </p:nvSpPr>
            <p:spPr bwMode="auto">
              <a:xfrm>
                <a:off x="3192463" y="5083175"/>
                <a:ext cx="365125" cy="263525"/>
              </a:xfrm>
              <a:custGeom>
                <a:avLst/>
                <a:gdLst>
                  <a:gd name="T0" fmla="*/ 3 w 230"/>
                  <a:gd name="T1" fmla="*/ 0 h 166"/>
                  <a:gd name="T2" fmla="*/ 3 w 230"/>
                  <a:gd name="T3" fmla="*/ 0 h 166"/>
                  <a:gd name="T4" fmla="*/ 230 w 230"/>
                  <a:gd name="T5" fmla="*/ 0 h 166"/>
                  <a:gd name="T6" fmla="*/ 230 w 230"/>
                  <a:gd name="T7" fmla="*/ 0 h 166"/>
                  <a:gd name="T8" fmla="*/ 213 w 230"/>
                  <a:gd name="T9" fmla="*/ 140 h 166"/>
                  <a:gd name="T10" fmla="*/ 213 w 230"/>
                  <a:gd name="T11" fmla="*/ 140 h 166"/>
                  <a:gd name="T12" fmla="*/ 212 w 230"/>
                  <a:gd name="T13" fmla="*/ 145 h 166"/>
                  <a:gd name="T14" fmla="*/ 209 w 230"/>
                  <a:gd name="T15" fmla="*/ 149 h 166"/>
                  <a:gd name="T16" fmla="*/ 206 w 230"/>
                  <a:gd name="T17" fmla="*/ 153 h 166"/>
                  <a:gd name="T18" fmla="*/ 202 w 230"/>
                  <a:gd name="T19" fmla="*/ 157 h 166"/>
                  <a:gd name="T20" fmla="*/ 193 w 230"/>
                  <a:gd name="T21" fmla="*/ 163 h 166"/>
                  <a:gd name="T22" fmla="*/ 183 w 230"/>
                  <a:gd name="T23" fmla="*/ 166 h 166"/>
                  <a:gd name="T24" fmla="*/ 183 w 230"/>
                  <a:gd name="T25" fmla="*/ 166 h 166"/>
                  <a:gd name="T26" fmla="*/ 0 w 230"/>
                  <a:gd name="T27" fmla="*/ 143 h 166"/>
                  <a:gd name="T28" fmla="*/ 0 w 230"/>
                  <a:gd name="T29" fmla="*/ 143 h 166"/>
                  <a:gd name="T30" fmla="*/ 3 w 230"/>
                  <a:gd name="T31" fmla="*/ 0 h 166"/>
                  <a:gd name="T32" fmla="*/ 3 w 230"/>
                  <a:gd name="T33" fmla="*/ 0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30" h="166">
                    <a:moveTo>
                      <a:pt x="3" y="0"/>
                    </a:moveTo>
                    <a:lnTo>
                      <a:pt x="3" y="0"/>
                    </a:lnTo>
                    <a:lnTo>
                      <a:pt x="230" y="0"/>
                    </a:lnTo>
                    <a:lnTo>
                      <a:pt x="230" y="0"/>
                    </a:lnTo>
                    <a:lnTo>
                      <a:pt x="213" y="140"/>
                    </a:lnTo>
                    <a:lnTo>
                      <a:pt x="213" y="140"/>
                    </a:lnTo>
                    <a:lnTo>
                      <a:pt x="212" y="145"/>
                    </a:lnTo>
                    <a:lnTo>
                      <a:pt x="209" y="149"/>
                    </a:lnTo>
                    <a:lnTo>
                      <a:pt x="206" y="153"/>
                    </a:lnTo>
                    <a:lnTo>
                      <a:pt x="202" y="157"/>
                    </a:lnTo>
                    <a:lnTo>
                      <a:pt x="193" y="163"/>
                    </a:lnTo>
                    <a:lnTo>
                      <a:pt x="183" y="166"/>
                    </a:lnTo>
                    <a:lnTo>
                      <a:pt x="183" y="166"/>
                    </a:lnTo>
                    <a:lnTo>
                      <a:pt x="0" y="143"/>
                    </a:lnTo>
                    <a:lnTo>
                      <a:pt x="0" y="143"/>
                    </a:lnTo>
                    <a:lnTo>
                      <a:pt x="3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A2A2A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Candara" panose="020E0502030303020204" pitchFamily="34" charset="0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94" name="Freeform 45"/>
              <p:cNvSpPr>
                <a:spLocks/>
              </p:cNvSpPr>
              <p:nvPr/>
            </p:nvSpPr>
            <p:spPr bwMode="auto">
              <a:xfrm>
                <a:off x="3198813" y="5083175"/>
                <a:ext cx="358775" cy="263525"/>
              </a:xfrm>
              <a:custGeom>
                <a:avLst/>
                <a:gdLst>
                  <a:gd name="T0" fmla="*/ 3 w 226"/>
                  <a:gd name="T1" fmla="*/ 0 h 166"/>
                  <a:gd name="T2" fmla="*/ 3 w 226"/>
                  <a:gd name="T3" fmla="*/ 0 h 166"/>
                  <a:gd name="T4" fmla="*/ 226 w 226"/>
                  <a:gd name="T5" fmla="*/ 0 h 166"/>
                  <a:gd name="T6" fmla="*/ 226 w 226"/>
                  <a:gd name="T7" fmla="*/ 0 h 166"/>
                  <a:gd name="T8" fmla="*/ 209 w 226"/>
                  <a:gd name="T9" fmla="*/ 140 h 166"/>
                  <a:gd name="T10" fmla="*/ 209 w 226"/>
                  <a:gd name="T11" fmla="*/ 140 h 166"/>
                  <a:gd name="T12" fmla="*/ 208 w 226"/>
                  <a:gd name="T13" fmla="*/ 145 h 166"/>
                  <a:gd name="T14" fmla="*/ 205 w 226"/>
                  <a:gd name="T15" fmla="*/ 149 h 166"/>
                  <a:gd name="T16" fmla="*/ 202 w 226"/>
                  <a:gd name="T17" fmla="*/ 153 h 166"/>
                  <a:gd name="T18" fmla="*/ 198 w 226"/>
                  <a:gd name="T19" fmla="*/ 157 h 166"/>
                  <a:gd name="T20" fmla="*/ 189 w 226"/>
                  <a:gd name="T21" fmla="*/ 163 h 166"/>
                  <a:gd name="T22" fmla="*/ 179 w 226"/>
                  <a:gd name="T23" fmla="*/ 166 h 166"/>
                  <a:gd name="T24" fmla="*/ 179 w 226"/>
                  <a:gd name="T25" fmla="*/ 166 h 166"/>
                  <a:gd name="T26" fmla="*/ 0 w 226"/>
                  <a:gd name="T27" fmla="*/ 141 h 166"/>
                  <a:gd name="T28" fmla="*/ 0 w 226"/>
                  <a:gd name="T29" fmla="*/ 141 h 166"/>
                  <a:gd name="T30" fmla="*/ 3 w 226"/>
                  <a:gd name="T31" fmla="*/ 0 h 166"/>
                  <a:gd name="T32" fmla="*/ 3 w 226"/>
                  <a:gd name="T33" fmla="*/ 0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26" h="166">
                    <a:moveTo>
                      <a:pt x="3" y="0"/>
                    </a:moveTo>
                    <a:lnTo>
                      <a:pt x="3" y="0"/>
                    </a:lnTo>
                    <a:lnTo>
                      <a:pt x="226" y="0"/>
                    </a:lnTo>
                    <a:lnTo>
                      <a:pt x="226" y="0"/>
                    </a:lnTo>
                    <a:lnTo>
                      <a:pt x="209" y="140"/>
                    </a:lnTo>
                    <a:lnTo>
                      <a:pt x="209" y="140"/>
                    </a:lnTo>
                    <a:lnTo>
                      <a:pt x="208" y="145"/>
                    </a:lnTo>
                    <a:lnTo>
                      <a:pt x="205" y="149"/>
                    </a:lnTo>
                    <a:lnTo>
                      <a:pt x="202" y="153"/>
                    </a:lnTo>
                    <a:lnTo>
                      <a:pt x="198" y="157"/>
                    </a:lnTo>
                    <a:lnTo>
                      <a:pt x="189" y="163"/>
                    </a:lnTo>
                    <a:lnTo>
                      <a:pt x="179" y="166"/>
                    </a:lnTo>
                    <a:lnTo>
                      <a:pt x="179" y="166"/>
                    </a:lnTo>
                    <a:lnTo>
                      <a:pt x="0" y="141"/>
                    </a:lnTo>
                    <a:lnTo>
                      <a:pt x="0" y="141"/>
                    </a:lnTo>
                    <a:lnTo>
                      <a:pt x="3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A3A3A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Candara" panose="020E0502030303020204" pitchFamily="34" charset="0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95" name="Freeform 46"/>
              <p:cNvSpPr>
                <a:spLocks/>
              </p:cNvSpPr>
              <p:nvPr/>
            </p:nvSpPr>
            <p:spPr bwMode="auto">
              <a:xfrm>
                <a:off x="3205163" y="5083175"/>
                <a:ext cx="352425" cy="263525"/>
              </a:xfrm>
              <a:custGeom>
                <a:avLst/>
                <a:gdLst>
                  <a:gd name="T0" fmla="*/ 2 w 222"/>
                  <a:gd name="T1" fmla="*/ 0 h 166"/>
                  <a:gd name="T2" fmla="*/ 2 w 222"/>
                  <a:gd name="T3" fmla="*/ 0 h 166"/>
                  <a:gd name="T4" fmla="*/ 222 w 222"/>
                  <a:gd name="T5" fmla="*/ 0 h 166"/>
                  <a:gd name="T6" fmla="*/ 222 w 222"/>
                  <a:gd name="T7" fmla="*/ 0 h 166"/>
                  <a:gd name="T8" fmla="*/ 205 w 222"/>
                  <a:gd name="T9" fmla="*/ 140 h 166"/>
                  <a:gd name="T10" fmla="*/ 205 w 222"/>
                  <a:gd name="T11" fmla="*/ 140 h 166"/>
                  <a:gd name="T12" fmla="*/ 204 w 222"/>
                  <a:gd name="T13" fmla="*/ 145 h 166"/>
                  <a:gd name="T14" fmla="*/ 201 w 222"/>
                  <a:gd name="T15" fmla="*/ 149 h 166"/>
                  <a:gd name="T16" fmla="*/ 198 w 222"/>
                  <a:gd name="T17" fmla="*/ 153 h 166"/>
                  <a:gd name="T18" fmla="*/ 194 w 222"/>
                  <a:gd name="T19" fmla="*/ 157 h 166"/>
                  <a:gd name="T20" fmla="*/ 185 w 222"/>
                  <a:gd name="T21" fmla="*/ 163 h 166"/>
                  <a:gd name="T22" fmla="*/ 175 w 222"/>
                  <a:gd name="T23" fmla="*/ 166 h 166"/>
                  <a:gd name="T24" fmla="*/ 175 w 222"/>
                  <a:gd name="T25" fmla="*/ 166 h 166"/>
                  <a:gd name="T26" fmla="*/ 0 w 222"/>
                  <a:gd name="T27" fmla="*/ 141 h 166"/>
                  <a:gd name="T28" fmla="*/ 0 w 222"/>
                  <a:gd name="T29" fmla="*/ 141 h 166"/>
                  <a:gd name="T30" fmla="*/ 2 w 222"/>
                  <a:gd name="T31" fmla="*/ 0 h 166"/>
                  <a:gd name="T32" fmla="*/ 2 w 222"/>
                  <a:gd name="T33" fmla="*/ 0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22" h="166">
                    <a:moveTo>
                      <a:pt x="2" y="0"/>
                    </a:moveTo>
                    <a:lnTo>
                      <a:pt x="2" y="0"/>
                    </a:lnTo>
                    <a:lnTo>
                      <a:pt x="222" y="0"/>
                    </a:lnTo>
                    <a:lnTo>
                      <a:pt x="222" y="0"/>
                    </a:lnTo>
                    <a:lnTo>
                      <a:pt x="205" y="140"/>
                    </a:lnTo>
                    <a:lnTo>
                      <a:pt x="205" y="140"/>
                    </a:lnTo>
                    <a:lnTo>
                      <a:pt x="204" y="145"/>
                    </a:lnTo>
                    <a:lnTo>
                      <a:pt x="201" y="149"/>
                    </a:lnTo>
                    <a:lnTo>
                      <a:pt x="198" y="153"/>
                    </a:lnTo>
                    <a:lnTo>
                      <a:pt x="194" y="157"/>
                    </a:lnTo>
                    <a:lnTo>
                      <a:pt x="185" y="163"/>
                    </a:lnTo>
                    <a:lnTo>
                      <a:pt x="175" y="166"/>
                    </a:lnTo>
                    <a:lnTo>
                      <a:pt x="175" y="166"/>
                    </a:lnTo>
                    <a:lnTo>
                      <a:pt x="0" y="141"/>
                    </a:lnTo>
                    <a:lnTo>
                      <a:pt x="0" y="141"/>
                    </a:lnTo>
                    <a:lnTo>
                      <a:pt x="2" y="0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A4A4A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Candara" panose="020E0502030303020204" pitchFamily="34" charset="0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96" name="Freeform 47"/>
              <p:cNvSpPr>
                <a:spLocks/>
              </p:cNvSpPr>
              <p:nvPr/>
            </p:nvSpPr>
            <p:spPr bwMode="auto">
              <a:xfrm>
                <a:off x="3211513" y="5083175"/>
                <a:ext cx="346075" cy="263525"/>
              </a:xfrm>
              <a:custGeom>
                <a:avLst/>
                <a:gdLst>
                  <a:gd name="T0" fmla="*/ 2 w 218"/>
                  <a:gd name="T1" fmla="*/ 0 h 166"/>
                  <a:gd name="T2" fmla="*/ 2 w 218"/>
                  <a:gd name="T3" fmla="*/ 0 h 166"/>
                  <a:gd name="T4" fmla="*/ 218 w 218"/>
                  <a:gd name="T5" fmla="*/ 0 h 166"/>
                  <a:gd name="T6" fmla="*/ 218 w 218"/>
                  <a:gd name="T7" fmla="*/ 0 h 166"/>
                  <a:gd name="T8" fmla="*/ 201 w 218"/>
                  <a:gd name="T9" fmla="*/ 140 h 166"/>
                  <a:gd name="T10" fmla="*/ 201 w 218"/>
                  <a:gd name="T11" fmla="*/ 140 h 166"/>
                  <a:gd name="T12" fmla="*/ 200 w 218"/>
                  <a:gd name="T13" fmla="*/ 145 h 166"/>
                  <a:gd name="T14" fmla="*/ 197 w 218"/>
                  <a:gd name="T15" fmla="*/ 149 h 166"/>
                  <a:gd name="T16" fmla="*/ 194 w 218"/>
                  <a:gd name="T17" fmla="*/ 153 h 166"/>
                  <a:gd name="T18" fmla="*/ 190 w 218"/>
                  <a:gd name="T19" fmla="*/ 157 h 166"/>
                  <a:gd name="T20" fmla="*/ 181 w 218"/>
                  <a:gd name="T21" fmla="*/ 163 h 166"/>
                  <a:gd name="T22" fmla="*/ 171 w 218"/>
                  <a:gd name="T23" fmla="*/ 166 h 166"/>
                  <a:gd name="T24" fmla="*/ 171 w 218"/>
                  <a:gd name="T25" fmla="*/ 166 h 166"/>
                  <a:gd name="T26" fmla="*/ 0 w 218"/>
                  <a:gd name="T27" fmla="*/ 140 h 166"/>
                  <a:gd name="T28" fmla="*/ 0 w 218"/>
                  <a:gd name="T29" fmla="*/ 140 h 166"/>
                  <a:gd name="T30" fmla="*/ 2 w 218"/>
                  <a:gd name="T31" fmla="*/ 0 h 166"/>
                  <a:gd name="T32" fmla="*/ 2 w 218"/>
                  <a:gd name="T33" fmla="*/ 0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18" h="166">
                    <a:moveTo>
                      <a:pt x="2" y="0"/>
                    </a:moveTo>
                    <a:lnTo>
                      <a:pt x="2" y="0"/>
                    </a:lnTo>
                    <a:lnTo>
                      <a:pt x="218" y="0"/>
                    </a:lnTo>
                    <a:lnTo>
                      <a:pt x="218" y="0"/>
                    </a:lnTo>
                    <a:lnTo>
                      <a:pt x="201" y="140"/>
                    </a:lnTo>
                    <a:lnTo>
                      <a:pt x="201" y="140"/>
                    </a:lnTo>
                    <a:lnTo>
                      <a:pt x="200" y="145"/>
                    </a:lnTo>
                    <a:lnTo>
                      <a:pt x="197" y="149"/>
                    </a:lnTo>
                    <a:lnTo>
                      <a:pt x="194" y="153"/>
                    </a:lnTo>
                    <a:lnTo>
                      <a:pt x="190" y="157"/>
                    </a:lnTo>
                    <a:lnTo>
                      <a:pt x="181" y="163"/>
                    </a:lnTo>
                    <a:lnTo>
                      <a:pt x="171" y="166"/>
                    </a:lnTo>
                    <a:lnTo>
                      <a:pt x="171" y="166"/>
                    </a:lnTo>
                    <a:lnTo>
                      <a:pt x="0" y="140"/>
                    </a:lnTo>
                    <a:lnTo>
                      <a:pt x="0" y="140"/>
                    </a:lnTo>
                    <a:lnTo>
                      <a:pt x="2" y="0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A4A4A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Candara" panose="020E0502030303020204" pitchFamily="34" charset="0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97" name="Freeform 48"/>
              <p:cNvSpPr>
                <a:spLocks/>
              </p:cNvSpPr>
              <p:nvPr/>
            </p:nvSpPr>
            <p:spPr bwMode="auto">
              <a:xfrm>
                <a:off x="3216276" y="5083175"/>
                <a:ext cx="341313" cy="260350"/>
              </a:xfrm>
              <a:custGeom>
                <a:avLst/>
                <a:gdLst>
                  <a:gd name="T0" fmla="*/ 3 w 215"/>
                  <a:gd name="T1" fmla="*/ 0 h 164"/>
                  <a:gd name="T2" fmla="*/ 3 w 215"/>
                  <a:gd name="T3" fmla="*/ 0 h 164"/>
                  <a:gd name="T4" fmla="*/ 215 w 215"/>
                  <a:gd name="T5" fmla="*/ 0 h 164"/>
                  <a:gd name="T6" fmla="*/ 215 w 215"/>
                  <a:gd name="T7" fmla="*/ 0 h 164"/>
                  <a:gd name="T8" fmla="*/ 198 w 215"/>
                  <a:gd name="T9" fmla="*/ 140 h 164"/>
                  <a:gd name="T10" fmla="*/ 198 w 215"/>
                  <a:gd name="T11" fmla="*/ 140 h 164"/>
                  <a:gd name="T12" fmla="*/ 197 w 215"/>
                  <a:gd name="T13" fmla="*/ 145 h 164"/>
                  <a:gd name="T14" fmla="*/ 195 w 215"/>
                  <a:gd name="T15" fmla="*/ 149 h 164"/>
                  <a:gd name="T16" fmla="*/ 191 w 215"/>
                  <a:gd name="T17" fmla="*/ 153 h 164"/>
                  <a:gd name="T18" fmla="*/ 187 w 215"/>
                  <a:gd name="T19" fmla="*/ 157 h 164"/>
                  <a:gd name="T20" fmla="*/ 178 w 215"/>
                  <a:gd name="T21" fmla="*/ 163 h 164"/>
                  <a:gd name="T22" fmla="*/ 169 w 215"/>
                  <a:gd name="T23" fmla="*/ 164 h 164"/>
                  <a:gd name="T24" fmla="*/ 169 w 215"/>
                  <a:gd name="T25" fmla="*/ 164 h 164"/>
                  <a:gd name="T26" fmla="*/ 0 w 215"/>
                  <a:gd name="T27" fmla="*/ 138 h 164"/>
                  <a:gd name="T28" fmla="*/ 0 w 215"/>
                  <a:gd name="T29" fmla="*/ 138 h 164"/>
                  <a:gd name="T30" fmla="*/ 3 w 215"/>
                  <a:gd name="T31" fmla="*/ 0 h 164"/>
                  <a:gd name="T32" fmla="*/ 3 w 215"/>
                  <a:gd name="T33" fmla="*/ 0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15" h="164">
                    <a:moveTo>
                      <a:pt x="3" y="0"/>
                    </a:moveTo>
                    <a:lnTo>
                      <a:pt x="3" y="0"/>
                    </a:lnTo>
                    <a:lnTo>
                      <a:pt x="215" y="0"/>
                    </a:lnTo>
                    <a:lnTo>
                      <a:pt x="215" y="0"/>
                    </a:lnTo>
                    <a:lnTo>
                      <a:pt x="198" y="140"/>
                    </a:lnTo>
                    <a:lnTo>
                      <a:pt x="198" y="140"/>
                    </a:lnTo>
                    <a:lnTo>
                      <a:pt x="197" y="145"/>
                    </a:lnTo>
                    <a:lnTo>
                      <a:pt x="195" y="149"/>
                    </a:lnTo>
                    <a:lnTo>
                      <a:pt x="191" y="153"/>
                    </a:lnTo>
                    <a:lnTo>
                      <a:pt x="187" y="157"/>
                    </a:lnTo>
                    <a:lnTo>
                      <a:pt x="178" y="163"/>
                    </a:lnTo>
                    <a:lnTo>
                      <a:pt x="169" y="164"/>
                    </a:lnTo>
                    <a:lnTo>
                      <a:pt x="169" y="164"/>
                    </a:lnTo>
                    <a:lnTo>
                      <a:pt x="0" y="138"/>
                    </a:lnTo>
                    <a:lnTo>
                      <a:pt x="0" y="138"/>
                    </a:lnTo>
                    <a:lnTo>
                      <a:pt x="3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A5A5A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Candara" panose="020E0502030303020204" pitchFamily="34" charset="0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98" name="Freeform 49"/>
              <p:cNvSpPr>
                <a:spLocks/>
              </p:cNvSpPr>
              <p:nvPr/>
            </p:nvSpPr>
            <p:spPr bwMode="auto">
              <a:xfrm>
                <a:off x="3222626" y="5083175"/>
                <a:ext cx="334963" cy="260350"/>
              </a:xfrm>
              <a:custGeom>
                <a:avLst/>
                <a:gdLst>
                  <a:gd name="T0" fmla="*/ 3 w 211"/>
                  <a:gd name="T1" fmla="*/ 0 h 164"/>
                  <a:gd name="T2" fmla="*/ 3 w 211"/>
                  <a:gd name="T3" fmla="*/ 0 h 164"/>
                  <a:gd name="T4" fmla="*/ 211 w 211"/>
                  <a:gd name="T5" fmla="*/ 0 h 164"/>
                  <a:gd name="T6" fmla="*/ 211 w 211"/>
                  <a:gd name="T7" fmla="*/ 0 h 164"/>
                  <a:gd name="T8" fmla="*/ 194 w 211"/>
                  <a:gd name="T9" fmla="*/ 140 h 164"/>
                  <a:gd name="T10" fmla="*/ 194 w 211"/>
                  <a:gd name="T11" fmla="*/ 140 h 164"/>
                  <a:gd name="T12" fmla="*/ 193 w 211"/>
                  <a:gd name="T13" fmla="*/ 145 h 164"/>
                  <a:gd name="T14" fmla="*/ 191 w 211"/>
                  <a:gd name="T15" fmla="*/ 149 h 164"/>
                  <a:gd name="T16" fmla="*/ 187 w 211"/>
                  <a:gd name="T17" fmla="*/ 153 h 164"/>
                  <a:gd name="T18" fmla="*/ 183 w 211"/>
                  <a:gd name="T19" fmla="*/ 157 h 164"/>
                  <a:gd name="T20" fmla="*/ 175 w 211"/>
                  <a:gd name="T21" fmla="*/ 161 h 164"/>
                  <a:gd name="T22" fmla="*/ 165 w 211"/>
                  <a:gd name="T23" fmla="*/ 164 h 164"/>
                  <a:gd name="T24" fmla="*/ 165 w 211"/>
                  <a:gd name="T25" fmla="*/ 164 h 164"/>
                  <a:gd name="T26" fmla="*/ 0 w 211"/>
                  <a:gd name="T27" fmla="*/ 137 h 164"/>
                  <a:gd name="T28" fmla="*/ 0 w 211"/>
                  <a:gd name="T29" fmla="*/ 137 h 164"/>
                  <a:gd name="T30" fmla="*/ 3 w 211"/>
                  <a:gd name="T31" fmla="*/ 0 h 164"/>
                  <a:gd name="T32" fmla="*/ 3 w 211"/>
                  <a:gd name="T33" fmla="*/ 0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11" h="164">
                    <a:moveTo>
                      <a:pt x="3" y="0"/>
                    </a:moveTo>
                    <a:lnTo>
                      <a:pt x="3" y="0"/>
                    </a:lnTo>
                    <a:lnTo>
                      <a:pt x="211" y="0"/>
                    </a:lnTo>
                    <a:lnTo>
                      <a:pt x="211" y="0"/>
                    </a:lnTo>
                    <a:lnTo>
                      <a:pt x="194" y="140"/>
                    </a:lnTo>
                    <a:lnTo>
                      <a:pt x="194" y="140"/>
                    </a:lnTo>
                    <a:lnTo>
                      <a:pt x="193" y="145"/>
                    </a:lnTo>
                    <a:lnTo>
                      <a:pt x="191" y="149"/>
                    </a:lnTo>
                    <a:lnTo>
                      <a:pt x="187" y="153"/>
                    </a:lnTo>
                    <a:lnTo>
                      <a:pt x="183" y="157"/>
                    </a:lnTo>
                    <a:lnTo>
                      <a:pt x="175" y="161"/>
                    </a:lnTo>
                    <a:lnTo>
                      <a:pt x="165" y="164"/>
                    </a:lnTo>
                    <a:lnTo>
                      <a:pt x="165" y="164"/>
                    </a:lnTo>
                    <a:lnTo>
                      <a:pt x="0" y="137"/>
                    </a:lnTo>
                    <a:lnTo>
                      <a:pt x="0" y="137"/>
                    </a:lnTo>
                    <a:lnTo>
                      <a:pt x="3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A6A6A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Candara" panose="020E0502030303020204" pitchFamily="34" charset="0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99" name="Freeform 50"/>
              <p:cNvSpPr>
                <a:spLocks/>
              </p:cNvSpPr>
              <p:nvPr/>
            </p:nvSpPr>
            <p:spPr bwMode="auto">
              <a:xfrm>
                <a:off x="3228976" y="5083175"/>
                <a:ext cx="328613" cy="260350"/>
              </a:xfrm>
              <a:custGeom>
                <a:avLst/>
                <a:gdLst>
                  <a:gd name="T0" fmla="*/ 3 w 207"/>
                  <a:gd name="T1" fmla="*/ 0 h 164"/>
                  <a:gd name="T2" fmla="*/ 3 w 207"/>
                  <a:gd name="T3" fmla="*/ 0 h 164"/>
                  <a:gd name="T4" fmla="*/ 207 w 207"/>
                  <a:gd name="T5" fmla="*/ 0 h 164"/>
                  <a:gd name="T6" fmla="*/ 207 w 207"/>
                  <a:gd name="T7" fmla="*/ 0 h 164"/>
                  <a:gd name="T8" fmla="*/ 190 w 207"/>
                  <a:gd name="T9" fmla="*/ 140 h 164"/>
                  <a:gd name="T10" fmla="*/ 190 w 207"/>
                  <a:gd name="T11" fmla="*/ 140 h 164"/>
                  <a:gd name="T12" fmla="*/ 189 w 207"/>
                  <a:gd name="T13" fmla="*/ 145 h 164"/>
                  <a:gd name="T14" fmla="*/ 187 w 207"/>
                  <a:gd name="T15" fmla="*/ 149 h 164"/>
                  <a:gd name="T16" fmla="*/ 183 w 207"/>
                  <a:gd name="T17" fmla="*/ 153 h 164"/>
                  <a:gd name="T18" fmla="*/ 179 w 207"/>
                  <a:gd name="T19" fmla="*/ 156 h 164"/>
                  <a:gd name="T20" fmla="*/ 171 w 207"/>
                  <a:gd name="T21" fmla="*/ 161 h 164"/>
                  <a:gd name="T22" fmla="*/ 161 w 207"/>
                  <a:gd name="T23" fmla="*/ 164 h 164"/>
                  <a:gd name="T24" fmla="*/ 161 w 207"/>
                  <a:gd name="T25" fmla="*/ 164 h 164"/>
                  <a:gd name="T26" fmla="*/ 0 w 207"/>
                  <a:gd name="T27" fmla="*/ 136 h 164"/>
                  <a:gd name="T28" fmla="*/ 0 w 207"/>
                  <a:gd name="T29" fmla="*/ 136 h 164"/>
                  <a:gd name="T30" fmla="*/ 3 w 207"/>
                  <a:gd name="T31" fmla="*/ 0 h 164"/>
                  <a:gd name="T32" fmla="*/ 3 w 207"/>
                  <a:gd name="T33" fmla="*/ 0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07" h="164">
                    <a:moveTo>
                      <a:pt x="3" y="0"/>
                    </a:moveTo>
                    <a:lnTo>
                      <a:pt x="3" y="0"/>
                    </a:lnTo>
                    <a:lnTo>
                      <a:pt x="207" y="0"/>
                    </a:lnTo>
                    <a:lnTo>
                      <a:pt x="207" y="0"/>
                    </a:lnTo>
                    <a:lnTo>
                      <a:pt x="190" y="140"/>
                    </a:lnTo>
                    <a:lnTo>
                      <a:pt x="190" y="140"/>
                    </a:lnTo>
                    <a:lnTo>
                      <a:pt x="189" y="145"/>
                    </a:lnTo>
                    <a:lnTo>
                      <a:pt x="187" y="149"/>
                    </a:lnTo>
                    <a:lnTo>
                      <a:pt x="183" y="153"/>
                    </a:lnTo>
                    <a:lnTo>
                      <a:pt x="179" y="156"/>
                    </a:lnTo>
                    <a:lnTo>
                      <a:pt x="171" y="161"/>
                    </a:lnTo>
                    <a:lnTo>
                      <a:pt x="161" y="164"/>
                    </a:lnTo>
                    <a:lnTo>
                      <a:pt x="161" y="164"/>
                    </a:lnTo>
                    <a:lnTo>
                      <a:pt x="0" y="136"/>
                    </a:lnTo>
                    <a:lnTo>
                      <a:pt x="0" y="136"/>
                    </a:lnTo>
                    <a:lnTo>
                      <a:pt x="3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A6A6A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Candara" panose="020E0502030303020204" pitchFamily="34" charset="0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200" name="Freeform 51"/>
              <p:cNvSpPr>
                <a:spLocks/>
              </p:cNvSpPr>
              <p:nvPr/>
            </p:nvSpPr>
            <p:spPr bwMode="auto">
              <a:xfrm>
                <a:off x="3235326" y="5083175"/>
                <a:ext cx="322263" cy="260350"/>
              </a:xfrm>
              <a:custGeom>
                <a:avLst/>
                <a:gdLst>
                  <a:gd name="T0" fmla="*/ 3 w 203"/>
                  <a:gd name="T1" fmla="*/ 0 h 164"/>
                  <a:gd name="T2" fmla="*/ 3 w 203"/>
                  <a:gd name="T3" fmla="*/ 0 h 164"/>
                  <a:gd name="T4" fmla="*/ 203 w 203"/>
                  <a:gd name="T5" fmla="*/ 0 h 164"/>
                  <a:gd name="T6" fmla="*/ 203 w 203"/>
                  <a:gd name="T7" fmla="*/ 0 h 164"/>
                  <a:gd name="T8" fmla="*/ 186 w 203"/>
                  <a:gd name="T9" fmla="*/ 140 h 164"/>
                  <a:gd name="T10" fmla="*/ 186 w 203"/>
                  <a:gd name="T11" fmla="*/ 140 h 164"/>
                  <a:gd name="T12" fmla="*/ 185 w 203"/>
                  <a:gd name="T13" fmla="*/ 145 h 164"/>
                  <a:gd name="T14" fmla="*/ 183 w 203"/>
                  <a:gd name="T15" fmla="*/ 149 h 164"/>
                  <a:gd name="T16" fmla="*/ 179 w 203"/>
                  <a:gd name="T17" fmla="*/ 153 h 164"/>
                  <a:gd name="T18" fmla="*/ 176 w 203"/>
                  <a:gd name="T19" fmla="*/ 156 h 164"/>
                  <a:gd name="T20" fmla="*/ 167 w 203"/>
                  <a:gd name="T21" fmla="*/ 161 h 164"/>
                  <a:gd name="T22" fmla="*/ 157 w 203"/>
                  <a:gd name="T23" fmla="*/ 164 h 164"/>
                  <a:gd name="T24" fmla="*/ 157 w 203"/>
                  <a:gd name="T25" fmla="*/ 164 h 164"/>
                  <a:gd name="T26" fmla="*/ 0 w 203"/>
                  <a:gd name="T27" fmla="*/ 134 h 164"/>
                  <a:gd name="T28" fmla="*/ 0 w 203"/>
                  <a:gd name="T29" fmla="*/ 134 h 164"/>
                  <a:gd name="T30" fmla="*/ 3 w 203"/>
                  <a:gd name="T31" fmla="*/ 0 h 164"/>
                  <a:gd name="T32" fmla="*/ 3 w 203"/>
                  <a:gd name="T33" fmla="*/ 0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03" h="164">
                    <a:moveTo>
                      <a:pt x="3" y="0"/>
                    </a:moveTo>
                    <a:lnTo>
                      <a:pt x="3" y="0"/>
                    </a:lnTo>
                    <a:lnTo>
                      <a:pt x="203" y="0"/>
                    </a:lnTo>
                    <a:lnTo>
                      <a:pt x="203" y="0"/>
                    </a:lnTo>
                    <a:lnTo>
                      <a:pt x="186" y="140"/>
                    </a:lnTo>
                    <a:lnTo>
                      <a:pt x="186" y="140"/>
                    </a:lnTo>
                    <a:lnTo>
                      <a:pt x="185" y="145"/>
                    </a:lnTo>
                    <a:lnTo>
                      <a:pt x="183" y="149"/>
                    </a:lnTo>
                    <a:lnTo>
                      <a:pt x="179" y="153"/>
                    </a:lnTo>
                    <a:lnTo>
                      <a:pt x="176" y="156"/>
                    </a:lnTo>
                    <a:lnTo>
                      <a:pt x="167" y="161"/>
                    </a:lnTo>
                    <a:lnTo>
                      <a:pt x="157" y="164"/>
                    </a:lnTo>
                    <a:lnTo>
                      <a:pt x="157" y="164"/>
                    </a:lnTo>
                    <a:lnTo>
                      <a:pt x="0" y="134"/>
                    </a:lnTo>
                    <a:lnTo>
                      <a:pt x="0" y="134"/>
                    </a:lnTo>
                    <a:lnTo>
                      <a:pt x="3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A7A7A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Candara" panose="020E0502030303020204" pitchFamily="34" charset="0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201" name="Freeform 52"/>
              <p:cNvSpPr>
                <a:spLocks/>
              </p:cNvSpPr>
              <p:nvPr/>
            </p:nvSpPr>
            <p:spPr bwMode="auto">
              <a:xfrm>
                <a:off x="3240088" y="5083175"/>
                <a:ext cx="317500" cy="260350"/>
              </a:xfrm>
              <a:custGeom>
                <a:avLst/>
                <a:gdLst>
                  <a:gd name="T0" fmla="*/ 3 w 200"/>
                  <a:gd name="T1" fmla="*/ 0 h 164"/>
                  <a:gd name="T2" fmla="*/ 3 w 200"/>
                  <a:gd name="T3" fmla="*/ 0 h 164"/>
                  <a:gd name="T4" fmla="*/ 200 w 200"/>
                  <a:gd name="T5" fmla="*/ 0 h 164"/>
                  <a:gd name="T6" fmla="*/ 200 w 200"/>
                  <a:gd name="T7" fmla="*/ 0 h 164"/>
                  <a:gd name="T8" fmla="*/ 183 w 200"/>
                  <a:gd name="T9" fmla="*/ 140 h 164"/>
                  <a:gd name="T10" fmla="*/ 183 w 200"/>
                  <a:gd name="T11" fmla="*/ 140 h 164"/>
                  <a:gd name="T12" fmla="*/ 182 w 200"/>
                  <a:gd name="T13" fmla="*/ 145 h 164"/>
                  <a:gd name="T14" fmla="*/ 180 w 200"/>
                  <a:gd name="T15" fmla="*/ 149 h 164"/>
                  <a:gd name="T16" fmla="*/ 176 w 200"/>
                  <a:gd name="T17" fmla="*/ 153 h 164"/>
                  <a:gd name="T18" fmla="*/ 173 w 200"/>
                  <a:gd name="T19" fmla="*/ 156 h 164"/>
                  <a:gd name="T20" fmla="*/ 164 w 200"/>
                  <a:gd name="T21" fmla="*/ 161 h 164"/>
                  <a:gd name="T22" fmla="*/ 156 w 200"/>
                  <a:gd name="T23" fmla="*/ 164 h 164"/>
                  <a:gd name="T24" fmla="*/ 156 w 200"/>
                  <a:gd name="T25" fmla="*/ 164 h 164"/>
                  <a:gd name="T26" fmla="*/ 0 w 200"/>
                  <a:gd name="T27" fmla="*/ 134 h 164"/>
                  <a:gd name="T28" fmla="*/ 0 w 200"/>
                  <a:gd name="T29" fmla="*/ 134 h 164"/>
                  <a:gd name="T30" fmla="*/ 3 w 200"/>
                  <a:gd name="T31" fmla="*/ 0 h 164"/>
                  <a:gd name="T32" fmla="*/ 3 w 200"/>
                  <a:gd name="T33" fmla="*/ 0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00" h="164">
                    <a:moveTo>
                      <a:pt x="3" y="0"/>
                    </a:moveTo>
                    <a:lnTo>
                      <a:pt x="3" y="0"/>
                    </a:lnTo>
                    <a:lnTo>
                      <a:pt x="200" y="0"/>
                    </a:lnTo>
                    <a:lnTo>
                      <a:pt x="200" y="0"/>
                    </a:lnTo>
                    <a:lnTo>
                      <a:pt x="183" y="140"/>
                    </a:lnTo>
                    <a:lnTo>
                      <a:pt x="183" y="140"/>
                    </a:lnTo>
                    <a:lnTo>
                      <a:pt x="182" y="145"/>
                    </a:lnTo>
                    <a:lnTo>
                      <a:pt x="180" y="149"/>
                    </a:lnTo>
                    <a:lnTo>
                      <a:pt x="176" y="153"/>
                    </a:lnTo>
                    <a:lnTo>
                      <a:pt x="173" y="156"/>
                    </a:lnTo>
                    <a:lnTo>
                      <a:pt x="164" y="161"/>
                    </a:lnTo>
                    <a:lnTo>
                      <a:pt x="156" y="164"/>
                    </a:lnTo>
                    <a:lnTo>
                      <a:pt x="156" y="164"/>
                    </a:lnTo>
                    <a:lnTo>
                      <a:pt x="0" y="134"/>
                    </a:lnTo>
                    <a:lnTo>
                      <a:pt x="0" y="134"/>
                    </a:lnTo>
                    <a:lnTo>
                      <a:pt x="3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A7A7A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Candara" panose="020E0502030303020204" pitchFamily="34" charset="0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202" name="Freeform 53"/>
              <p:cNvSpPr>
                <a:spLocks/>
              </p:cNvSpPr>
              <p:nvPr/>
            </p:nvSpPr>
            <p:spPr bwMode="auto">
              <a:xfrm>
                <a:off x="3246438" y="5083175"/>
                <a:ext cx="311150" cy="260350"/>
              </a:xfrm>
              <a:custGeom>
                <a:avLst/>
                <a:gdLst>
                  <a:gd name="T0" fmla="*/ 3 w 196"/>
                  <a:gd name="T1" fmla="*/ 0 h 164"/>
                  <a:gd name="T2" fmla="*/ 3 w 196"/>
                  <a:gd name="T3" fmla="*/ 0 h 164"/>
                  <a:gd name="T4" fmla="*/ 196 w 196"/>
                  <a:gd name="T5" fmla="*/ 0 h 164"/>
                  <a:gd name="T6" fmla="*/ 196 w 196"/>
                  <a:gd name="T7" fmla="*/ 0 h 164"/>
                  <a:gd name="T8" fmla="*/ 179 w 196"/>
                  <a:gd name="T9" fmla="*/ 140 h 164"/>
                  <a:gd name="T10" fmla="*/ 179 w 196"/>
                  <a:gd name="T11" fmla="*/ 140 h 164"/>
                  <a:gd name="T12" fmla="*/ 178 w 196"/>
                  <a:gd name="T13" fmla="*/ 145 h 164"/>
                  <a:gd name="T14" fmla="*/ 176 w 196"/>
                  <a:gd name="T15" fmla="*/ 149 h 164"/>
                  <a:gd name="T16" fmla="*/ 172 w 196"/>
                  <a:gd name="T17" fmla="*/ 153 h 164"/>
                  <a:gd name="T18" fmla="*/ 169 w 196"/>
                  <a:gd name="T19" fmla="*/ 156 h 164"/>
                  <a:gd name="T20" fmla="*/ 160 w 196"/>
                  <a:gd name="T21" fmla="*/ 161 h 164"/>
                  <a:gd name="T22" fmla="*/ 152 w 196"/>
                  <a:gd name="T23" fmla="*/ 164 h 164"/>
                  <a:gd name="T24" fmla="*/ 152 w 196"/>
                  <a:gd name="T25" fmla="*/ 164 h 164"/>
                  <a:gd name="T26" fmla="*/ 0 w 196"/>
                  <a:gd name="T27" fmla="*/ 133 h 164"/>
                  <a:gd name="T28" fmla="*/ 0 w 196"/>
                  <a:gd name="T29" fmla="*/ 133 h 164"/>
                  <a:gd name="T30" fmla="*/ 3 w 196"/>
                  <a:gd name="T31" fmla="*/ 0 h 164"/>
                  <a:gd name="T32" fmla="*/ 3 w 196"/>
                  <a:gd name="T33" fmla="*/ 0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96" h="164">
                    <a:moveTo>
                      <a:pt x="3" y="0"/>
                    </a:moveTo>
                    <a:lnTo>
                      <a:pt x="3" y="0"/>
                    </a:lnTo>
                    <a:lnTo>
                      <a:pt x="196" y="0"/>
                    </a:lnTo>
                    <a:lnTo>
                      <a:pt x="196" y="0"/>
                    </a:lnTo>
                    <a:lnTo>
                      <a:pt x="179" y="140"/>
                    </a:lnTo>
                    <a:lnTo>
                      <a:pt x="179" y="140"/>
                    </a:lnTo>
                    <a:lnTo>
                      <a:pt x="178" y="145"/>
                    </a:lnTo>
                    <a:lnTo>
                      <a:pt x="176" y="149"/>
                    </a:lnTo>
                    <a:lnTo>
                      <a:pt x="172" y="153"/>
                    </a:lnTo>
                    <a:lnTo>
                      <a:pt x="169" y="156"/>
                    </a:lnTo>
                    <a:lnTo>
                      <a:pt x="160" y="161"/>
                    </a:lnTo>
                    <a:lnTo>
                      <a:pt x="152" y="164"/>
                    </a:lnTo>
                    <a:lnTo>
                      <a:pt x="152" y="164"/>
                    </a:lnTo>
                    <a:lnTo>
                      <a:pt x="0" y="133"/>
                    </a:lnTo>
                    <a:lnTo>
                      <a:pt x="0" y="133"/>
                    </a:lnTo>
                    <a:lnTo>
                      <a:pt x="3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A8A8A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Candara" panose="020E0502030303020204" pitchFamily="34" charset="0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203" name="Freeform 54"/>
              <p:cNvSpPr>
                <a:spLocks/>
              </p:cNvSpPr>
              <p:nvPr/>
            </p:nvSpPr>
            <p:spPr bwMode="auto">
              <a:xfrm>
                <a:off x="3252788" y="5083175"/>
                <a:ext cx="304800" cy="260350"/>
              </a:xfrm>
              <a:custGeom>
                <a:avLst/>
                <a:gdLst>
                  <a:gd name="T0" fmla="*/ 3 w 192"/>
                  <a:gd name="T1" fmla="*/ 0 h 164"/>
                  <a:gd name="T2" fmla="*/ 3 w 192"/>
                  <a:gd name="T3" fmla="*/ 0 h 164"/>
                  <a:gd name="T4" fmla="*/ 192 w 192"/>
                  <a:gd name="T5" fmla="*/ 0 h 164"/>
                  <a:gd name="T6" fmla="*/ 192 w 192"/>
                  <a:gd name="T7" fmla="*/ 0 h 164"/>
                  <a:gd name="T8" fmla="*/ 175 w 192"/>
                  <a:gd name="T9" fmla="*/ 140 h 164"/>
                  <a:gd name="T10" fmla="*/ 175 w 192"/>
                  <a:gd name="T11" fmla="*/ 140 h 164"/>
                  <a:gd name="T12" fmla="*/ 174 w 192"/>
                  <a:gd name="T13" fmla="*/ 145 h 164"/>
                  <a:gd name="T14" fmla="*/ 172 w 192"/>
                  <a:gd name="T15" fmla="*/ 149 h 164"/>
                  <a:gd name="T16" fmla="*/ 169 w 192"/>
                  <a:gd name="T17" fmla="*/ 153 h 164"/>
                  <a:gd name="T18" fmla="*/ 165 w 192"/>
                  <a:gd name="T19" fmla="*/ 156 h 164"/>
                  <a:gd name="T20" fmla="*/ 157 w 192"/>
                  <a:gd name="T21" fmla="*/ 161 h 164"/>
                  <a:gd name="T22" fmla="*/ 148 w 192"/>
                  <a:gd name="T23" fmla="*/ 164 h 164"/>
                  <a:gd name="T24" fmla="*/ 148 w 192"/>
                  <a:gd name="T25" fmla="*/ 164 h 164"/>
                  <a:gd name="T26" fmla="*/ 0 w 192"/>
                  <a:gd name="T27" fmla="*/ 132 h 164"/>
                  <a:gd name="T28" fmla="*/ 0 w 192"/>
                  <a:gd name="T29" fmla="*/ 132 h 164"/>
                  <a:gd name="T30" fmla="*/ 3 w 192"/>
                  <a:gd name="T31" fmla="*/ 0 h 164"/>
                  <a:gd name="T32" fmla="*/ 3 w 192"/>
                  <a:gd name="T33" fmla="*/ 0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92" h="164">
                    <a:moveTo>
                      <a:pt x="3" y="0"/>
                    </a:moveTo>
                    <a:lnTo>
                      <a:pt x="3" y="0"/>
                    </a:lnTo>
                    <a:lnTo>
                      <a:pt x="192" y="0"/>
                    </a:lnTo>
                    <a:lnTo>
                      <a:pt x="192" y="0"/>
                    </a:lnTo>
                    <a:lnTo>
                      <a:pt x="175" y="140"/>
                    </a:lnTo>
                    <a:lnTo>
                      <a:pt x="175" y="140"/>
                    </a:lnTo>
                    <a:lnTo>
                      <a:pt x="174" y="145"/>
                    </a:lnTo>
                    <a:lnTo>
                      <a:pt x="172" y="149"/>
                    </a:lnTo>
                    <a:lnTo>
                      <a:pt x="169" y="153"/>
                    </a:lnTo>
                    <a:lnTo>
                      <a:pt x="165" y="156"/>
                    </a:lnTo>
                    <a:lnTo>
                      <a:pt x="157" y="161"/>
                    </a:lnTo>
                    <a:lnTo>
                      <a:pt x="148" y="164"/>
                    </a:lnTo>
                    <a:lnTo>
                      <a:pt x="148" y="164"/>
                    </a:lnTo>
                    <a:lnTo>
                      <a:pt x="0" y="132"/>
                    </a:lnTo>
                    <a:lnTo>
                      <a:pt x="0" y="132"/>
                    </a:lnTo>
                    <a:lnTo>
                      <a:pt x="3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A9A9A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Candara" panose="020E0502030303020204" pitchFamily="34" charset="0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204" name="Freeform 55"/>
              <p:cNvSpPr>
                <a:spLocks/>
              </p:cNvSpPr>
              <p:nvPr/>
            </p:nvSpPr>
            <p:spPr bwMode="auto">
              <a:xfrm>
                <a:off x="3259138" y="5083175"/>
                <a:ext cx="298450" cy="260350"/>
              </a:xfrm>
              <a:custGeom>
                <a:avLst/>
                <a:gdLst>
                  <a:gd name="T0" fmla="*/ 3 w 188"/>
                  <a:gd name="T1" fmla="*/ 0 h 164"/>
                  <a:gd name="T2" fmla="*/ 3 w 188"/>
                  <a:gd name="T3" fmla="*/ 0 h 164"/>
                  <a:gd name="T4" fmla="*/ 188 w 188"/>
                  <a:gd name="T5" fmla="*/ 0 h 164"/>
                  <a:gd name="T6" fmla="*/ 188 w 188"/>
                  <a:gd name="T7" fmla="*/ 0 h 164"/>
                  <a:gd name="T8" fmla="*/ 171 w 188"/>
                  <a:gd name="T9" fmla="*/ 140 h 164"/>
                  <a:gd name="T10" fmla="*/ 171 w 188"/>
                  <a:gd name="T11" fmla="*/ 140 h 164"/>
                  <a:gd name="T12" fmla="*/ 170 w 188"/>
                  <a:gd name="T13" fmla="*/ 145 h 164"/>
                  <a:gd name="T14" fmla="*/ 168 w 188"/>
                  <a:gd name="T15" fmla="*/ 149 h 164"/>
                  <a:gd name="T16" fmla="*/ 165 w 188"/>
                  <a:gd name="T17" fmla="*/ 153 h 164"/>
                  <a:gd name="T18" fmla="*/ 161 w 188"/>
                  <a:gd name="T19" fmla="*/ 156 h 164"/>
                  <a:gd name="T20" fmla="*/ 153 w 188"/>
                  <a:gd name="T21" fmla="*/ 161 h 164"/>
                  <a:gd name="T22" fmla="*/ 144 w 188"/>
                  <a:gd name="T23" fmla="*/ 164 h 164"/>
                  <a:gd name="T24" fmla="*/ 144 w 188"/>
                  <a:gd name="T25" fmla="*/ 164 h 164"/>
                  <a:gd name="T26" fmla="*/ 0 w 188"/>
                  <a:gd name="T27" fmla="*/ 130 h 164"/>
                  <a:gd name="T28" fmla="*/ 0 w 188"/>
                  <a:gd name="T29" fmla="*/ 130 h 164"/>
                  <a:gd name="T30" fmla="*/ 3 w 188"/>
                  <a:gd name="T31" fmla="*/ 0 h 164"/>
                  <a:gd name="T32" fmla="*/ 3 w 188"/>
                  <a:gd name="T33" fmla="*/ 0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88" h="164">
                    <a:moveTo>
                      <a:pt x="3" y="0"/>
                    </a:moveTo>
                    <a:lnTo>
                      <a:pt x="3" y="0"/>
                    </a:lnTo>
                    <a:lnTo>
                      <a:pt x="188" y="0"/>
                    </a:lnTo>
                    <a:lnTo>
                      <a:pt x="188" y="0"/>
                    </a:lnTo>
                    <a:lnTo>
                      <a:pt x="171" y="140"/>
                    </a:lnTo>
                    <a:lnTo>
                      <a:pt x="171" y="140"/>
                    </a:lnTo>
                    <a:lnTo>
                      <a:pt x="170" y="145"/>
                    </a:lnTo>
                    <a:lnTo>
                      <a:pt x="168" y="149"/>
                    </a:lnTo>
                    <a:lnTo>
                      <a:pt x="165" y="153"/>
                    </a:lnTo>
                    <a:lnTo>
                      <a:pt x="161" y="156"/>
                    </a:lnTo>
                    <a:lnTo>
                      <a:pt x="153" y="161"/>
                    </a:lnTo>
                    <a:lnTo>
                      <a:pt x="144" y="164"/>
                    </a:lnTo>
                    <a:lnTo>
                      <a:pt x="144" y="164"/>
                    </a:lnTo>
                    <a:lnTo>
                      <a:pt x="0" y="130"/>
                    </a:lnTo>
                    <a:lnTo>
                      <a:pt x="0" y="130"/>
                    </a:lnTo>
                    <a:lnTo>
                      <a:pt x="3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A9A9A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Candara" panose="020E0502030303020204" pitchFamily="34" charset="0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205" name="Freeform 56"/>
              <p:cNvSpPr>
                <a:spLocks/>
              </p:cNvSpPr>
              <p:nvPr/>
            </p:nvSpPr>
            <p:spPr bwMode="auto">
              <a:xfrm>
                <a:off x="3265488" y="5083175"/>
                <a:ext cx="292100" cy="260350"/>
              </a:xfrm>
              <a:custGeom>
                <a:avLst/>
                <a:gdLst>
                  <a:gd name="T0" fmla="*/ 3 w 184"/>
                  <a:gd name="T1" fmla="*/ 0 h 164"/>
                  <a:gd name="T2" fmla="*/ 3 w 184"/>
                  <a:gd name="T3" fmla="*/ 0 h 164"/>
                  <a:gd name="T4" fmla="*/ 184 w 184"/>
                  <a:gd name="T5" fmla="*/ 0 h 164"/>
                  <a:gd name="T6" fmla="*/ 184 w 184"/>
                  <a:gd name="T7" fmla="*/ 0 h 164"/>
                  <a:gd name="T8" fmla="*/ 167 w 184"/>
                  <a:gd name="T9" fmla="*/ 140 h 164"/>
                  <a:gd name="T10" fmla="*/ 167 w 184"/>
                  <a:gd name="T11" fmla="*/ 140 h 164"/>
                  <a:gd name="T12" fmla="*/ 166 w 184"/>
                  <a:gd name="T13" fmla="*/ 145 h 164"/>
                  <a:gd name="T14" fmla="*/ 164 w 184"/>
                  <a:gd name="T15" fmla="*/ 149 h 164"/>
                  <a:gd name="T16" fmla="*/ 157 w 184"/>
                  <a:gd name="T17" fmla="*/ 156 h 164"/>
                  <a:gd name="T18" fmla="*/ 149 w 184"/>
                  <a:gd name="T19" fmla="*/ 161 h 164"/>
                  <a:gd name="T20" fmla="*/ 141 w 184"/>
                  <a:gd name="T21" fmla="*/ 164 h 164"/>
                  <a:gd name="T22" fmla="*/ 141 w 184"/>
                  <a:gd name="T23" fmla="*/ 164 h 164"/>
                  <a:gd name="T24" fmla="*/ 0 w 184"/>
                  <a:gd name="T25" fmla="*/ 129 h 164"/>
                  <a:gd name="T26" fmla="*/ 0 w 184"/>
                  <a:gd name="T27" fmla="*/ 129 h 164"/>
                  <a:gd name="T28" fmla="*/ 3 w 184"/>
                  <a:gd name="T29" fmla="*/ 0 h 164"/>
                  <a:gd name="T30" fmla="*/ 3 w 184"/>
                  <a:gd name="T31" fmla="*/ 0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84" h="164">
                    <a:moveTo>
                      <a:pt x="3" y="0"/>
                    </a:moveTo>
                    <a:lnTo>
                      <a:pt x="3" y="0"/>
                    </a:lnTo>
                    <a:lnTo>
                      <a:pt x="184" y="0"/>
                    </a:lnTo>
                    <a:lnTo>
                      <a:pt x="184" y="0"/>
                    </a:lnTo>
                    <a:lnTo>
                      <a:pt x="167" y="140"/>
                    </a:lnTo>
                    <a:lnTo>
                      <a:pt x="167" y="140"/>
                    </a:lnTo>
                    <a:lnTo>
                      <a:pt x="166" y="145"/>
                    </a:lnTo>
                    <a:lnTo>
                      <a:pt x="164" y="149"/>
                    </a:lnTo>
                    <a:lnTo>
                      <a:pt x="157" y="156"/>
                    </a:lnTo>
                    <a:lnTo>
                      <a:pt x="149" y="161"/>
                    </a:lnTo>
                    <a:lnTo>
                      <a:pt x="141" y="164"/>
                    </a:lnTo>
                    <a:lnTo>
                      <a:pt x="141" y="164"/>
                    </a:lnTo>
                    <a:lnTo>
                      <a:pt x="0" y="129"/>
                    </a:lnTo>
                    <a:lnTo>
                      <a:pt x="0" y="129"/>
                    </a:lnTo>
                    <a:lnTo>
                      <a:pt x="3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AAAAA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Candara" panose="020E0502030303020204" pitchFamily="34" charset="0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206" name="Freeform 57"/>
              <p:cNvSpPr>
                <a:spLocks/>
              </p:cNvSpPr>
              <p:nvPr/>
            </p:nvSpPr>
            <p:spPr bwMode="auto">
              <a:xfrm>
                <a:off x="3270251" y="5083175"/>
                <a:ext cx="287338" cy="260350"/>
              </a:xfrm>
              <a:custGeom>
                <a:avLst/>
                <a:gdLst>
                  <a:gd name="T0" fmla="*/ 4 w 181"/>
                  <a:gd name="T1" fmla="*/ 0 h 164"/>
                  <a:gd name="T2" fmla="*/ 4 w 181"/>
                  <a:gd name="T3" fmla="*/ 0 h 164"/>
                  <a:gd name="T4" fmla="*/ 181 w 181"/>
                  <a:gd name="T5" fmla="*/ 0 h 164"/>
                  <a:gd name="T6" fmla="*/ 181 w 181"/>
                  <a:gd name="T7" fmla="*/ 0 h 164"/>
                  <a:gd name="T8" fmla="*/ 164 w 181"/>
                  <a:gd name="T9" fmla="*/ 140 h 164"/>
                  <a:gd name="T10" fmla="*/ 164 w 181"/>
                  <a:gd name="T11" fmla="*/ 140 h 164"/>
                  <a:gd name="T12" fmla="*/ 163 w 181"/>
                  <a:gd name="T13" fmla="*/ 145 h 164"/>
                  <a:gd name="T14" fmla="*/ 161 w 181"/>
                  <a:gd name="T15" fmla="*/ 149 h 164"/>
                  <a:gd name="T16" fmla="*/ 154 w 181"/>
                  <a:gd name="T17" fmla="*/ 156 h 164"/>
                  <a:gd name="T18" fmla="*/ 146 w 181"/>
                  <a:gd name="T19" fmla="*/ 160 h 164"/>
                  <a:gd name="T20" fmla="*/ 138 w 181"/>
                  <a:gd name="T21" fmla="*/ 164 h 164"/>
                  <a:gd name="T22" fmla="*/ 138 w 181"/>
                  <a:gd name="T23" fmla="*/ 164 h 164"/>
                  <a:gd name="T24" fmla="*/ 0 w 181"/>
                  <a:gd name="T25" fmla="*/ 128 h 164"/>
                  <a:gd name="T26" fmla="*/ 0 w 181"/>
                  <a:gd name="T27" fmla="*/ 128 h 164"/>
                  <a:gd name="T28" fmla="*/ 4 w 181"/>
                  <a:gd name="T29" fmla="*/ 0 h 164"/>
                  <a:gd name="T30" fmla="*/ 4 w 181"/>
                  <a:gd name="T31" fmla="*/ 0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81" h="164">
                    <a:moveTo>
                      <a:pt x="4" y="0"/>
                    </a:moveTo>
                    <a:lnTo>
                      <a:pt x="4" y="0"/>
                    </a:lnTo>
                    <a:lnTo>
                      <a:pt x="181" y="0"/>
                    </a:lnTo>
                    <a:lnTo>
                      <a:pt x="181" y="0"/>
                    </a:lnTo>
                    <a:lnTo>
                      <a:pt x="164" y="140"/>
                    </a:lnTo>
                    <a:lnTo>
                      <a:pt x="164" y="140"/>
                    </a:lnTo>
                    <a:lnTo>
                      <a:pt x="163" y="145"/>
                    </a:lnTo>
                    <a:lnTo>
                      <a:pt x="161" y="149"/>
                    </a:lnTo>
                    <a:lnTo>
                      <a:pt x="154" y="156"/>
                    </a:lnTo>
                    <a:lnTo>
                      <a:pt x="146" y="160"/>
                    </a:lnTo>
                    <a:lnTo>
                      <a:pt x="138" y="164"/>
                    </a:lnTo>
                    <a:lnTo>
                      <a:pt x="138" y="164"/>
                    </a:lnTo>
                    <a:lnTo>
                      <a:pt x="0" y="128"/>
                    </a:lnTo>
                    <a:lnTo>
                      <a:pt x="0" y="128"/>
                    </a:lnTo>
                    <a:lnTo>
                      <a:pt x="4" y="0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AAAAA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Candara" panose="020E0502030303020204" pitchFamily="34" charset="0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207" name="Freeform 58"/>
              <p:cNvSpPr>
                <a:spLocks/>
              </p:cNvSpPr>
              <p:nvPr/>
            </p:nvSpPr>
            <p:spPr bwMode="auto">
              <a:xfrm>
                <a:off x="3276601" y="5083175"/>
                <a:ext cx="280988" cy="258763"/>
              </a:xfrm>
              <a:custGeom>
                <a:avLst/>
                <a:gdLst>
                  <a:gd name="T0" fmla="*/ 4 w 177"/>
                  <a:gd name="T1" fmla="*/ 0 h 163"/>
                  <a:gd name="T2" fmla="*/ 4 w 177"/>
                  <a:gd name="T3" fmla="*/ 0 h 163"/>
                  <a:gd name="T4" fmla="*/ 177 w 177"/>
                  <a:gd name="T5" fmla="*/ 0 h 163"/>
                  <a:gd name="T6" fmla="*/ 177 w 177"/>
                  <a:gd name="T7" fmla="*/ 0 h 163"/>
                  <a:gd name="T8" fmla="*/ 160 w 177"/>
                  <a:gd name="T9" fmla="*/ 140 h 163"/>
                  <a:gd name="T10" fmla="*/ 160 w 177"/>
                  <a:gd name="T11" fmla="*/ 140 h 163"/>
                  <a:gd name="T12" fmla="*/ 159 w 177"/>
                  <a:gd name="T13" fmla="*/ 145 h 163"/>
                  <a:gd name="T14" fmla="*/ 157 w 177"/>
                  <a:gd name="T15" fmla="*/ 149 h 163"/>
                  <a:gd name="T16" fmla="*/ 150 w 177"/>
                  <a:gd name="T17" fmla="*/ 156 h 163"/>
                  <a:gd name="T18" fmla="*/ 142 w 177"/>
                  <a:gd name="T19" fmla="*/ 160 h 163"/>
                  <a:gd name="T20" fmla="*/ 134 w 177"/>
                  <a:gd name="T21" fmla="*/ 163 h 163"/>
                  <a:gd name="T22" fmla="*/ 134 w 177"/>
                  <a:gd name="T23" fmla="*/ 163 h 163"/>
                  <a:gd name="T24" fmla="*/ 0 w 177"/>
                  <a:gd name="T25" fmla="*/ 128 h 163"/>
                  <a:gd name="T26" fmla="*/ 0 w 177"/>
                  <a:gd name="T27" fmla="*/ 128 h 163"/>
                  <a:gd name="T28" fmla="*/ 4 w 177"/>
                  <a:gd name="T29" fmla="*/ 0 h 163"/>
                  <a:gd name="T30" fmla="*/ 4 w 177"/>
                  <a:gd name="T31" fmla="*/ 0 h 1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77" h="163">
                    <a:moveTo>
                      <a:pt x="4" y="0"/>
                    </a:moveTo>
                    <a:lnTo>
                      <a:pt x="4" y="0"/>
                    </a:lnTo>
                    <a:lnTo>
                      <a:pt x="177" y="0"/>
                    </a:lnTo>
                    <a:lnTo>
                      <a:pt x="177" y="0"/>
                    </a:lnTo>
                    <a:lnTo>
                      <a:pt x="160" y="140"/>
                    </a:lnTo>
                    <a:lnTo>
                      <a:pt x="160" y="140"/>
                    </a:lnTo>
                    <a:lnTo>
                      <a:pt x="159" y="145"/>
                    </a:lnTo>
                    <a:lnTo>
                      <a:pt x="157" y="149"/>
                    </a:lnTo>
                    <a:lnTo>
                      <a:pt x="150" y="156"/>
                    </a:lnTo>
                    <a:lnTo>
                      <a:pt x="142" y="160"/>
                    </a:lnTo>
                    <a:lnTo>
                      <a:pt x="134" y="163"/>
                    </a:lnTo>
                    <a:lnTo>
                      <a:pt x="134" y="163"/>
                    </a:lnTo>
                    <a:lnTo>
                      <a:pt x="0" y="128"/>
                    </a:lnTo>
                    <a:lnTo>
                      <a:pt x="0" y="128"/>
                    </a:lnTo>
                    <a:lnTo>
                      <a:pt x="4" y="0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ABABA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Candara" panose="020E0502030303020204" pitchFamily="34" charset="0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208" name="Freeform 59"/>
              <p:cNvSpPr>
                <a:spLocks/>
              </p:cNvSpPr>
              <p:nvPr/>
            </p:nvSpPr>
            <p:spPr bwMode="auto">
              <a:xfrm>
                <a:off x="3282951" y="5083175"/>
                <a:ext cx="274638" cy="258763"/>
              </a:xfrm>
              <a:custGeom>
                <a:avLst/>
                <a:gdLst>
                  <a:gd name="T0" fmla="*/ 3 w 173"/>
                  <a:gd name="T1" fmla="*/ 0 h 163"/>
                  <a:gd name="T2" fmla="*/ 3 w 173"/>
                  <a:gd name="T3" fmla="*/ 0 h 163"/>
                  <a:gd name="T4" fmla="*/ 173 w 173"/>
                  <a:gd name="T5" fmla="*/ 0 h 163"/>
                  <a:gd name="T6" fmla="*/ 173 w 173"/>
                  <a:gd name="T7" fmla="*/ 0 h 163"/>
                  <a:gd name="T8" fmla="*/ 156 w 173"/>
                  <a:gd name="T9" fmla="*/ 140 h 163"/>
                  <a:gd name="T10" fmla="*/ 156 w 173"/>
                  <a:gd name="T11" fmla="*/ 140 h 163"/>
                  <a:gd name="T12" fmla="*/ 155 w 173"/>
                  <a:gd name="T13" fmla="*/ 145 h 163"/>
                  <a:gd name="T14" fmla="*/ 153 w 173"/>
                  <a:gd name="T15" fmla="*/ 149 h 163"/>
                  <a:gd name="T16" fmla="*/ 146 w 173"/>
                  <a:gd name="T17" fmla="*/ 156 h 163"/>
                  <a:gd name="T18" fmla="*/ 140 w 173"/>
                  <a:gd name="T19" fmla="*/ 160 h 163"/>
                  <a:gd name="T20" fmla="*/ 132 w 173"/>
                  <a:gd name="T21" fmla="*/ 163 h 163"/>
                  <a:gd name="T22" fmla="*/ 132 w 173"/>
                  <a:gd name="T23" fmla="*/ 163 h 163"/>
                  <a:gd name="T24" fmla="*/ 0 w 173"/>
                  <a:gd name="T25" fmla="*/ 126 h 163"/>
                  <a:gd name="T26" fmla="*/ 0 w 173"/>
                  <a:gd name="T27" fmla="*/ 126 h 163"/>
                  <a:gd name="T28" fmla="*/ 3 w 173"/>
                  <a:gd name="T29" fmla="*/ 0 h 163"/>
                  <a:gd name="T30" fmla="*/ 3 w 173"/>
                  <a:gd name="T31" fmla="*/ 0 h 1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73" h="163">
                    <a:moveTo>
                      <a:pt x="3" y="0"/>
                    </a:moveTo>
                    <a:lnTo>
                      <a:pt x="3" y="0"/>
                    </a:lnTo>
                    <a:lnTo>
                      <a:pt x="173" y="0"/>
                    </a:lnTo>
                    <a:lnTo>
                      <a:pt x="173" y="0"/>
                    </a:lnTo>
                    <a:lnTo>
                      <a:pt x="156" y="140"/>
                    </a:lnTo>
                    <a:lnTo>
                      <a:pt x="156" y="140"/>
                    </a:lnTo>
                    <a:lnTo>
                      <a:pt x="155" y="145"/>
                    </a:lnTo>
                    <a:lnTo>
                      <a:pt x="153" y="149"/>
                    </a:lnTo>
                    <a:lnTo>
                      <a:pt x="146" y="156"/>
                    </a:lnTo>
                    <a:lnTo>
                      <a:pt x="140" y="160"/>
                    </a:lnTo>
                    <a:lnTo>
                      <a:pt x="132" y="163"/>
                    </a:lnTo>
                    <a:lnTo>
                      <a:pt x="132" y="163"/>
                    </a:lnTo>
                    <a:lnTo>
                      <a:pt x="0" y="126"/>
                    </a:lnTo>
                    <a:lnTo>
                      <a:pt x="0" y="126"/>
                    </a:lnTo>
                    <a:lnTo>
                      <a:pt x="3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ACACA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Candara" panose="020E0502030303020204" pitchFamily="34" charset="0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209" name="Freeform 60"/>
              <p:cNvSpPr>
                <a:spLocks/>
              </p:cNvSpPr>
              <p:nvPr/>
            </p:nvSpPr>
            <p:spPr bwMode="auto">
              <a:xfrm>
                <a:off x="3289301" y="5083175"/>
                <a:ext cx="268288" cy="258763"/>
              </a:xfrm>
              <a:custGeom>
                <a:avLst/>
                <a:gdLst>
                  <a:gd name="T0" fmla="*/ 3 w 169"/>
                  <a:gd name="T1" fmla="*/ 0 h 163"/>
                  <a:gd name="T2" fmla="*/ 3 w 169"/>
                  <a:gd name="T3" fmla="*/ 0 h 163"/>
                  <a:gd name="T4" fmla="*/ 169 w 169"/>
                  <a:gd name="T5" fmla="*/ 0 h 163"/>
                  <a:gd name="T6" fmla="*/ 169 w 169"/>
                  <a:gd name="T7" fmla="*/ 0 h 163"/>
                  <a:gd name="T8" fmla="*/ 152 w 169"/>
                  <a:gd name="T9" fmla="*/ 140 h 163"/>
                  <a:gd name="T10" fmla="*/ 152 w 169"/>
                  <a:gd name="T11" fmla="*/ 140 h 163"/>
                  <a:gd name="T12" fmla="*/ 151 w 169"/>
                  <a:gd name="T13" fmla="*/ 144 h 163"/>
                  <a:gd name="T14" fmla="*/ 149 w 169"/>
                  <a:gd name="T15" fmla="*/ 148 h 163"/>
                  <a:gd name="T16" fmla="*/ 142 w 169"/>
                  <a:gd name="T17" fmla="*/ 155 h 163"/>
                  <a:gd name="T18" fmla="*/ 136 w 169"/>
                  <a:gd name="T19" fmla="*/ 160 h 163"/>
                  <a:gd name="T20" fmla="*/ 128 w 169"/>
                  <a:gd name="T21" fmla="*/ 163 h 163"/>
                  <a:gd name="T22" fmla="*/ 128 w 169"/>
                  <a:gd name="T23" fmla="*/ 163 h 163"/>
                  <a:gd name="T24" fmla="*/ 0 w 169"/>
                  <a:gd name="T25" fmla="*/ 125 h 163"/>
                  <a:gd name="T26" fmla="*/ 0 w 169"/>
                  <a:gd name="T27" fmla="*/ 125 h 163"/>
                  <a:gd name="T28" fmla="*/ 3 w 169"/>
                  <a:gd name="T29" fmla="*/ 0 h 163"/>
                  <a:gd name="T30" fmla="*/ 3 w 169"/>
                  <a:gd name="T31" fmla="*/ 0 h 1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69" h="163">
                    <a:moveTo>
                      <a:pt x="3" y="0"/>
                    </a:moveTo>
                    <a:lnTo>
                      <a:pt x="3" y="0"/>
                    </a:lnTo>
                    <a:lnTo>
                      <a:pt x="169" y="0"/>
                    </a:lnTo>
                    <a:lnTo>
                      <a:pt x="169" y="0"/>
                    </a:lnTo>
                    <a:lnTo>
                      <a:pt x="152" y="140"/>
                    </a:lnTo>
                    <a:lnTo>
                      <a:pt x="152" y="140"/>
                    </a:lnTo>
                    <a:lnTo>
                      <a:pt x="151" y="144"/>
                    </a:lnTo>
                    <a:lnTo>
                      <a:pt x="149" y="148"/>
                    </a:lnTo>
                    <a:lnTo>
                      <a:pt x="142" y="155"/>
                    </a:lnTo>
                    <a:lnTo>
                      <a:pt x="136" y="160"/>
                    </a:lnTo>
                    <a:lnTo>
                      <a:pt x="128" y="163"/>
                    </a:lnTo>
                    <a:lnTo>
                      <a:pt x="128" y="163"/>
                    </a:lnTo>
                    <a:lnTo>
                      <a:pt x="0" y="125"/>
                    </a:lnTo>
                    <a:lnTo>
                      <a:pt x="0" y="125"/>
                    </a:lnTo>
                    <a:lnTo>
                      <a:pt x="3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ACACB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Candara" panose="020E0502030303020204" pitchFamily="34" charset="0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210" name="Freeform 61"/>
              <p:cNvSpPr>
                <a:spLocks/>
              </p:cNvSpPr>
              <p:nvPr/>
            </p:nvSpPr>
            <p:spPr bwMode="auto">
              <a:xfrm>
                <a:off x="3294063" y="5083175"/>
                <a:ext cx="263525" cy="258763"/>
              </a:xfrm>
              <a:custGeom>
                <a:avLst/>
                <a:gdLst>
                  <a:gd name="T0" fmla="*/ 4 w 166"/>
                  <a:gd name="T1" fmla="*/ 0 h 163"/>
                  <a:gd name="T2" fmla="*/ 4 w 166"/>
                  <a:gd name="T3" fmla="*/ 0 h 163"/>
                  <a:gd name="T4" fmla="*/ 166 w 166"/>
                  <a:gd name="T5" fmla="*/ 0 h 163"/>
                  <a:gd name="T6" fmla="*/ 166 w 166"/>
                  <a:gd name="T7" fmla="*/ 0 h 163"/>
                  <a:gd name="T8" fmla="*/ 149 w 166"/>
                  <a:gd name="T9" fmla="*/ 140 h 163"/>
                  <a:gd name="T10" fmla="*/ 149 w 166"/>
                  <a:gd name="T11" fmla="*/ 140 h 163"/>
                  <a:gd name="T12" fmla="*/ 148 w 166"/>
                  <a:gd name="T13" fmla="*/ 144 h 163"/>
                  <a:gd name="T14" fmla="*/ 146 w 166"/>
                  <a:gd name="T15" fmla="*/ 148 h 163"/>
                  <a:gd name="T16" fmla="*/ 141 w 166"/>
                  <a:gd name="T17" fmla="*/ 155 h 163"/>
                  <a:gd name="T18" fmla="*/ 133 w 166"/>
                  <a:gd name="T19" fmla="*/ 160 h 163"/>
                  <a:gd name="T20" fmla="*/ 125 w 166"/>
                  <a:gd name="T21" fmla="*/ 163 h 163"/>
                  <a:gd name="T22" fmla="*/ 125 w 166"/>
                  <a:gd name="T23" fmla="*/ 163 h 163"/>
                  <a:gd name="T24" fmla="*/ 0 w 166"/>
                  <a:gd name="T25" fmla="*/ 124 h 163"/>
                  <a:gd name="T26" fmla="*/ 0 w 166"/>
                  <a:gd name="T27" fmla="*/ 124 h 163"/>
                  <a:gd name="T28" fmla="*/ 4 w 166"/>
                  <a:gd name="T29" fmla="*/ 0 h 163"/>
                  <a:gd name="T30" fmla="*/ 4 w 166"/>
                  <a:gd name="T31" fmla="*/ 0 h 1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66" h="163">
                    <a:moveTo>
                      <a:pt x="4" y="0"/>
                    </a:moveTo>
                    <a:lnTo>
                      <a:pt x="4" y="0"/>
                    </a:lnTo>
                    <a:lnTo>
                      <a:pt x="166" y="0"/>
                    </a:lnTo>
                    <a:lnTo>
                      <a:pt x="166" y="0"/>
                    </a:lnTo>
                    <a:lnTo>
                      <a:pt x="149" y="140"/>
                    </a:lnTo>
                    <a:lnTo>
                      <a:pt x="149" y="140"/>
                    </a:lnTo>
                    <a:lnTo>
                      <a:pt x="148" y="144"/>
                    </a:lnTo>
                    <a:lnTo>
                      <a:pt x="146" y="148"/>
                    </a:lnTo>
                    <a:lnTo>
                      <a:pt x="141" y="155"/>
                    </a:lnTo>
                    <a:lnTo>
                      <a:pt x="133" y="160"/>
                    </a:lnTo>
                    <a:lnTo>
                      <a:pt x="125" y="163"/>
                    </a:lnTo>
                    <a:lnTo>
                      <a:pt x="125" y="163"/>
                    </a:lnTo>
                    <a:lnTo>
                      <a:pt x="0" y="124"/>
                    </a:lnTo>
                    <a:lnTo>
                      <a:pt x="0" y="124"/>
                    </a:lnTo>
                    <a:lnTo>
                      <a:pt x="4" y="0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ADADB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Candara" panose="020E0502030303020204" pitchFamily="34" charset="0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211" name="Freeform 62"/>
              <p:cNvSpPr>
                <a:spLocks/>
              </p:cNvSpPr>
              <p:nvPr/>
            </p:nvSpPr>
            <p:spPr bwMode="auto">
              <a:xfrm>
                <a:off x="3300413" y="5083175"/>
                <a:ext cx="257175" cy="258763"/>
              </a:xfrm>
              <a:custGeom>
                <a:avLst/>
                <a:gdLst>
                  <a:gd name="T0" fmla="*/ 4 w 162"/>
                  <a:gd name="T1" fmla="*/ 0 h 163"/>
                  <a:gd name="T2" fmla="*/ 4 w 162"/>
                  <a:gd name="T3" fmla="*/ 0 h 163"/>
                  <a:gd name="T4" fmla="*/ 162 w 162"/>
                  <a:gd name="T5" fmla="*/ 0 h 163"/>
                  <a:gd name="T6" fmla="*/ 162 w 162"/>
                  <a:gd name="T7" fmla="*/ 0 h 163"/>
                  <a:gd name="T8" fmla="*/ 145 w 162"/>
                  <a:gd name="T9" fmla="*/ 140 h 163"/>
                  <a:gd name="T10" fmla="*/ 145 w 162"/>
                  <a:gd name="T11" fmla="*/ 140 h 163"/>
                  <a:gd name="T12" fmla="*/ 144 w 162"/>
                  <a:gd name="T13" fmla="*/ 144 h 163"/>
                  <a:gd name="T14" fmla="*/ 142 w 162"/>
                  <a:gd name="T15" fmla="*/ 148 h 163"/>
                  <a:gd name="T16" fmla="*/ 137 w 162"/>
                  <a:gd name="T17" fmla="*/ 155 h 163"/>
                  <a:gd name="T18" fmla="*/ 129 w 162"/>
                  <a:gd name="T19" fmla="*/ 160 h 163"/>
                  <a:gd name="T20" fmla="*/ 121 w 162"/>
                  <a:gd name="T21" fmla="*/ 163 h 163"/>
                  <a:gd name="T22" fmla="*/ 121 w 162"/>
                  <a:gd name="T23" fmla="*/ 163 h 163"/>
                  <a:gd name="T24" fmla="*/ 0 w 162"/>
                  <a:gd name="T25" fmla="*/ 122 h 163"/>
                  <a:gd name="T26" fmla="*/ 0 w 162"/>
                  <a:gd name="T27" fmla="*/ 122 h 163"/>
                  <a:gd name="T28" fmla="*/ 4 w 162"/>
                  <a:gd name="T29" fmla="*/ 0 h 163"/>
                  <a:gd name="T30" fmla="*/ 4 w 162"/>
                  <a:gd name="T31" fmla="*/ 0 h 1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62" h="163">
                    <a:moveTo>
                      <a:pt x="4" y="0"/>
                    </a:moveTo>
                    <a:lnTo>
                      <a:pt x="4" y="0"/>
                    </a:lnTo>
                    <a:lnTo>
                      <a:pt x="162" y="0"/>
                    </a:lnTo>
                    <a:lnTo>
                      <a:pt x="162" y="0"/>
                    </a:lnTo>
                    <a:lnTo>
                      <a:pt x="145" y="140"/>
                    </a:lnTo>
                    <a:lnTo>
                      <a:pt x="145" y="140"/>
                    </a:lnTo>
                    <a:lnTo>
                      <a:pt x="144" y="144"/>
                    </a:lnTo>
                    <a:lnTo>
                      <a:pt x="142" y="148"/>
                    </a:lnTo>
                    <a:lnTo>
                      <a:pt x="137" y="155"/>
                    </a:lnTo>
                    <a:lnTo>
                      <a:pt x="129" y="160"/>
                    </a:lnTo>
                    <a:lnTo>
                      <a:pt x="121" y="163"/>
                    </a:lnTo>
                    <a:lnTo>
                      <a:pt x="121" y="163"/>
                    </a:lnTo>
                    <a:lnTo>
                      <a:pt x="0" y="122"/>
                    </a:lnTo>
                    <a:lnTo>
                      <a:pt x="0" y="122"/>
                    </a:lnTo>
                    <a:lnTo>
                      <a:pt x="4" y="0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AEAEB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Candara" panose="020E0502030303020204" pitchFamily="34" charset="0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212" name="Freeform 63"/>
              <p:cNvSpPr>
                <a:spLocks/>
              </p:cNvSpPr>
              <p:nvPr/>
            </p:nvSpPr>
            <p:spPr bwMode="auto">
              <a:xfrm>
                <a:off x="3306763" y="5083175"/>
                <a:ext cx="250825" cy="258763"/>
              </a:xfrm>
              <a:custGeom>
                <a:avLst/>
                <a:gdLst>
                  <a:gd name="T0" fmla="*/ 4 w 158"/>
                  <a:gd name="T1" fmla="*/ 0 h 163"/>
                  <a:gd name="T2" fmla="*/ 4 w 158"/>
                  <a:gd name="T3" fmla="*/ 0 h 163"/>
                  <a:gd name="T4" fmla="*/ 158 w 158"/>
                  <a:gd name="T5" fmla="*/ 0 h 163"/>
                  <a:gd name="T6" fmla="*/ 158 w 158"/>
                  <a:gd name="T7" fmla="*/ 0 h 163"/>
                  <a:gd name="T8" fmla="*/ 141 w 158"/>
                  <a:gd name="T9" fmla="*/ 140 h 163"/>
                  <a:gd name="T10" fmla="*/ 141 w 158"/>
                  <a:gd name="T11" fmla="*/ 140 h 163"/>
                  <a:gd name="T12" fmla="*/ 140 w 158"/>
                  <a:gd name="T13" fmla="*/ 144 h 163"/>
                  <a:gd name="T14" fmla="*/ 138 w 158"/>
                  <a:gd name="T15" fmla="*/ 148 h 163"/>
                  <a:gd name="T16" fmla="*/ 133 w 158"/>
                  <a:gd name="T17" fmla="*/ 155 h 163"/>
                  <a:gd name="T18" fmla="*/ 125 w 158"/>
                  <a:gd name="T19" fmla="*/ 160 h 163"/>
                  <a:gd name="T20" fmla="*/ 118 w 158"/>
                  <a:gd name="T21" fmla="*/ 163 h 163"/>
                  <a:gd name="T22" fmla="*/ 118 w 158"/>
                  <a:gd name="T23" fmla="*/ 163 h 163"/>
                  <a:gd name="T24" fmla="*/ 0 w 158"/>
                  <a:gd name="T25" fmla="*/ 121 h 163"/>
                  <a:gd name="T26" fmla="*/ 0 w 158"/>
                  <a:gd name="T27" fmla="*/ 121 h 163"/>
                  <a:gd name="T28" fmla="*/ 4 w 158"/>
                  <a:gd name="T29" fmla="*/ 0 h 163"/>
                  <a:gd name="T30" fmla="*/ 4 w 158"/>
                  <a:gd name="T31" fmla="*/ 0 h 1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58" h="163">
                    <a:moveTo>
                      <a:pt x="4" y="0"/>
                    </a:moveTo>
                    <a:lnTo>
                      <a:pt x="4" y="0"/>
                    </a:lnTo>
                    <a:lnTo>
                      <a:pt x="158" y="0"/>
                    </a:lnTo>
                    <a:lnTo>
                      <a:pt x="158" y="0"/>
                    </a:lnTo>
                    <a:lnTo>
                      <a:pt x="141" y="140"/>
                    </a:lnTo>
                    <a:lnTo>
                      <a:pt x="141" y="140"/>
                    </a:lnTo>
                    <a:lnTo>
                      <a:pt x="140" y="144"/>
                    </a:lnTo>
                    <a:lnTo>
                      <a:pt x="138" y="148"/>
                    </a:lnTo>
                    <a:lnTo>
                      <a:pt x="133" y="155"/>
                    </a:lnTo>
                    <a:lnTo>
                      <a:pt x="125" y="160"/>
                    </a:lnTo>
                    <a:lnTo>
                      <a:pt x="118" y="163"/>
                    </a:lnTo>
                    <a:lnTo>
                      <a:pt x="118" y="163"/>
                    </a:lnTo>
                    <a:lnTo>
                      <a:pt x="0" y="121"/>
                    </a:lnTo>
                    <a:lnTo>
                      <a:pt x="0" y="121"/>
                    </a:lnTo>
                    <a:lnTo>
                      <a:pt x="4" y="0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AEAEB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Candara" panose="020E0502030303020204" pitchFamily="34" charset="0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213" name="Freeform 64"/>
              <p:cNvSpPr>
                <a:spLocks/>
              </p:cNvSpPr>
              <p:nvPr/>
            </p:nvSpPr>
            <p:spPr bwMode="auto">
              <a:xfrm>
                <a:off x="3313113" y="5083175"/>
                <a:ext cx="244475" cy="258763"/>
              </a:xfrm>
              <a:custGeom>
                <a:avLst/>
                <a:gdLst>
                  <a:gd name="T0" fmla="*/ 4 w 154"/>
                  <a:gd name="T1" fmla="*/ 0 h 163"/>
                  <a:gd name="T2" fmla="*/ 4 w 154"/>
                  <a:gd name="T3" fmla="*/ 0 h 163"/>
                  <a:gd name="T4" fmla="*/ 154 w 154"/>
                  <a:gd name="T5" fmla="*/ 0 h 163"/>
                  <a:gd name="T6" fmla="*/ 154 w 154"/>
                  <a:gd name="T7" fmla="*/ 0 h 163"/>
                  <a:gd name="T8" fmla="*/ 137 w 154"/>
                  <a:gd name="T9" fmla="*/ 140 h 163"/>
                  <a:gd name="T10" fmla="*/ 137 w 154"/>
                  <a:gd name="T11" fmla="*/ 140 h 163"/>
                  <a:gd name="T12" fmla="*/ 136 w 154"/>
                  <a:gd name="T13" fmla="*/ 144 h 163"/>
                  <a:gd name="T14" fmla="*/ 134 w 154"/>
                  <a:gd name="T15" fmla="*/ 148 h 163"/>
                  <a:gd name="T16" fmla="*/ 129 w 154"/>
                  <a:gd name="T17" fmla="*/ 155 h 163"/>
                  <a:gd name="T18" fmla="*/ 122 w 154"/>
                  <a:gd name="T19" fmla="*/ 160 h 163"/>
                  <a:gd name="T20" fmla="*/ 114 w 154"/>
                  <a:gd name="T21" fmla="*/ 163 h 163"/>
                  <a:gd name="T22" fmla="*/ 114 w 154"/>
                  <a:gd name="T23" fmla="*/ 163 h 163"/>
                  <a:gd name="T24" fmla="*/ 0 w 154"/>
                  <a:gd name="T25" fmla="*/ 119 h 163"/>
                  <a:gd name="T26" fmla="*/ 0 w 154"/>
                  <a:gd name="T27" fmla="*/ 119 h 163"/>
                  <a:gd name="T28" fmla="*/ 4 w 154"/>
                  <a:gd name="T29" fmla="*/ 0 h 163"/>
                  <a:gd name="T30" fmla="*/ 4 w 154"/>
                  <a:gd name="T31" fmla="*/ 0 h 1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54" h="163">
                    <a:moveTo>
                      <a:pt x="4" y="0"/>
                    </a:moveTo>
                    <a:lnTo>
                      <a:pt x="4" y="0"/>
                    </a:lnTo>
                    <a:lnTo>
                      <a:pt x="154" y="0"/>
                    </a:lnTo>
                    <a:lnTo>
                      <a:pt x="154" y="0"/>
                    </a:lnTo>
                    <a:lnTo>
                      <a:pt x="137" y="140"/>
                    </a:lnTo>
                    <a:lnTo>
                      <a:pt x="137" y="140"/>
                    </a:lnTo>
                    <a:lnTo>
                      <a:pt x="136" y="144"/>
                    </a:lnTo>
                    <a:lnTo>
                      <a:pt x="134" y="148"/>
                    </a:lnTo>
                    <a:lnTo>
                      <a:pt x="129" y="155"/>
                    </a:lnTo>
                    <a:lnTo>
                      <a:pt x="122" y="160"/>
                    </a:lnTo>
                    <a:lnTo>
                      <a:pt x="114" y="163"/>
                    </a:lnTo>
                    <a:lnTo>
                      <a:pt x="114" y="163"/>
                    </a:lnTo>
                    <a:lnTo>
                      <a:pt x="0" y="119"/>
                    </a:lnTo>
                    <a:lnTo>
                      <a:pt x="0" y="119"/>
                    </a:lnTo>
                    <a:lnTo>
                      <a:pt x="4" y="0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AFAFB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Candara" panose="020E0502030303020204" pitchFamily="34" charset="0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214" name="Freeform 65"/>
              <p:cNvSpPr>
                <a:spLocks/>
              </p:cNvSpPr>
              <p:nvPr/>
            </p:nvSpPr>
            <p:spPr bwMode="auto">
              <a:xfrm>
                <a:off x="3317876" y="5083175"/>
                <a:ext cx="239713" cy="258763"/>
              </a:xfrm>
              <a:custGeom>
                <a:avLst/>
                <a:gdLst>
                  <a:gd name="T0" fmla="*/ 4 w 151"/>
                  <a:gd name="T1" fmla="*/ 0 h 163"/>
                  <a:gd name="T2" fmla="*/ 4 w 151"/>
                  <a:gd name="T3" fmla="*/ 0 h 163"/>
                  <a:gd name="T4" fmla="*/ 151 w 151"/>
                  <a:gd name="T5" fmla="*/ 0 h 163"/>
                  <a:gd name="T6" fmla="*/ 151 w 151"/>
                  <a:gd name="T7" fmla="*/ 0 h 163"/>
                  <a:gd name="T8" fmla="*/ 134 w 151"/>
                  <a:gd name="T9" fmla="*/ 140 h 163"/>
                  <a:gd name="T10" fmla="*/ 134 w 151"/>
                  <a:gd name="T11" fmla="*/ 140 h 163"/>
                  <a:gd name="T12" fmla="*/ 133 w 151"/>
                  <a:gd name="T13" fmla="*/ 144 h 163"/>
                  <a:gd name="T14" fmla="*/ 131 w 151"/>
                  <a:gd name="T15" fmla="*/ 148 h 163"/>
                  <a:gd name="T16" fmla="*/ 126 w 151"/>
                  <a:gd name="T17" fmla="*/ 155 h 163"/>
                  <a:gd name="T18" fmla="*/ 119 w 151"/>
                  <a:gd name="T19" fmla="*/ 160 h 163"/>
                  <a:gd name="T20" fmla="*/ 111 w 151"/>
                  <a:gd name="T21" fmla="*/ 163 h 163"/>
                  <a:gd name="T22" fmla="*/ 111 w 151"/>
                  <a:gd name="T23" fmla="*/ 163 h 163"/>
                  <a:gd name="T24" fmla="*/ 0 w 151"/>
                  <a:gd name="T25" fmla="*/ 119 h 163"/>
                  <a:gd name="T26" fmla="*/ 0 w 151"/>
                  <a:gd name="T27" fmla="*/ 119 h 163"/>
                  <a:gd name="T28" fmla="*/ 4 w 151"/>
                  <a:gd name="T29" fmla="*/ 0 h 163"/>
                  <a:gd name="T30" fmla="*/ 4 w 151"/>
                  <a:gd name="T31" fmla="*/ 0 h 1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51" h="163">
                    <a:moveTo>
                      <a:pt x="4" y="0"/>
                    </a:moveTo>
                    <a:lnTo>
                      <a:pt x="4" y="0"/>
                    </a:lnTo>
                    <a:lnTo>
                      <a:pt x="151" y="0"/>
                    </a:lnTo>
                    <a:lnTo>
                      <a:pt x="151" y="0"/>
                    </a:lnTo>
                    <a:lnTo>
                      <a:pt x="134" y="140"/>
                    </a:lnTo>
                    <a:lnTo>
                      <a:pt x="134" y="140"/>
                    </a:lnTo>
                    <a:lnTo>
                      <a:pt x="133" y="144"/>
                    </a:lnTo>
                    <a:lnTo>
                      <a:pt x="131" y="148"/>
                    </a:lnTo>
                    <a:lnTo>
                      <a:pt x="126" y="155"/>
                    </a:lnTo>
                    <a:lnTo>
                      <a:pt x="119" y="160"/>
                    </a:lnTo>
                    <a:lnTo>
                      <a:pt x="111" y="163"/>
                    </a:lnTo>
                    <a:lnTo>
                      <a:pt x="111" y="163"/>
                    </a:lnTo>
                    <a:lnTo>
                      <a:pt x="0" y="119"/>
                    </a:lnTo>
                    <a:lnTo>
                      <a:pt x="0" y="119"/>
                    </a:lnTo>
                    <a:lnTo>
                      <a:pt x="4" y="0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AFAFB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Candara" panose="020E0502030303020204" pitchFamily="34" charset="0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215" name="Freeform 66"/>
              <p:cNvSpPr>
                <a:spLocks/>
              </p:cNvSpPr>
              <p:nvPr/>
            </p:nvSpPr>
            <p:spPr bwMode="auto">
              <a:xfrm>
                <a:off x="3324226" y="5083175"/>
                <a:ext cx="233363" cy="258763"/>
              </a:xfrm>
              <a:custGeom>
                <a:avLst/>
                <a:gdLst>
                  <a:gd name="T0" fmla="*/ 4 w 147"/>
                  <a:gd name="T1" fmla="*/ 0 h 163"/>
                  <a:gd name="T2" fmla="*/ 4 w 147"/>
                  <a:gd name="T3" fmla="*/ 0 h 163"/>
                  <a:gd name="T4" fmla="*/ 147 w 147"/>
                  <a:gd name="T5" fmla="*/ 0 h 163"/>
                  <a:gd name="T6" fmla="*/ 147 w 147"/>
                  <a:gd name="T7" fmla="*/ 0 h 163"/>
                  <a:gd name="T8" fmla="*/ 130 w 147"/>
                  <a:gd name="T9" fmla="*/ 140 h 163"/>
                  <a:gd name="T10" fmla="*/ 130 w 147"/>
                  <a:gd name="T11" fmla="*/ 140 h 163"/>
                  <a:gd name="T12" fmla="*/ 129 w 147"/>
                  <a:gd name="T13" fmla="*/ 144 h 163"/>
                  <a:gd name="T14" fmla="*/ 127 w 147"/>
                  <a:gd name="T15" fmla="*/ 148 h 163"/>
                  <a:gd name="T16" fmla="*/ 122 w 147"/>
                  <a:gd name="T17" fmla="*/ 155 h 163"/>
                  <a:gd name="T18" fmla="*/ 115 w 147"/>
                  <a:gd name="T19" fmla="*/ 159 h 163"/>
                  <a:gd name="T20" fmla="*/ 107 w 147"/>
                  <a:gd name="T21" fmla="*/ 163 h 163"/>
                  <a:gd name="T22" fmla="*/ 107 w 147"/>
                  <a:gd name="T23" fmla="*/ 163 h 163"/>
                  <a:gd name="T24" fmla="*/ 0 w 147"/>
                  <a:gd name="T25" fmla="*/ 118 h 163"/>
                  <a:gd name="T26" fmla="*/ 0 w 147"/>
                  <a:gd name="T27" fmla="*/ 118 h 163"/>
                  <a:gd name="T28" fmla="*/ 4 w 147"/>
                  <a:gd name="T29" fmla="*/ 0 h 163"/>
                  <a:gd name="T30" fmla="*/ 4 w 147"/>
                  <a:gd name="T31" fmla="*/ 0 h 1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47" h="163">
                    <a:moveTo>
                      <a:pt x="4" y="0"/>
                    </a:moveTo>
                    <a:lnTo>
                      <a:pt x="4" y="0"/>
                    </a:lnTo>
                    <a:lnTo>
                      <a:pt x="147" y="0"/>
                    </a:lnTo>
                    <a:lnTo>
                      <a:pt x="147" y="0"/>
                    </a:lnTo>
                    <a:lnTo>
                      <a:pt x="130" y="140"/>
                    </a:lnTo>
                    <a:lnTo>
                      <a:pt x="130" y="140"/>
                    </a:lnTo>
                    <a:lnTo>
                      <a:pt x="129" y="144"/>
                    </a:lnTo>
                    <a:lnTo>
                      <a:pt x="127" y="148"/>
                    </a:lnTo>
                    <a:lnTo>
                      <a:pt x="122" y="155"/>
                    </a:lnTo>
                    <a:lnTo>
                      <a:pt x="115" y="159"/>
                    </a:lnTo>
                    <a:lnTo>
                      <a:pt x="107" y="163"/>
                    </a:lnTo>
                    <a:lnTo>
                      <a:pt x="107" y="163"/>
                    </a:lnTo>
                    <a:lnTo>
                      <a:pt x="0" y="118"/>
                    </a:lnTo>
                    <a:lnTo>
                      <a:pt x="0" y="118"/>
                    </a:lnTo>
                    <a:lnTo>
                      <a:pt x="4" y="0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B0B0B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Candara" panose="020E0502030303020204" pitchFamily="34" charset="0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216" name="Freeform 67"/>
              <p:cNvSpPr>
                <a:spLocks/>
              </p:cNvSpPr>
              <p:nvPr/>
            </p:nvSpPr>
            <p:spPr bwMode="auto">
              <a:xfrm>
                <a:off x="3330576" y="5083175"/>
                <a:ext cx="227013" cy="258763"/>
              </a:xfrm>
              <a:custGeom>
                <a:avLst/>
                <a:gdLst>
                  <a:gd name="T0" fmla="*/ 4 w 143"/>
                  <a:gd name="T1" fmla="*/ 0 h 163"/>
                  <a:gd name="T2" fmla="*/ 4 w 143"/>
                  <a:gd name="T3" fmla="*/ 0 h 163"/>
                  <a:gd name="T4" fmla="*/ 143 w 143"/>
                  <a:gd name="T5" fmla="*/ 0 h 163"/>
                  <a:gd name="T6" fmla="*/ 143 w 143"/>
                  <a:gd name="T7" fmla="*/ 0 h 163"/>
                  <a:gd name="T8" fmla="*/ 126 w 143"/>
                  <a:gd name="T9" fmla="*/ 140 h 163"/>
                  <a:gd name="T10" fmla="*/ 126 w 143"/>
                  <a:gd name="T11" fmla="*/ 140 h 163"/>
                  <a:gd name="T12" fmla="*/ 125 w 143"/>
                  <a:gd name="T13" fmla="*/ 144 h 163"/>
                  <a:gd name="T14" fmla="*/ 123 w 143"/>
                  <a:gd name="T15" fmla="*/ 148 h 163"/>
                  <a:gd name="T16" fmla="*/ 118 w 143"/>
                  <a:gd name="T17" fmla="*/ 155 h 163"/>
                  <a:gd name="T18" fmla="*/ 111 w 143"/>
                  <a:gd name="T19" fmla="*/ 159 h 163"/>
                  <a:gd name="T20" fmla="*/ 104 w 143"/>
                  <a:gd name="T21" fmla="*/ 163 h 163"/>
                  <a:gd name="T22" fmla="*/ 104 w 143"/>
                  <a:gd name="T23" fmla="*/ 163 h 163"/>
                  <a:gd name="T24" fmla="*/ 0 w 143"/>
                  <a:gd name="T25" fmla="*/ 117 h 163"/>
                  <a:gd name="T26" fmla="*/ 0 w 143"/>
                  <a:gd name="T27" fmla="*/ 117 h 163"/>
                  <a:gd name="T28" fmla="*/ 4 w 143"/>
                  <a:gd name="T29" fmla="*/ 0 h 163"/>
                  <a:gd name="T30" fmla="*/ 4 w 143"/>
                  <a:gd name="T31" fmla="*/ 0 h 1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43" h="163">
                    <a:moveTo>
                      <a:pt x="4" y="0"/>
                    </a:moveTo>
                    <a:lnTo>
                      <a:pt x="4" y="0"/>
                    </a:lnTo>
                    <a:lnTo>
                      <a:pt x="143" y="0"/>
                    </a:lnTo>
                    <a:lnTo>
                      <a:pt x="143" y="0"/>
                    </a:lnTo>
                    <a:lnTo>
                      <a:pt x="126" y="140"/>
                    </a:lnTo>
                    <a:lnTo>
                      <a:pt x="126" y="140"/>
                    </a:lnTo>
                    <a:lnTo>
                      <a:pt x="125" y="144"/>
                    </a:lnTo>
                    <a:lnTo>
                      <a:pt x="123" y="148"/>
                    </a:lnTo>
                    <a:lnTo>
                      <a:pt x="118" y="155"/>
                    </a:lnTo>
                    <a:lnTo>
                      <a:pt x="111" y="159"/>
                    </a:lnTo>
                    <a:lnTo>
                      <a:pt x="104" y="163"/>
                    </a:lnTo>
                    <a:lnTo>
                      <a:pt x="104" y="163"/>
                    </a:lnTo>
                    <a:lnTo>
                      <a:pt x="0" y="117"/>
                    </a:lnTo>
                    <a:lnTo>
                      <a:pt x="0" y="117"/>
                    </a:lnTo>
                    <a:lnTo>
                      <a:pt x="4" y="0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B1B1B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Candara" panose="020E0502030303020204" pitchFamily="34" charset="0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217" name="Freeform 68"/>
              <p:cNvSpPr>
                <a:spLocks/>
              </p:cNvSpPr>
              <p:nvPr/>
            </p:nvSpPr>
            <p:spPr bwMode="auto">
              <a:xfrm>
                <a:off x="3336926" y="5083175"/>
                <a:ext cx="220663" cy="255588"/>
              </a:xfrm>
              <a:custGeom>
                <a:avLst/>
                <a:gdLst>
                  <a:gd name="T0" fmla="*/ 4 w 139"/>
                  <a:gd name="T1" fmla="*/ 0 h 161"/>
                  <a:gd name="T2" fmla="*/ 4 w 139"/>
                  <a:gd name="T3" fmla="*/ 0 h 161"/>
                  <a:gd name="T4" fmla="*/ 139 w 139"/>
                  <a:gd name="T5" fmla="*/ 0 h 161"/>
                  <a:gd name="T6" fmla="*/ 139 w 139"/>
                  <a:gd name="T7" fmla="*/ 0 h 161"/>
                  <a:gd name="T8" fmla="*/ 122 w 139"/>
                  <a:gd name="T9" fmla="*/ 140 h 161"/>
                  <a:gd name="T10" fmla="*/ 122 w 139"/>
                  <a:gd name="T11" fmla="*/ 140 h 161"/>
                  <a:gd name="T12" fmla="*/ 121 w 139"/>
                  <a:gd name="T13" fmla="*/ 144 h 161"/>
                  <a:gd name="T14" fmla="*/ 119 w 139"/>
                  <a:gd name="T15" fmla="*/ 148 h 161"/>
                  <a:gd name="T16" fmla="*/ 114 w 139"/>
                  <a:gd name="T17" fmla="*/ 155 h 161"/>
                  <a:gd name="T18" fmla="*/ 107 w 139"/>
                  <a:gd name="T19" fmla="*/ 159 h 161"/>
                  <a:gd name="T20" fmla="*/ 100 w 139"/>
                  <a:gd name="T21" fmla="*/ 161 h 161"/>
                  <a:gd name="T22" fmla="*/ 100 w 139"/>
                  <a:gd name="T23" fmla="*/ 161 h 161"/>
                  <a:gd name="T24" fmla="*/ 0 w 139"/>
                  <a:gd name="T25" fmla="*/ 115 h 161"/>
                  <a:gd name="T26" fmla="*/ 0 w 139"/>
                  <a:gd name="T27" fmla="*/ 115 h 161"/>
                  <a:gd name="T28" fmla="*/ 4 w 139"/>
                  <a:gd name="T29" fmla="*/ 0 h 161"/>
                  <a:gd name="T30" fmla="*/ 4 w 139"/>
                  <a:gd name="T31" fmla="*/ 0 h 1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39" h="161">
                    <a:moveTo>
                      <a:pt x="4" y="0"/>
                    </a:moveTo>
                    <a:lnTo>
                      <a:pt x="4" y="0"/>
                    </a:lnTo>
                    <a:lnTo>
                      <a:pt x="139" y="0"/>
                    </a:lnTo>
                    <a:lnTo>
                      <a:pt x="139" y="0"/>
                    </a:lnTo>
                    <a:lnTo>
                      <a:pt x="122" y="140"/>
                    </a:lnTo>
                    <a:lnTo>
                      <a:pt x="122" y="140"/>
                    </a:lnTo>
                    <a:lnTo>
                      <a:pt x="121" y="144"/>
                    </a:lnTo>
                    <a:lnTo>
                      <a:pt x="119" y="148"/>
                    </a:lnTo>
                    <a:lnTo>
                      <a:pt x="114" y="155"/>
                    </a:lnTo>
                    <a:lnTo>
                      <a:pt x="107" y="159"/>
                    </a:lnTo>
                    <a:lnTo>
                      <a:pt x="100" y="161"/>
                    </a:lnTo>
                    <a:lnTo>
                      <a:pt x="100" y="161"/>
                    </a:lnTo>
                    <a:lnTo>
                      <a:pt x="0" y="115"/>
                    </a:lnTo>
                    <a:lnTo>
                      <a:pt x="0" y="115"/>
                    </a:lnTo>
                    <a:lnTo>
                      <a:pt x="4" y="0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B1B1B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Candara" panose="020E0502030303020204" pitchFamily="34" charset="0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218" name="Freeform 69"/>
              <p:cNvSpPr>
                <a:spLocks/>
              </p:cNvSpPr>
              <p:nvPr/>
            </p:nvSpPr>
            <p:spPr bwMode="auto">
              <a:xfrm>
                <a:off x="3343276" y="5083175"/>
                <a:ext cx="214313" cy="255588"/>
              </a:xfrm>
              <a:custGeom>
                <a:avLst/>
                <a:gdLst>
                  <a:gd name="T0" fmla="*/ 4 w 135"/>
                  <a:gd name="T1" fmla="*/ 0 h 161"/>
                  <a:gd name="T2" fmla="*/ 4 w 135"/>
                  <a:gd name="T3" fmla="*/ 0 h 161"/>
                  <a:gd name="T4" fmla="*/ 135 w 135"/>
                  <a:gd name="T5" fmla="*/ 0 h 161"/>
                  <a:gd name="T6" fmla="*/ 135 w 135"/>
                  <a:gd name="T7" fmla="*/ 0 h 161"/>
                  <a:gd name="T8" fmla="*/ 118 w 135"/>
                  <a:gd name="T9" fmla="*/ 140 h 161"/>
                  <a:gd name="T10" fmla="*/ 118 w 135"/>
                  <a:gd name="T11" fmla="*/ 140 h 161"/>
                  <a:gd name="T12" fmla="*/ 117 w 135"/>
                  <a:gd name="T13" fmla="*/ 144 h 161"/>
                  <a:gd name="T14" fmla="*/ 115 w 135"/>
                  <a:gd name="T15" fmla="*/ 148 h 161"/>
                  <a:gd name="T16" fmla="*/ 110 w 135"/>
                  <a:gd name="T17" fmla="*/ 155 h 161"/>
                  <a:gd name="T18" fmla="*/ 103 w 135"/>
                  <a:gd name="T19" fmla="*/ 159 h 161"/>
                  <a:gd name="T20" fmla="*/ 96 w 135"/>
                  <a:gd name="T21" fmla="*/ 161 h 161"/>
                  <a:gd name="T22" fmla="*/ 96 w 135"/>
                  <a:gd name="T23" fmla="*/ 161 h 161"/>
                  <a:gd name="T24" fmla="*/ 0 w 135"/>
                  <a:gd name="T25" fmla="*/ 114 h 161"/>
                  <a:gd name="T26" fmla="*/ 0 w 135"/>
                  <a:gd name="T27" fmla="*/ 114 h 161"/>
                  <a:gd name="T28" fmla="*/ 4 w 135"/>
                  <a:gd name="T29" fmla="*/ 0 h 161"/>
                  <a:gd name="T30" fmla="*/ 4 w 135"/>
                  <a:gd name="T31" fmla="*/ 0 h 1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35" h="161">
                    <a:moveTo>
                      <a:pt x="4" y="0"/>
                    </a:moveTo>
                    <a:lnTo>
                      <a:pt x="4" y="0"/>
                    </a:lnTo>
                    <a:lnTo>
                      <a:pt x="135" y="0"/>
                    </a:lnTo>
                    <a:lnTo>
                      <a:pt x="135" y="0"/>
                    </a:lnTo>
                    <a:lnTo>
                      <a:pt x="118" y="140"/>
                    </a:lnTo>
                    <a:lnTo>
                      <a:pt x="118" y="140"/>
                    </a:lnTo>
                    <a:lnTo>
                      <a:pt x="117" y="144"/>
                    </a:lnTo>
                    <a:lnTo>
                      <a:pt x="115" y="148"/>
                    </a:lnTo>
                    <a:lnTo>
                      <a:pt x="110" y="155"/>
                    </a:lnTo>
                    <a:lnTo>
                      <a:pt x="103" y="159"/>
                    </a:lnTo>
                    <a:lnTo>
                      <a:pt x="96" y="161"/>
                    </a:lnTo>
                    <a:lnTo>
                      <a:pt x="96" y="161"/>
                    </a:lnTo>
                    <a:lnTo>
                      <a:pt x="0" y="114"/>
                    </a:lnTo>
                    <a:lnTo>
                      <a:pt x="0" y="114"/>
                    </a:lnTo>
                    <a:lnTo>
                      <a:pt x="4" y="0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B2B2B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Candara" panose="020E0502030303020204" pitchFamily="34" charset="0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219" name="Freeform 70"/>
              <p:cNvSpPr>
                <a:spLocks/>
              </p:cNvSpPr>
              <p:nvPr/>
            </p:nvSpPr>
            <p:spPr bwMode="auto">
              <a:xfrm>
                <a:off x="3348038" y="5083175"/>
                <a:ext cx="209550" cy="255588"/>
              </a:xfrm>
              <a:custGeom>
                <a:avLst/>
                <a:gdLst>
                  <a:gd name="T0" fmla="*/ 5 w 132"/>
                  <a:gd name="T1" fmla="*/ 0 h 161"/>
                  <a:gd name="T2" fmla="*/ 5 w 132"/>
                  <a:gd name="T3" fmla="*/ 0 h 161"/>
                  <a:gd name="T4" fmla="*/ 132 w 132"/>
                  <a:gd name="T5" fmla="*/ 0 h 161"/>
                  <a:gd name="T6" fmla="*/ 132 w 132"/>
                  <a:gd name="T7" fmla="*/ 0 h 161"/>
                  <a:gd name="T8" fmla="*/ 115 w 132"/>
                  <a:gd name="T9" fmla="*/ 140 h 161"/>
                  <a:gd name="T10" fmla="*/ 115 w 132"/>
                  <a:gd name="T11" fmla="*/ 140 h 161"/>
                  <a:gd name="T12" fmla="*/ 114 w 132"/>
                  <a:gd name="T13" fmla="*/ 144 h 161"/>
                  <a:gd name="T14" fmla="*/ 112 w 132"/>
                  <a:gd name="T15" fmla="*/ 148 h 161"/>
                  <a:gd name="T16" fmla="*/ 108 w 132"/>
                  <a:gd name="T17" fmla="*/ 153 h 161"/>
                  <a:gd name="T18" fmla="*/ 101 w 132"/>
                  <a:gd name="T19" fmla="*/ 159 h 161"/>
                  <a:gd name="T20" fmla="*/ 95 w 132"/>
                  <a:gd name="T21" fmla="*/ 161 h 161"/>
                  <a:gd name="T22" fmla="*/ 95 w 132"/>
                  <a:gd name="T23" fmla="*/ 161 h 161"/>
                  <a:gd name="T24" fmla="*/ 0 w 132"/>
                  <a:gd name="T25" fmla="*/ 113 h 161"/>
                  <a:gd name="T26" fmla="*/ 0 w 132"/>
                  <a:gd name="T27" fmla="*/ 113 h 161"/>
                  <a:gd name="T28" fmla="*/ 5 w 132"/>
                  <a:gd name="T29" fmla="*/ 0 h 161"/>
                  <a:gd name="T30" fmla="*/ 5 w 132"/>
                  <a:gd name="T31" fmla="*/ 0 h 1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32" h="161">
                    <a:moveTo>
                      <a:pt x="5" y="0"/>
                    </a:moveTo>
                    <a:lnTo>
                      <a:pt x="5" y="0"/>
                    </a:lnTo>
                    <a:lnTo>
                      <a:pt x="132" y="0"/>
                    </a:lnTo>
                    <a:lnTo>
                      <a:pt x="132" y="0"/>
                    </a:lnTo>
                    <a:lnTo>
                      <a:pt x="115" y="140"/>
                    </a:lnTo>
                    <a:lnTo>
                      <a:pt x="115" y="140"/>
                    </a:lnTo>
                    <a:lnTo>
                      <a:pt x="114" y="144"/>
                    </a:lnTo>
                    <a:lnTo>
                      <a:pt x="112" y="148"/>
                    </a:lnTo>
                    <a:lnTo>
                      <a:pt x="108" y="153"/>
                    </a:lnTo>
                    <a:lnTo>
                      <a:pt x="101" y="159"/>
                    </a:lnTo>
                    <a:lnTo>
                      <a:pt x="95" y="161"/>
                    </a:lnTo>
                    <a:lnTo>
                      <a:pt x="95" y="161"/>
                    </a:lnTo>
                    <a:lnTo>
                      <a:pt x="0" y="113"/>
                    </a:lnTo>
                    <a:lnTo>
                      <a:pt x="0" y="113"/>
                    </a:lnTo>
                    <a:lnTo>
                      <a:pt x="5" y="0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B2B2B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Candara" panose="020E0502030303020204" pitchFamily="34" charset="0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220" name="Freeform 71"/>
              <p:cNvSpPr>
                <a:spLocks/>
              </p:cNvSpPr>
              <p:nvPr/>
            </p:nvSpPr>
            <p:spPr bwMode="auto">
              <a:xfrm>
                <a:off x="3354388" y="5083175"/>
                <a:ext cx="203200" cy="255588"/>
              </a:xfrm>
              <a:custGeom>
                <a:avLst/>
                <a:gdLst>
                  <a:gd name="T0" fmla="*/ 4 w 128"/>
                  <a:gd name="T1" fmla="*/ 0 h 161"/>
                  <a:gd name="T2" fmla="*/ 4 w 128"/>
                  <a:gd name="T3" fmla="*/ 0 h 161"/>
                  <a:gd name="T4" fmla="*/ 128 w 128"/>
                  <a:gd name="T5" fmla="*/ 0 h 161"/>
                  <a:gd name="T6" fmla="*/ 128 w 128"/>
                  <a:gd name="T7" fmla="*/ 0 h 161"/>
                  <a:gd name="T8" fmla="*/ 111 w 128"/>
                  <a:gd name="T9" fmla="*/ 140 h 161"/>
                  <a:gd name="T10" fmla="*/ 111 w 128"/>
                  <a:gd name="T11" fmla="*/ 140 h 161"/>
                  <a:gd name="T12" fmla="*/ 111 w 128"/>
                  <a:gd name="T13" fmla="*/ 144 h 161"/>
                  <a:gd name="T14" fmla="*/ 108 w 128"/>
                  <a:gd name="T15" fmla="*/ 148 h 161"/>
                  <a:gd name="T16" fmla="*/ 104 w 128"/>
                  <a:gd name="T17" fmla="*/ 153 h 161"/>
                  <a:gd name="T18" fmla="*/ 97 w 128"/>
                  <a:gd name="T19" fmla="*/ 159 h 161"/>
                  <a:gd name="T20" fmla="*/ 91 w 128"/>
                  <a:gd name="T21" fmla="*/ 161 h 161"/>
                  <a:gd name="T22" fmla="*/ 91 w 128"/>
                  <a:gd name="T23" fmla="*/ 161 h 161"/>
                  <a:gd name="T24" fmla="*/ 0 w 128"/>
                  <a:gd name="T25" fmla="*/ 113 h 161"/>
                  <a:gd name="T26" fmla="*/ 0 w 128"/>
                  <a:gd name="T27" fmla="*/ 113 h 161"/>
                  <a:gd name="T28" fmla="*/ 4 w 128"/>
                  <a:gd name="T29" fmla="*/ 0 h 161"/>
                  <a:gd name="T30" fmla="*/ 4 w 128"/>
                  <a:gd name="T31" fmla="*/ 0 h 1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28" h="161">
                    <a:moveTo>
                      <a:pt x="4" y="0"/>
                    </a:moveTo>
                    <a:lnTo>
                      <a:pt x="4" y="0"/>
                    </a:lnTo>
                    <a:lnTo>
                      <a:pt x="128" y="0"/>
                    </a:lnTo>
                    <a:lnTo>
                      <a:pt x="128" y="0"/>
                    </a:lnTo>
                    <a:lnTo>
                      <a:pt x="111" y="140"/>
                    </a:lnTo>
                    <a:lnTo>
                      <a:pt x="111" y="140"/>
                    </a:lnTo>
                    <a:lnTo>
                      <a:pt x="111" y="144"/>
                    </a:lnTo>
                    <a:lnTo>
                      <a:pt x="108" y="148"/>
                    </a:lnTo>
                    <a:lnTo>
                      <a:pt x="104" y="153"/>
                    </a:lnTo>
                    <a:lnTo>
                      <a:pt x="97" y="159"/>
                    </a:lnTo>
                    <a:lnTo>
                      <a:pt x="91" y="161"/>
                    </a:lnTo>
                    <a:lnTo>
                      <a:pt x="91" y="161"/>
                    </a:lnTo>
                    <a:lnTo>
                      <a:pt x="0" y="113"/>
                    </a:lnTo>
                    <a:lnTo>
                      <a:pt x="0" y="113"/>
                    </a:lnTo>
                    <a:lnTo>
                      <a:pt x="4" y="0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B3B3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Candara" panose="020E0502030303020204" pitchFamily="34" charset="0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221" name="Freeform 72"/>
              <p:cNvSpPr>
                <a:spLocks/>
              </p:cNvSpPr>
              <p:nvPr/>
            </p:nvSpPr>
            <p:spPr bwMode="auto">
              <a:xfrm>
                <a:off x="3360738" y="5083175"/>
                <a:ext cx="196850" cy="255588"/>
              </a:xfrm>
              <a:custGeom>
                <a:avLst/>
                <a:gdLst>
                  <a:gd name="T0" fmla="*/ 4 w 124"/>
                  <a:gd name="T1" fmla="*/ 0 h 161"/>
                  <a:gd name="T2" fmla="*/ 4 w 124"/>
                  <a:gd name="T3" fmla="*/ 0 h 161"/>
                  <a:gd name="T4" fmla="*/ 124 w 124"/>
                  <a:gd name="T5" fmla="*/ 0 h 161"/>
                  <a:gd name="T6" fmla="*/ 124 w 124"/>
                  <a:gd name="T7" fmla="*/ 0 h 161"/>
                  <a:gd name="T8" fmla="*/ 107 w 124"/>
                  <a:gd name="T9" fmla="*/ 140 h 161"/>
                  <a:gd name="T10" fmla="*/ 107 w 124"/>
                  <a:gd name="T11" fmla="*/ 140 h 161"/>
                  <a:gd name="T12" fmla="*/ 104 w 124"/>
                  <a:gd name="T13" fmla="*/ 148 h 161"/>
                  <a:gd name="T14" fmla="*/ 100 w 124"/>
                  <a:gd name="T15" fmla="*/ 153 h 161"/>
                  <a:gd name="T16" fmla="*/ 93 w 124"/>
                  <a:gd name="T17" fmla="*/ 159 h 161"/>
                  <a:gd name="T18" fmla="*/ 87 w 124"/>
                  <a:gd name="T19" fmla="*/ 161 h 161"/>
                  <a:gd name="T20" fmla="*/ 87 w 124"/>
                  <a:gd name="T21" fmla="*/ 161 h 161"/>
                  <a:gd name="T22" fmla="*/ 0 w 124"/>
                  <a:gd name="T23" fmla="*/ 111 h 161"/>
                  <a:gd name="T24" fmla="*/ 0 w 124"/>
                  <a:gd name="T25" fmla="*/ 111 h 161"/>
                  <a:gd name="T26" fmla="*/ 4 w 124"/>
                  <a:gd name="T27" fmla="*/ 0 h 161"/>
                  <a:gd name="T28" fmla="*/ 4 w 124"/>
                  <a:gd name="T29" fmla="*/ 0 h 1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24" h="161">
                    <a:moveTo>
                      <a:pt x="4" y="0"/>
                    </a:moveTo>
                    <a:lnTo>
                      <a:pt x="4" y="0"/>
                    </a:lnTo>
                    <a:lnTo>
                      <a:pt x="124" y="0"/>
                    </a:lnTo>
                    <a:lnTo>
                      <a:pt x="124" y="0"/>
                    </a:lnTo>
                    <a:lnTo>
                      <a:pt x="107" y="140"/>
                    </a:lnTo>
                    <a:lnTo>
                      <a:pt x="107" y="140"/>
                    </a:lnTo>
                    <a:lnTo>
                      <a:pt x="104" y="148"/>
                    </a:lnTo>
                    <a:lnTo>
                      <a:pt x="100" y="153"/>
                    </a:lnTo>
                    <a:lnTo>
                      <a:pt x="93" y="159"/>
                    </a:lnTo>
                    <a:lnTo>
                      <a:pt x="87" y="161"/>
                    </a:lnTo>
                    <a:lnTo>
                      <a:pt x="87" y="161"/>
                    </a:lnTo>
                    <a:lnTo>
                      <a:pt x="0" y="111"/>
                    </a:lnTo>
                    <a:lnTo>
                      <a:pt x="0" y="111"/>
                    </a:lnTo>
                    <a:lnTo>
                      <a:pt x="4" y="0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B4B4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Candara" panose="020E0502030303020204" pitchFamily="34" charset="0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222" name="Freeform 73"/>
              <p:cNvSpPr>
                <a:spLocks/>
              </p:cNvSpPr>
              <p:nvPr/>
            </p:nvSpPr>
            <p:spPr bwMode="auto">
              <a:xfrm>
                <a:off x="3367088" y="5083175"/>
                <a:ext cx="190500" cy="255588"/>
              </a:xfrm>
              <a:custGeom>
                <a:avLst/>
                <a:gdLst>
                  <a:gd name="T0" fmla="*/ 4 w 120"/>
                  <a:gd name="T1" fmla="*/ 0 h 161"/>
                  <a:gd name="T2" fmla="*/ 4 w 120"/>
                  <a:gd name="T3" fmla="*/ 0 h 161"/>
                  <a:gd name="T4" fmla="*/ 120 w 120"/>
                  <a:gd name="T5" fmla="*/ 0 h 161"/>
                  <a:gd name="T6" fmla="*/ 120 w 120"/>
                  <a:gd name="T7" fmla="*/ 0 h 161"/>
                  <a:gd name="T8" fmla="*/ 103 w 120"/>
                  <a:gd name="T9" fmla="*/ 140 h 161"/>
                  <a:gd name="T10" fmla="*/ 103 w 120"/>
                  <a:gd name="T11" fmla="*/ 140 h 161"/>
                  <a:gd name="T12" fmla="*/ 100 w 120"/>
                  <a:gd name="T13" fmla="*/ 148 h 161"/>
                  <a:gd name="T14" fmla="*/ 96 w 120"/>
                  <a:gd name="T15" fmla="*/ 153 h 161"/>
                  <a:gd name="T16" fmla="*/ 89 w 120"/>
                  <a:gd name="T17" fmla="*/ 159 h 161"/>
                  <a:gd name="T18" fmla="*/ 83 w 120"/>
                  <a:gd name="T19" fmla="*/ 161 h 161"/>
                  <a:gd name="T20" fmla="*/ 83 w 120"/>
                  <a:gd name="T21" fmla="*/ 161 h 161"/>
                  <a:gd name="T22" fmla="*/ 0 w 120"/>
                  <a:gd name="T23" fmla="*/ 110 h 161"/>
                  <a:gd name="T24" fmla="*/ 0 w 120"/>
                  <a:gd name="T25" fmla="*/ 110 h 161"/>
                  <a:gd name="T26" fmla="*/ 4 w 120"/>
                  <a:gd name="T27" fmla="*/ 0 h 161"/>
                  <a:gd name="T28" fmla="*/ 4 w 120"/>
                  <a:gd name="T29" fmla="*/ 0 h 1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20" h="161">
                    <a:moveTo>
                      <a:pt x="4" y="0"/>
                    </a:moveTo>
                    <a:lnTo>
                      <a:pt x="4" y="0"/>
                    </a:lnTo>
                    <a:lnTo>
                      <a:pt x="120" y="0"/>
                    </a:lnTo>
                    <a:lnTo>
                      <a:pt x="120" y="0"/>
                    </a:lnTo>
                    <a:lnTo>
                      <a:pt x="103" y="140"/>
                    </a:lnTo>
                    <a:lnTo>
                      <a:pt x="103" y="140"/>
                    </a:lnTo>
                    <a:lnTo>
                      <a:pt x="100" y="148"/>
                    </a:lnTo>
                    <a:lnTo>
                      <a:pt x="96" y="153"/>
                    </a:lnTo>
                    <a:lnTo>
                      <a:pt x="89" y="159"/>
                    </a:lnTo>
                    <a:lnTo>
                      <a:pt x="83" y="161"/>
                    </a:lnTo>
                    <a:lnTo>
                      <a:pt x="83" y="161"/>
                    </a:lnTo>
                    <a:lnTo>
                      <a:pt x="0" y="110"/>
                    </a:lnTo>
                    <a:lnTo>
                      <a:pt x="0" y="110"/>
                    </a:lnTo>
                    <a:lnTo>
                      <a:pt x="4" y="0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B4B4B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Candara" panose="020E0502030303020204" pitchFamily="34" charset="0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223" name="Freeform 74"/>
              <p:cNvSpPr>
                <a:spLocks/>
              </p:cNvSpPr>
              <p:nvPr/>
            </p:nvSpPr>
            <p:spPr bwMode="auto">
              <a:xfrm>
                <a:off x="3371851" y="5083175"/>
                <a:ext cx="185738" cy="255588"/>
              </a:xfrm>
              <a:custGeom>
                <a:avLst/>
                <a:gdLst>
                  <a:gd name="T0" fmla="*/ 5 w 117"/>
                  <a:gd name="T1" fmla="*/ 0 h 161"/>
                  <a:gd name="T2" fmla="*/ 5 w 117"/>
                  <a:gd name="T3" fmla="*/ 0 h 161"/>
                  <a:gd name="T4" fmla="*/ 117 w 117"/>
                  <a:gd name="T5" fmla="*/ 0 h 161"/>
                  <a:gd name="T6" fmla="*/ 117 w 117"/>
                  <a:gd name="T7" fmla="*/ 0 h 161"/>
                  <a:gd name="T8" fmla="*/ 100 w 117"/>
                  <a:gd name="T9" fmla="*/ 140 h 161"/>
                  <a:gd name="T10" fmla="*/ 100 w 117"/>
                  <a:gd name="T11" fmla="*/ 140 h 161"/>
                  <a:gd name="T12" fmla="*/ 97 w 117"/>
                  <a:gd name="T13" fmla="*/ 148 h 161"/>
                  <a:gd name="T14" fmla="*/ 93 w 117"/>
                  <a:gd name="T15" fmla="*/ 153 h 161"/>
                  <a:gd name="T16" fmla="*/ 86 w 117"/>
                  <a:gd name="T17" fmla="*/ 157 h 161"/>
                  <a:gd name="T18" fmla="*/ 81 w 117"/>
                  <a:gd name="T19" fmla="*/ 161 h 161"/>
                  <a:gd name="T20" fmla="*/ 81 w 117"/>
                  <a:gd name="T21" fmla="*/ 161 h 161"/>
                  <a:gd name="T22" fmla="*/ 0 w 117"/>
                  <a:gd name="T23" fmla="*/ 109 h 161"/>
                  <a:gd name="T24" fmla="*/ 0 w 117"/>
                  <a:gd name="T25" fmla="*/ 109 h 161"/>
                  <a:gd name="T26" fmla="*/ 5 w 117"/>
                  <a:gd name="T27" fmla="*/ 0 h 161"/>
                  <a:gd name="T28" fmla="*/ 5 w 117"/>
                  <a:gd name="T29" fmla="*/ 0 h 1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17" h="161">
                    <a:moveTo>
                      <a:pt x="5" y="0"/>
                    </a:moveTo>
                    <a:lnTo>
                      <a:pt x="5" y="0"/>
                    </a:lnTo>
                    <a:lnTo>
                      <a:pt x="117" y="0"/>
                    </a:lnTo>
                    <a:lnTo>
                      <a:pt x="117" y="0"/>
                    </a:lnTo>
                    <a:lnTo>
                      <a:pt x="100" y="140"/>
                    </a:lnTo>
                    <a:lnTo>
                      <a:pt x="100" y="140"/>
                    </a:lnTo>
                    <a:lnTo>
                      <a:pt x="97" y="148"/>
                    </a:lnTo>
                    <a:lnTo>
                      <a:pt x="93" y="153"/>
                    </a:lnTo>
                    <a:lnTo>
                      <a:pt x="86" y="157"/>
                    </a:lnTo>
                    <a:lnTo>
                      <a:pt x="81" y="161"/>
                    </a:lnTo>
                    <a:lnTo>
                      <a:pt x="81" y="161"/>
                    </a:lnTo>
                    <a:lnTo>
                      <a:pt x="0" y="109"/>
                    </a:lnTo>
                    <a:lnTo>
                      <a:pt x="0" y="109"/>
                    </a:lnTo>
                    <a:lnTo>
                      <a:pt x="5" y="0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B5B5B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Candara" panose="020E0502030303020204" pitchFamily="34" charset="0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224" name="Freeform 75"/>
              <p:cNvSpPr>
                <a:spLocks/>
              </p:cNvSpPr>
              <p:nvPr/>
            </p:nvSpPr>
            <p:spPr bwMode="auto">
              <a:xfrm>
                <a:off x="3378201" y="5083175"/>
                <a:ext cx="179388" cy="255588"/>
              </a:xfrm>
              <a:custGeom>
                <a:avLst/>
                <a:gdLst>
                  <a:gd name="T0" fmla="*/ 5 w 113"/>
                  <a:gd name="T1" fmla="*/ 0 h 161"/>
                  <a:gd name="T2" fmla="*/ 5 w 113"/>
                  <a:gd name="T3" fmla="*/ 0 h 161"/>
                  <a:gd name="T4" fmla="*/ 113 w 113"/>
                  <a:gd name="T5" fmla="*/ 0 h 161"/>
                  <a:gd name="T6" fmla="*/ 113 w 113"/>
                  <a:gd name="T7" fmla="*/ 0 h 161"/>
                  <a:gd name="T8" fmla="*/ 96 w 113"/>
                  <a:gd name="T9" fmla="*/ 140 h 161"/>
                  <a:gd name="T10" fmla="*/ 96 w 113"/>
                  <a:gd name="T11" fmla="*/ 140 h 161"/>
                  <a:gd name="T12" fmla="*/ 93 w 113"/>
                  <a:gd name="T13" fmla="*/ 147 h 161"/>
                  <a:gd name="T14" fmla="*/ 89 w 113"/>
                  <a:gd name="T15" fmla="*/ 153 h 161"/>
                  <a:gd name="T16" fmla="*/ 84 w 113"/>
                  <a:gd name="T17" fmla="*/ 157 h 161"/>
                  <a:gd name="T18" fmla="*/ 77 w 113"/>
                  <a:gd name="T19" fmla="*/ 161 h 161"/>
                  <a:gd name="T20" fmla="*/ 77 w 113"/>
                  <a:gd name="T21" fmla="*/ 161 h 161"/>
                  <a:gd name="T22" fmla="*/ 0 w 113"/>
                  <a:gd name="T23" fmla="*/ 107 h 161"/>
                  <a:gd name="T24" fmla="*/ 0 w 113"/>
                  <a:gd name="T25" fmla="*/ 107 h 161"/>
                  <a:gd name="T26" fmla="*/ 5 w 113"/>
                  <a:gd name="T27" fmla="*/ 0 h 161"/>
                  <a:gd name="T28" fmla="*/ 5 w 113"/>
                  <a:gd name="T29" fmla="*/ 0 h 1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13" h="161">
                    <a:moveTo>
                      <a:pt x="5" y="0"/>
                    </a:moveTo>
                    <a:lnTo>
                      <a:pt x="5" y="0"/>
                    </a:lnTo>
                    <a:lnTo>
                      <a:pt x="113" y="0"/>
                    </a:lnTo>
                    <a:lnTo>
                      <a:pt x="113" y="0"/>
                    </a:lnTo>
                    <a:lnTo>
                      <a:pt x="96" y="140"/>
                    </a:lnTo>
                    <a:lnTo>
                      <a:pt x="96" y="140"/>
                    </a:lnTo>
                    <a:lnTo>
                      <a:pt x="93" y="147"/>
                    </a:lnTo>
                    <a:lnTo>
                      <a:pt x="89" y="153"/>
                    </a:lnTo>
                    <a:lnTo>
                      <a:pt x="84" y="157"/>
                    </a:lnTo>
                    <a:lnTo>
                      <a:pt x="77" y="161"/>
                    </a:lnTo>
                    <a:lnTo>
                      <a:pt x="77" y="161"/>
                    </a:lnTo>
                    <a:lnTo>
                      <a:pt x="0" y="107"/>
                    </a:lnTo>
                    <a:lnTo>
                      <a:pt x="0" y="107"/>
                    </a:lnTo>
                    <a:lnTo>
                      <a:pt x="5" y="0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B6B6B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Candara" panose="020E0502030303020204" pitchFamily="34" charset="0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225" name="Freeform 76"/>
              <p:cNvSpPr>
                <a:spLocks/>
              </p:cNvSpPr>
              <p:nvPr/>
            </p:nvSpPr>
            <p:spPr bwMode="auto">
              <a:xfrm>
                <a:off x="3384551" y="5083175"/>
                <a:ext cx="173038" cy="255588"/>
              </a:xfrm>
              <a:custGeom>
                <a:avLst/>
                <a:gdLst>
                  <a:gd name="T0" fmla="*/ 5 w 109"/>
                  <a:gd name="T1" fmla="*/ 0 h 161"/>
                  <a:gd name="T2" fmla="*/ 5 w 109"/>
                  <a:gd name="T3" fmla="*/ 0 h 161"/>
                  <a:gd name="T4" fmla="*/ 109 w 109"/>
                  <a:gd name="T5" fmla="*/ 0 h 161"/>
                  <a:gd name="T6" fmla="*/ 109 w 109"/>
                  <a:gd name="T7" fmla="*/ 0 h 161"/>
                  <a:gd name="T8" fmla="*/ 92 w 109"/>
                  <a:gd name="T9" fmla="*/ 140 h 161"/>
                  <a:gd name="T10" fmla="*/ 92 w 109"/>
                  <a:gd name="T11" fmla="*/ 140 h 161"/>
                  <a:gd name="T12" fmla="*/ 89 w 109"/>
                  <a:gd name="T13" fmla="*/ 147 h 161"/>
                  <a:gd name="T14" fmla="*/ 85 w 109"/>
                  <a:gd name="T15" fmla="*/ 153 h 161"/>
                  <a:gd name="T16" fmla="*/ 80 w 109"/>
                  <a:gd name="T17" fmla="*/ 157 h 161"/>
                  <a:gd name="T18" fmla="*/ 73 w 109"/>
                  <a:gd name="T19" fmla="*/ 161 h 161"/>
                  <a:gd name="T20" fmla="*/ 73 w 109"/>
                  <a:gd name="T21" fmla="*/ 161 h 161"/>
                  <a:gd name="T22" fmla="*/ 0 w 109"/>
                  <a:gd name="T23" fmla="*/ 106 h 161"/>
                  <a:gd name="T24" fmla="*/ 0 w 109"/>
                  <a:gd name="T25" fmla="*/ 106 h 161"/>
                  <a:gd name="T26" fmla="*/ 5 w 109"/>
                  <a:gd name="T27" fmla="*/ 0 h 161"/>
                  <a:gd name="T28" fmla="*/ 5 w 109"/>
                  <a:gd name="T29" fmla="*/ 0 h 1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09" h="161">
                    <a:moveTo>
                      <a:pt x="5" y="0"/>
                    </a:moveTo>
                    <a:lnTo>
                      <a:pt x="5" y="0"/>
                    </a:lnTo>
                    <a:lnTo>
                      <a:pt x="109" y="0"/>
                    </a:lnTo>
                    <a:lnTo>
                      <a:pt x="109" y="0"/>
                    </a:lnTo>
                    <a:lnTo>
                      <a:pt x="92" y="140"/>
                    </a:lnTo>
                    <a:lnTo>
                      <a:pt x="92" y="140"/>
                    </a:lnTo>
                    <a:lnTo>
                      <a:pt x="89" y="147"/>
                    </a:lnTo>
                    <a:lnTo>
                      <a:pt x="85" y="153"/>
                    </a:lnTo>
                    <a:lnTo>
                      <a:pt x="80" y="157"/>
                    </a:lnTo>
                    <a:lnTo>
                      <a:pt x="73" y="161"/>
                    </a:lnTo>
                    <a:lnTo>
                      <a:pt x="73" y="161"/>
                    </a:lnTo>
                    <a:lnTo>
                      <a:pt x="0" y="106"/>
                    </a:lnTo>
                    <a:lnTo>
                      <a:pt x="0" y="106"/>
                    </a:lnTo>
                    <a:lnTo>
                      <a:pt x="5" y="0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B6B6B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Candara" panose="020E0502030303020204" pitchFamily="34" charset="0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226" name="Freeform 77"/>
              <p:cNvSpPr>
                <a:spLocks/>
              </p:cNvSpPr>
              <p:nvPr/>
            </p:nvSpPr>
            <p:spPr bwMode="auto">
              <a:xfrm>
                <a:off x="3390901" y="5083175"/>
                <a:ext cx="166688" cy="254000"/>
              </a:xfrm>
              <a:custGeom>
                <a:avLst/>
                <a:gdLst>
                  <a:gd name="T0" fmla="*/ 5 w 105"/>
                  <a:gd name="T1" fmla="*/ 0 h 160"/>
                  <a:gd name="T2" fmla="*/ 5 w 105"/>
                  <a:gd name="T3" fmla="*/ 0 h 160"/>
                  <a:gd name="T4" fmla="*/ 105 w 105"/>
                  <a:gd name="T5" fmla="*/ 0 h 160"/>
                  <a:gd name="T6" fmla="*/ 105 w 105"/>
                  <a:gd name="T7" fmla="*/ 0 h 160"/>
                  <a:gd name="T8" fmla="*/ 88 w 105"/>
                  <a:gd name="T9" fmla="*/ 140 h 160"/>
                  <a:gd name="T10" fmla="*/ 88 w 105"/>
                  <a:gd name="T11" fmla="*/ 140 h 160"/>
                  <a:gd name="T12" fmla="*/ 87 w 105"/>
                  <a:gd name="T13" fmla="*/ 147 h 160"/>
                  <a:gd name="T14" fmla="*/ 81 w 105"/>
                  <a:gd name="T15" fmla="*/ 153 h 160"/>
                  <a:gd name="T16" fmla="*/ 76 w 105"/>
                  <a:gd name="T17" fmla="*/ 157 h 160"/>
                  <a:gd name="T18" fmla="*/ 69 w 105"/>
                  <a:gd name="T19" fmla="*/ 160 h 160"/>
                  <a:gd name="T20" fmla="*/ 69 w 105"/>
                  <a:gd name="T21" fmla="*/ 160 h 160"/>
                  <a:gd name="T22" fmla="*/ 0 w 105"/>
                  <a:gd name="T23" fmla="*/ 106 h 160"/>
                  <a:gd name="T24" fmla="*/ 0 w 105"/>
                  <a:gd name="T25" fmla="*/ 106 h 160"/>
                  <a:gd name="T26" fmla="*/ 5 w 105"/>
                  <a:gd name="T27" fmla="*/ 0 h 160"/>
                  <a:gd name="T28" fmla="*/ 5 w 105"/>
                  <a:gd name="T29" fmla="*/ 0 h 1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05" h="160">
                    <a:moveTo>
                      <a:pt x="5" y="0"/>
                    </a:moveTo>
                    <a:lnTo>
                      <a:pt x="5" y="0"/>
                    </a:lnTo>
                    <a:lnTo>
                      <a:pt x="105" y="0"/>
                    </a:lnTo>
                    <a:lnTo>
                      <a:pt x="105" y="0"/>
                    </a:lnTo>
                    <a:lnTo>
                      <a:pt x="88" y="140"/>
                    </a:lnTo>
                    <a:lnTo>
                      <a:pt x="88" y="140"/>
                    </a:lnTo>
                    <a:lnTo>
                      <a:pt x="87" y="147"/>
                    </a:lnTo>
                    <a:lnTo>
                      <a:pt x="81" y="153"/>
                    </a:lnTo>
                    <a:lnTo>
                      <a:pt x="76" y="157"/>
                    </a:lnTo>
                    <a:lnTo>
                      <a:pt x="69" y="160"/>
                    </a:lnTo>
                    <a:lnTo>
                      <a:pt x="69" y="160"/>
                    </a:lnTo>
                    <a:lnTo>
                      <a:pt x="0" y="106"/>
                    </a:lnTo>
                    <a:lnTo>
                      <a:pt x="0" y="106"/>
                    </a:lnTo>
                    <a:lnTo>
                      <a:pt x="5" y="0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B7B7B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Candara" panose="020E0502030303020204" pitchFamily="34" charset="0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227" name="Freeform 78"/>
              <p:cNvSpPr>
                <a:spLocks/>
              </p:cNvSpPr>
              <p:nvPr/>
            </p:nvSpPr>
            <p:spPr bwMode="auto">
              <a:xfrm>
                <a:off x="3395663" y="5083175"/>
                <a:ext cx="161925" cy="254000"/>
              </a:xfrm>
              <a:custGeom>
                <a:avLst/>
                <a:gdLst>
                  <a:gd name="T0" fmla="*/ 5 w 102"/>
                  <a:gd name="T1" fmla="*/ 0 h 160"/>
                  <a:gd name="T2" fmla="*/ 5 w 102"/>
                  <a:gd name="T3" fmla="*/ 0 h 160"/>
                  <a:gd name="T4" fmla="*/ 102 w 102"/>
                  <a:gd name="T5" fmla="*/ 0 h 160"/>
                  <a:gd name="T6" fmla="*/ 102 w 102"/>
                  <a:gd name="T7" fmla="*/ 0 h 160"/>
                  <a:gd name="T8" fmla="*/ 85 w 102"/>
                  <a:gd name="T9" fmla="*/ 140 h 160"/>
                  <a:gd name="T10" fmla="*/ 85 w 102"/>
                  <a:gd name="T11" fmla="*/ 140 h 160"/>
                  <a:gd name="T12" fmla="*/ 84 w 102"/>
                  <a:gd name="T13" fmla="*/ 147 h 160"/>
                  <a:gd name="T14" fmla="*/ 78 w 102"/>
                  <a:gd name="T15" fmla="*/ 153 h 160"/>
                  <a:gd name="T16" fmla="*/ 73 w 102"/>
                  <a:gd name="T17" fmla="*/ 157 h 160"/>
                  <a:gd name="T18" fmla="*/ 67 w 102"/>
                  <a:gd name="T19" fmla="*/ 160 h 160"/>
                  <a:gd name="T20" fmla="*/ 67 w 102"/>
                  <a:gd name="T21" fmla="*/ 160 h 160"/>
                  <a:gd name="T22" fmla="*/ 0 w 102"/>
                  <a:gd name="T23" fmla="*/ 105 h 160"/>
                  <a:gd name="T24" fmla="*/ 0 w 102"/>
                  <a:gd name="T25" fmla="*/ 105 h 160"/>
                  <a:gd name="T26" fmla="*/ 5 w 102"/>
                  <a:gd name="T27" fmla="*/ 0 h 160"/>
                  <a:gd name="T28" fmla="*/ 5 w 102"/>
                  <a:gd name="T29" fmla="*/ 0 h 1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02" h="160">
                    <a:moveTo>
                      <a:pt x="5" y="0"/>
                    </a:moveTo>
                    <a:lnTo>
                      <a:pt x="5" y="0"/>
                    </a:lnTo>
                    <a:lnTo>
                      <a:pt x="102" y="0"/>
                    </a:lnTo>
                    <a:lnTo>
                      <a:pt x="102" y="0"/>
                    </a:lnTo>
                    <a:lnTo>
                      <a:pt x="85" y="140"/>
                    </a:lnTo>
                    <a:lnTo>
                      <a:pt x="85" y="140"/>
                    </a:lnTo>
                    <a:lnTo>
                      <a:pt x="84" y="147"/>
                    </a:lnTo>
                    <a:lnTo>
                      <a:pt x="78" y="153"/>
                    </a:lnTo>
                    <a:lnTo>
                      <a:pt x="73" y="157"/>
                    </a:lnTo>
                    <a:lnTo>
                      <a:pt x="67" y="160"/>
                    </a:lnTo>
                    <a:lnTo>
                      <a:pt x="67" y="160"/>
                    </a:lnTo>
                    <a:lnTo>
                      <a:pt x="0" y="105"/>
                    </a:lnTo>
                    <a:lnTo>
                      <a:pt x="0" y="105"/>
                    </a:lnTo>
                    <a:lnTo>
                      <a:pt x="5" y="0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B7B7B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Candara" panose="020E0502030303020204" pitchFamily="34" charset="0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228" name="Freeform 79"/>
              <p:cNvSpPr>
                <a:spLocks/>
              </p:cNvSpPr>
              <p:nvPr/>
            </p:nvSpPr>
            <p:spPr bwMode="auto">
              <a:xfrm>
                <a:off x="3402013" y="5083175"/>
                <a:ext cx="155575" cy="254000"/>
              </a:xfrm>
              <a:custGeom>
                <a:avLst/>
                <a:gdLst>
                  <a:gd name="T0" fmla="*/ 5 w 98"/>
                  <a:gd name="T1" fmla="*/ 0 h 160"/>
                  <a:gd name="T2" fmla="*/ 5 w 98"/>
                  <a:gd name="T3" fmla="*/ 0 h 160"/>
                  <a:gd name="T4" fmla="*/ 98 w 98"/>
                  <a:gd name="T5" fmla="*/ 0 h 160"/>
                  <a:gd name="T6" fmla="*/ 98 w 98"/>
                  <a:gd name="T7" fmla="*/ 0 h 160"/>
                  <a:gd name="T8" fmla="*/ 81 w 98"/>
                  <a:gd name="T9" fmla="*/ 140 h 160"/>
                  <a:gd name="T10" fmla="*/ 81 w 98"/>
                  <a:gd name="T11" fmla="*/ 140 h 160"/>
                  <a:gd name="T12" fmla="*/ 80 w 98"/>
                  <a:gd name="T13" fmla="*/ 147 h 160"/>
                  <a:gd name="T14" fmla="*/ 74 w 98"/>
                  <a:gd name="T15" fmla="*/ 152 h 160"/>
                  <a:gd name="T16" fmla="*/ 69 w 98"/>
                  <a:gd name="T17" fmla="*/ 157 h 160"/>
                  <a:gd name="T18" fmla="*/ 63 w 98"/>
                  <a:gd name="T19" fmla="*/ 160 h 160"/>
                  <a:gd name="T20" fmla="*/ 63 w 98"/>
                  <a:gd name="T21" fmla="*/ 160 h 160"/>
                  <a:gd name="T22" fmla="*/ 0 w 98"/>
                  <a:gd name="T23" fmla="*/ 103 h 160"/>
                  <a:gd name="T24" fmla="*/ 0 w 98"/>
                  <a:gd name="T25" fmla="*/ 103 h 160"/>
                  <a:gd name="T26" fmla="*/ 5 w 98"/>
                  <a:gd name="T27" fmla="*/ 0 h 160"/>
                  <a:gd name="T28" fmla="*/ 5 w 98"/>
                  <a:gd name="T29" fmla="*/ 0 h 1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98" h="160">
                    <a:moveTo>
                      <a:pt x="5" y="0"/>
                    </a:moveTo>
                    <a:lnTo>
                      <a:pt x="5" y="0"/>
                    </a:lnTo>
                    <a:lnTo>
                      <a:pt x="98" y="0"/>
                    </a:lnTo>
                    <a:lnTo>
                      <a:pt x="98" y="0"/>
                    </a:lnTo>
                    <a:lnTo>
                      <a:pt x="81" y="140"/>
                    </a:lnTo>
                    <a:lnTo>
                      <a:pt x="81" y="140"/>
                    </a:lnTo>
                    <a:lnTo>
                      <a:pt x="80" y="147"/>
                    </a:lnTo>
                    <a:lnTo>
                      <a:pt x="74" y="152"/>
                    </a:lnTo>
                    <a:lnTo>
                      <a:pt x="69" y="157"/>
                    </a:lnTo>
                    <a:lnTo>
                      <a:pt x="63" y="160"/>
                    </a:lnTo>
                    <a:lnTo>
                      <a:pt x="63" y="160"/>
                    </a:lnTo>
                    <a:lnTo>
                      <a:pt x="0" y="103"/>
                    </a:lnTo>
                    <a:lnTo>
                      <a:pt x="0" y="103"/>
                    </a:lnTo>
                    <a:lnTo>
                      <a:pt x="5" y="0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B8B8B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Candara" panose="020E0502030303020204" pitchFamily="34" charset="0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229" name="Freeform 80"/>
              <p:cNvSpPr>
                <a:spLocks/>
              </p:cNvSpPr>
              <p:nvPr/>
            </p:nvSpPr>
            <p:spPr bwMode="auto">
              <a:xfrm>
                <a:off x="3408363" y="5083175"/>
                <a:ext cx="149225" cy="254000"/>
              </a:xfrm>
              <a:custGeom>
                <a:avLst/>
                <a:gdLst>
                  <a:gd name="T0" fmla="*/ 5 w 94"/>
                  <a:gd name="T1" fmla="*/ 0 h 160"/>
                  <a:gd name="T2" fmla="*/ 5 w 94"/>
                  <a:gd name="T3" fmla="*/ 0 h 160"/>
                  <a:gd name="T4" fmla="*/ 94 w 94"/>
                  <a:gd name="T5" fmla="*/ 0 h 160"/>
                  <a:gd name="T6" fmla="*/ 94 w 94"/>
                  <a:gd name="T7" fmla="*/ 0 h 160"/>
                  <a:gd name="T8" fmla="*/ 77 w 94"/>
                  <a:gd name="T9" fmla="*/ 140 h 160"/>
                  <a:gd name="T10" fmla="*/ 77 w 94"/>
                  <a:gd name="T11" fmla="*/ 140 h 160"/>
                  <a:gd name="T12" fmla="*/ 76 w 94"/>
                  <a:gd name="T13" fmla="*/ 147 h 160"/>
                  <a:gd name="T14" fmla="*/ 71 w 94"/>
                  <a:gd name="T15" fmla="*/ 152 h 160"/>
                  <a:gd name="T16" fmla="*/ 66 w 94"/>
                  <a:gd name="T17" fmla="*/ 157 h 160"/>
                  <a:gd name="T18" fmla="*/ 59 w 94"/>
                  <a:gd name="T19" fmla="*/ 160 h 160"/>
                  <a:gd name="T20" fmla="*/ 59 w 94"/>
                  <a:gd name="T21" fmla="*/ 160 h 160"/>
                  <a:gd name="T22" fmla="*/ 0 w 94"/>
                  <a:gd name="T23" fmla="*/ 102 h 160"/>
                  <a:gd name="T24" fmla="*/ 0 w 94"/>
                  <a:gd name="T25" fmla="*/ 102 h 160"/>
                  <a:gd name="T26" fmla="*/ 5 w 94"/>
                  <a:gd name="T27" fmla="*/ 0 h 160"/>
                  <a:gd name="T28" fmla="*/ 5 w 94"/>
                  <a:gd name="T29" fmla="*/ 0 h 1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94" h="160">
                    <a:moveTo>
                      <a:pt x="5" y="0"/>
                    </a:moveTo>
                    <a:lnTo>
                      <a:pt x="5" y="0"/>
                    </a:lnTo>
                    <a:lnTo>
                      <a:pt x="94" y="0"/>
                    </a:lnTo>
                    <a:lnTo>
                      <a:pt x="94" y="0"/>
                    </a:lnTo>
                    <a:lnTo>
                      <a:pt x="77" y="140"/>
                    </a:lnTo>
                    <a:lnTo>
                      <a:pt x="77" y="140"/>
                    </a:lnTo>
                    <a:lnTo>
                      <a:pt x="76" y="147"/>
                    </a:lnTo>
                    <a:lnTo>
                      <a:pt x="71" y="152"/>
                    </a:lnTo>
                    <a:lnTo>
                      <a:pt x="66" y="157"/>
                    </a:lnTo>
                    <a:lnTo>
                      <a:pt x="59" y="160"/>
                    </a:lnTo>
                    <a:lnTo>
                      <a:pt x="59" y="160"/>
                    </a:lnTo>
                    <a:lnTo>
                      <a:pt x="0" y="102"/>
                    </a:lnTo>
                    <a:lnTo>
                      <a:pt x="0" y="102"/>
                    </a:lnTo>
                    <a:lnTo>
                      <a:pt x="5" y="0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B9B9B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Candara" panose="020E0502030303020204" pitchFamily="34" charset="0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230" name="Freeform 81"/>
              <p:cNvSpPr>
                <a:spLocks/>
              </p:cNvSpPr>
              <p:nvPr/>
            </p:nvSpPr>
            <p:spPr bwMode="auto">
              <a:xfrm>
                <a:off x="3414713" y="5083175"/>
                <a:ext cx="142875" cy="254000"/>
              </a:xfrm>
              <a:custGeom>
                <a:avLst/>
                <a:gdLst>
                  <a:gd name="T0" fmla="*/ 5 w 90"/>
                  <a:gd name="T1" fmla="*/ 0 h 160"/>
                  <a:gd name="T2" fmla="*/ 5 w 90"/>
                  <a:gd name="T3" fmla="*/ 0 h 160"/>
                  <a:gd name="T4" fmla="*/ 90 w 90"/>
                  <a:gd name="T5" fmla="*/ 0 h 160"/>
                  <a:gd name="T6" fmla="*/ 90 w 90"/>
                  <a:gd name="T7" fmla="*/ 0 h 160"/>
                  <a:gd name="T8" fmla="*/ 73 w 90"/>
                  <a:gd name="T9" fmla="*/ 140 h 160"/>
                  <a:gd name="T10" fmla="*/ 73 w 90"/>
                  <a:gd name="T11" fmla="*/ 140 h 160"/>
                  <a:gd name="T12" fmla="*/ 72 w 90"/>
                  <a:gd name="T13" fmla="*/ 147 h 160"/>
                  <a:gd name="T14" fmla="*/ 67 w 90"/>
                  <a:gd name="T15" fmla="*/ 152 h 160"/>
                  <a:gd name="T16" fmla="*/ 62 w 90"/>
                  <a:gd name="T17" fmla="*/ 157 h 160"/>
                  <a:gd name="T18" fmla="*/ 55 w 90"/>
                  <a:gd name="T19" fmla="*/ 160 h 160"/>
                  <a:gd name="T20" fmla="*/ 55 w 90"/>
                  <a:gd name="T21" fmla="*/ 160 h 160"/>
                  <a:gd name="T22" fmla="*/ 0 w 90"/>
                  <a:gd name="T23" fmla="*/ 101 h 160"/>
                  <a:gd name="T24" fmla="*/ 0 w 90"/>
                  <a:gd name="T25" fmla="*/ 101 h 160"/>
                  <a:gd name="T26" fmla="*/ 5 w 90"/>
                  <a:gd name="T27" fmla="*/ 0 h 160"/>
                  <a:gd name="T28" fmla="*/ 5 w 90"/>
                  <a:gd name="T29" fmla="*/ 0 h 1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90" h="160">
                    <a:moveTo>
                      <a:pt x="5" y="0"/>
                    </a:moveTo>
                    <a:lnTo>
                      <a:pt x="5" y="0"/>
                    </a:lnTo>
                    <a:lnTo>
                      <a:pt x="90" y="0"/>
                    </a:lnTo>
                    <a:lnTo>
                      <a:pt x="90" y="0"/>
                    </a:lnTo>
                    <a:lnTo>
                      <a:pt x="73" y="140"/>
                    </a:lnTo>
                    <a:lnTo>
                      <a:pt x="73" y="140"/>
                    </a:lnTo>
                    <a:lnTo>
                      <a:pt x="72" y="147"/>
                    </a:lnTo>
                    <a:lnTo>
                      <a:pt x="67" y="152"/>
                    </a:lnTo>
                    <a:lnTo>
                      <a:pt x="62" y="157"/>
                    </a:lnTo>
                    <a:lnTo>
                      <a:pt x="55" y="160"/>
                    </a:lnTo>
                    <a:lnTo>
                      <a:pt x="55" y="160"/>
                    </a:lnTo>
                    <a:lnTo>
                      <a:pt x="0" y="101"/>
                    </a:lnTo>
                    <a:lnTo>
                      <a:pt x="0" y="101"/>
                    </a:lnTo>
                    <a:lnTo>
                      <a:pt x="5" y="0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B9B9B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Candara" panose="020E0502030303020204" pitchFamily="34" charset="0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231" name="Freeform 82"/>
              <p:cNvSpPr>
                <a:spLocks/>
              </p:cNvSpPr>
              <p:nvPr/>
            </p:nvSpPr>
            <p:spPr bwMode="auto">
              <a:xfrm>
                <a:off x="3417888" y="5083175"/>
                <a:ext cx="139700" cy="254000"/>
              </a:xfrm>
              <a:custGeom>
                <a:avLst/>
                <a:gdLst>
                  <a:gd name="T0" fmla="*/ 7 w 88"/>
                  <a:gd name="T1" fmla="*/ 0 h 160"/>
                  <a:gd name="T2" fmla="*/ 7 w 88"/>
                  <a:gd name="T3" fmla="*/ 0 h 160"/>
                  <a:gd name="T4" fmla="*/ 88 w 88"/>
                  <a:gd name="T5" fmla="*/ 0 h 160"/>
                  <a:gd name="T6" fmla="*/ 88 w 88"/>
                  <a:gd name="T7" fmla="*/ 0 h 160"/>
                  <a:gd name="T8" fmla="*/ 71 w 88"/>
                  <a:gd name="T9" fmla="*/ 140 h 160"/>
                  <a:gd name="T10" fmla="*/ 71 w 88"/>
                  <a:gd name="T11" fmla="*/ 140 h 160"/>
                  <a:gd name="T12" fmla="*/ 70 w 88"/>
                  <a:gd name="T13" fmla="*/ 147 h 160"/>
                  <a:gd name="T14" fmla="*/ 65 w 88"/>
                  <a:gd name="T15" fmla="*/ 152 h 160"/>
                  <a:gd name="T16" fmla="*/ 60 w 88"/>
                  <a:gd name="T17" fmla="*/ 157 h 160"/>
                  <a:gd name="T18" fmla="*/ 55 w 88"/>
                  <a:gd name="T19" fmla="*/ 160 h 160"/>
                  <a:gd name="T20" fmla="*/ 55 w 88"/>
                  <a:gd name="T21" fmla="*/ 160 h 160"/>
                  <a:gd name="T22" fmla="*/ 0 w 88"/>
                  <a:gd name="T23" fmla="*/ 99 h 160"/>
                  <a:gd name="T24" fmla="*/ 0 w 88"/>
                  <a:gd name="T25" fmla="*/ 99 h 160"/>
                  <a:gd name="T26" fmla="*/ 7 w 88"/>
                  <a:gd name="T27" fmla="*/ 0 h 160"/>
                  <a:gd name="T28" fmla="*/ 7 w 88"/>
                  <a:gd name="T29" fmla="*/ 0 h 1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88" h="160">
                    <a:moveTo>
                      <a:pt x="7" y="0"/>
                    </a:moveTo>
                    <a:lnTo>
                      <a:pt x="7" y="0"/>
                    </a:lnTo>
                    <a:lnTo>
                      <a:pt x="88" y="0"/>
                    </a:lnTo>
                    <a:lnTo>
                      <a:pt x="88" y="0"/>
                    </a:lnTo>
                    <a:lnTo>
                      <a:pt x="71" y="140"/>
                    </a:lnTo>
                    <a:lnTo>
                      <a:pt x="71" y="140"/>
                    </a:lnTo>
                    <a:lnTo>
                      <a:pt x="70" y="147"/>
                    </a:lnTo>
                    <a:lnTo>
                      <a:pt x="65" y="152"/>
                    </a:lnTo>
                    <a:lnTo>
                      <a:pt x="60" y="157"/>
                    </a:lnTo>
                    <a:lnTo>
                      <a:pt x="55" y="160"/>
                    </a:lnTo>
                    <a:lnTo>
                      <a:pt x="55" y="160"/>
                    </a:lnTo>
                    <a:lnTo>
                      <a:pt x="0" y="99"/>
                    </a:lnTo>
                    <a:lnTo>
                      <a:pt x="0" y="99"/>
                    </a:lnTo>
                    <a:lnTo>
                      <a:pt x="7" y="0"/>
                    </a:lnTo>
                    <a:lnTo>
                      <a:pt x="7" y="0"/>
                    </a:lnTo>
                    <a:close/>
                  </a:path>
                </a:pathLst>
              </a:custGeom>
              <a:solidFill>
                <a:srgbClr val="BABAB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Candara" panose="020E0502030303020204" pitchFamily="34" charset="0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232" name="Freeform 83"/>
              <p:cNvSpPr>
                <a:spLocks/>
              </p:cNvSpPr>
              <p:nvPr/>
            </p:nvSpPr>
            <p:spPr bwMode="auto">
              <a:xfrm>
                <a:off x="3425826" y="5083175"/>
                <a:ext cx="131763" cy="254000"/>
              </a:xfrm>
              <a:custGeom>
                <a:avLst/>
                <a:gdLst>
                  <a:gd name="T0" fmla="*/ 6 w 83"/>
                  <a:gd name="T1" fmla="*/ 0 h 160"/>
                  <a:gd name="T2" fmla="*/ 6 w 83"/>
                  <a:gd name="T3" fmla="*/ 0 h 160"/>
                  <a:gd name="T4" fmla="*/ 83 w 83"/>
                  <a:gd name="T5" fmla="*/ 0 h 160"/>
                  <a:gd name="T6" fmla="*/ 83 w 83"/>
                  <a:gd name="T7" fmla="*/ 0 h 160"/>
                  <a:gd name="T8" fmla="*/ 66 w 83"/>
                  <a:gd name="T9" fmla="*/ 140 h 160"/>
                  <a:gd name="T10" fmla="*/ 66 w 83"/>
                  <a:gd name="T11" fmla="*/ 140 h 160"/>
                  <a:gd name="T12" fmla="*/ 65 w 83"/>
                  <a:gd name="T13" fmla="*/ 147 h 160"/>
                  <a:gd name="T14" fmla="*/ 60 w 83"/>
                  <a:gd name="T15" fmla="*/ 152 h 160"/>
                  <a:gd name="T16" fmla="*/ 55 w 83"/>
                  <a:gd name="T17" fmla="*/ 156 h 160"/>
                  <a:gd name="T18" fmla="*/ 50 w 83"/>
                  <a:gd name="T19" fmla="*/ 160 h 160"/>
                  <a:gd name="T20" fmla="*/ 50 w 83"/>
                  <a:gd name="T21" fmla="*/ 160 h 160"/>
                  <a:gd name="T22" fmla="*/ 0 w 83"/>
                  <a:gd name="T23" fmla="*/ 99 h 160"/>
                  <a:gd name="T24" fmla="*/ 0 w 83"/>
                  <a:gd name="T25" fmla="*/ 99 h 160"/>
                  <a:gd name="T26" fmla="*/ 6 w 83"/>
                  <a:gd name="T27" fmla="*/ 0 h 160"/>
                  <a:gd name="T28" fmla="*/ 6 w 83"/>
                  <a:gd name="T29" fmla="*/ 0 h 1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83" h="160">
                    <a:moveTo>
                      <a:pt x="6" y="0"/>
                    </a:moveTo>
                    <a:lnTo>
                      <a:pt x="6" y="0"/>
                    </a:lnTo>
                    <a:lnTo>
                      <a:pt x="83" y="0"/>
                    </a:lnTo>
                    <a:lnTo>
                      <a:pt x="83" y="0"/>
                    </a:lnTo>
                    <a:lnTo>
                      <a:pt x="66" y="140"/>
                    </a:lnTo>
                    <a:lnTo>
                      <a:pt x="66" y="140"/>
                    </a:lnTo>
                    <a:lnTo>
                      <a:pt x="65" y="147"/>
                    </a:lnTo>
                    <a:lnTo>
                      <a:pt x="60" y="152"/>
                    </a:lnTo>
                    <a:lnTo>
                      <a:pt x="55" y="156"/>
                    </a:lnTo>
                    <a:lnTo>
                      <a:pt x="50" y="160"/>
                    </a:lnTo>
                    <a:lnTo>
                      <a:pt x="50" y="160"/>
                    </a:lnTo>
                    <a:lnTo>
                      <a:pt x="0" y="99"/>
                    </a:lnTo>
                    <a:lnTo>
                      <a:pt x="0" y="99"/>
                    </a:lnTo>
                    <a:lnTo>
                      <a:pt x="6" y="0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rgbClr val="BBBBB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Candara" panose="020E0502030303020204" pitchFamily="34" charset="0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233" name="Freeform 84"/>
              <p:cNvSpPr>
                <a:spLocks/>
              </p:cNvSpPr>
              <p:nvPr/>
            </p:nvSpPr>
            <p:spPr bwMode="auto">
              <a:xfrm>
                <a:off x="3432176" y="5083175"/>
                <a:ext cx="125413" cy="254000"/>
              </a:xfrm>
              <a:custGeom>
                <a:avLst/>
                <a:gdLst>
                  <a:gd name="T0" fmla="*/ 5 w 79"/>
                  <a:gd name="T1" fmla="*/ 0 h 160"/>
                  <a:gd name="T2" fmla="*/ 5 w 79"/>
                  <a:gd name="T3" fmla="*/ 0 h 160"/>
                  <a:gd name="T4" fmla="*/ 79 w 79"/>
                  <a:gd name="T5" fmla="*/ 0 h 160"/>
                  <a:gd name="T6" fmla="*/ 79 w 79"/>
                  <a:gd name="T7" fmla="*/ 0 h 160"/>
                  <a:gd name="T8" fmla="*/ 62 w 79"/>
                  <a:gd name="T9" fmla="*/ 140 h 160"/>
                  <a:gd name="T10" fmla="*/ 62 w 79"/>
                  <a:gd name="T11" fmla="*/ 140 h 160"/>
                  <a:gd name="T12" fmla="*/ 61 w 79"/>
                  <a:gd name="T13" fmla="*/ 147 h 160"/>
                  <a:gd name="T14" fmla="*/ 56 w 79"/>
                  <a:gd name="T15" fmla="*/ 152 h 160"/>
                  <a:gd name="T16" fmla="*/ 51 w 79"/>
                  <a:gd name="T17" fmla="*/ 156 h 160"/>
                  <a:gd name="T18" fmla="*/ 46 w 79"/>
                  <a:gd name="T19" fmla="*/ 160 h 160"/>
                  <a:gd name="T20" fmla="*/ 46 w 79"/>
                  <a:gd name="T21" fmla="*/ 160 h 160"/>
                  <a:gd name="T22" fmla="*/ 0 w 79"/>
                  <a:gd name="T23" fmla="*/ 98 h 160"/>
                  <a:gd name="T24" fmla="*/ 0 w 79"/>
                  <a:gd name="T25" fmla="*/ 98 h 160"/>
                  <a:gd name="T26" fmla="*/ 5 w 79"/>
                  <a:gd name="T27" fmla="*/ 0 h 160"/>
                  <a:gd name="T28" fmla="*/ 5 w 79"/>
                  <a:gd name="T29" fmla="*/ 0 h 1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79" h="160">
                    <a:moveTo>
                      <a:pt x="5" y="0"/>
                    </a:moveTo>
                    <a:lnTo>
                      <a:pt x="5" y="0"/>
                    </a:lnTo>
                    <a:lnTo>
                      <a:pt x="79" y="0"/>
                    </a:lnTo>
                    <a:lnTo>
                      <a:pt x="79" y="0"/>
                    </a:lnTo>
                    <a:lnTo>
                      <a:pt x="62" y="140"/>
                    </a:lnTo>
                    <a:lnTo>
                      <a:pt x="62" y="140"/>
                    </a:lnTo>
                    <a:lnTo>
                      <a:pt x="61" y="147"/>
                    </a:lnTo>
                    <a:lnTo>
                      <a:pt x="56" y="152"/>
                    </a:lnTo>
                    <a:lnTo>
                      <a:pt x="51" y="156"/>
                    </a:lnTo>
                    <a:lnTo>
                      <a:pt x="46" y="160"/>
                    </a:lnTo>
                    <a:lnTo>
                      <a:pt x="46" y="160"/>
                    </a:lnTo>
                    <a:lnTo>
                      <a:pt x="0" y="98"/>
                    </a:lnTo>
                    <a:lnTo>
                      <a:pt x="0" y="98"/>
                    </a:lnTo>
                    <a:lnTo>
                      <a:pt x="5" y="0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BBBB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Candara" panose="020E0502030303020204" pitchFamily="34" charset="0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234" name="Freeform 85"/>
              <p:cNvSpPr>
                <a:spLocks/>
              </p:cNvSpPr>
              <p:nvPr/>
            </p:nvSpPr>
            <p:spPr bwMode="auto">
              <a:xfrm>
                <a:off x="3438526" y="5083175"/>
                <a:ext cx="119063" cy="254000"/>
              </a:xfrm>
              <a:custGeom>
                <a:avLst/>
                <a:gdLst>
                  <a:gd name="T0" fmla="*/ 5 w 75"/>
                  <a:gd name="T1" fmla="*/ 0 h 160"/>
                  <a:gd name="T2" fmla="*/ 5 w 75"/>
                  <a:gd name="T3" fmla="*/ 0 h 160"/>
                  <a:gd name="T4" fmla="*/ 75 w 75"/>
                  <a:gd name="T5" fmla="*/ 0 h 160"/>
                  <a:gd name="T6" fmla="*/ 75 w 75"/>
                  <a:gd name="T7" fmla="*/ 0 h 160"/>
                  <a:gd name="T8" fmla="*/ 58 w 75"/>
                  <a:gd name="T9" fmla="*/ 140 h 160"/>
                  <a:gd name="T10" fmla="*/ 58 w 75"/>
                  <a:gd name="T11" fmla="*/ 140 h 160"/>
                  <a:gd name="T12" fmla="*/ 57 w 75"/>
                  <a:gd name="T13" fmla="*/ 147 h 160"/>
                  <a:gd name="T14" fmla="*/ 52 w 75"/>
                  <a:gd name="T15" fmla="*/ 152 h 160"/>
                  <a:gd name="T16" fmla="*/ 48 w 75"/>
                  <a:gd name="T17" fmla="*/ 156 h 160"/>
                  <a:gd name="T18" fmla="*/ 43 w 75"/>
                  <a:gd name="T19" fmla="*/ 160 h 160"/>
                  <a:gd name="T20" fmla="*/ 43 w 75"/>
                  <a:gd name="T21" fmla="*/ 160 h 160"/>
                  <a:gd name="T22" fmla="*/ 0 w 75"/>
                  <a:gd name="T23" fmla="*/ 96 h 160"/>
                  <a:gd name="T24" fmla="*/ 0 w 75"/>
                  <a:gd name="T25" fmla="*/ 96 h 160"/>
                  <a:gd name="T26" fmla="*/ 5 w 75"/>
                  <a:gd name="T27" fmla="*/ 0 h 160"/>
                  <a:gd name="T28" fmla="*/ 5 w 75"/>
                  <a:gd name="T29" fmla="*/ 0 h 1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75" h="160">
                    <a:moveTo>
                      <a:pt x="5" y="0"/>
                    </a:moveTo>
                    <a:lnTo>
                      <a:pt x="5" y="0"/>
                    </a:lnTo>
                    <a:lnTo>
                      <a:pt x="75" y="0"/>
                    </a:lnTo>
                    <a:lnTo>
                      <a:pt x="75" y="0"/>
                    </a:lnTo>
                    <a:lnTo>
                      <a:pt x="58" y="140"/>
                    </a:lnTo>
                    <a:lnTo>
                      <a:pt x="58" y="140"/>
                    </a:lnTo>
                    <a:lnTo>
                      <a:pt x="57" y="147"/>
                    </a:lnTo>
                    <a:lnTo>
                      <a:pt x="52" y="152"/>
                    </a:lnTo>
                    <a:lnTo>
                      <a:pt x="48" y="156"/>
                    </a:lnTo>
                    <a:lnTo>
                      <a:pt x="43" y="160"/>
                    </a:lnTo>
                    <a:lnTo>
                      <a:pt x="43" y="160"/>
                    </a:lnTo>
                    <a:lnTo>
                      <a:pt x="0" y="96"/>
                    </a:lnTo>
                    <a:lnTo>
                      <a:pt x="0" y="96"/>
                    </a:lnTo>
                    <a:lnTo>
                      <a:pt x="5" y="0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BCBC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Candara" panose="020E0502030303020204" pitchFamily="34" charset="0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235" name="Freeform 86"/>
              <p:cNvSpPr>
                <a:spLocks/>
              </p:cNvSpPr>
              <p:nvPr/>
            </p:nvSpPr>
            <p:spPr bwMode="auto">
              <a:xfrm>
                <a:off x="3444876" y="5083175"/>
                <a:ext cx="112713" cy="254000"/>
              </a:xfrm>
              <a:custGeom>
                <a:avLst/>
                <a:gdLst>
                  <a:gd name="T0" fmla="*/ 5 w 71"/>
                  <a:gd name="T1" fmla="*/ 0 h 160"/>
                  <a:gd name="T2" fmla="*/ 5 w 71"/>
                  <a:gd name="T3" fmla="*/ 0 h 160"/>
                  <a:gd name="T4" fmla="*/ 71 w 71"/>
                  <a:gd name="T5" fmla="*/ 0 h 160"/>
                  <a:gd name="T6" fmla="*/ 71 w 71"/>
                  <a:gd name="T7" fmla="*/ 0 h 160"/>
                  <a:gd name="T8" fmla="*/ 54 w 71"/>
                  <a:gd name="T9" fmla="*/ 140 h 160"/>
                  <a:gd name="T10" fmla="*/ 54 w 71"/>
                  <a:gd name="T11" fmla="*/ 140 h 160"/>
                  <a:gd name="T12" fmla="*/ 53 w 71"/>
                  <a:gd name="T13" fmla="*/ 147 h 160"/>
                  <a:gd name="T14" fmla="*/ 48 w 71"/>
                  <a:gd name="T15" fmla="*/ 152 h 160"/>
                  <a:gd name="T16" fmla="*/ 44 w 71"/>
                  <a:gd name="T17" fmla="*/ 156 h 160"/>
                  <a:gd name="T18" fmla="*/ 39 w 71"/>
                  <a:gd name="T19" fmla="*/ 160 h 160"/>
                  <a:gd name="T20" fmla="*/ 39 w 71"/>
                  <a:gd name="T21" fmla="*/ 160 h 160"/>
                  <a:gd name="T22" fmla="*/ 0 w 71"/>
                  <a:gd name="T23" fmla="*/ 95 h 160"/>
                  <a:gd name="T24" fmla="*/ 0 w 71"/>
                  <a:gd name="T25" fmla="*/ 95 h 160"/>
                  <a:gd name="T26" fmla="*/ 5 w 71"/>
                  <a:gd name="T27" fmla="*/ 0 h 160"/>
                  <a:gd name="T28" fmla="*/ 5 w 71"/>
                  <a:gd name="T29" fmla="*/ 0 h 1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71" h="160">
                    <a:moveTo>
                      <a:pt x="5" y="0"/>
                    </a:moveTo>
                    <a:lnTo>
                      <a:pt x="5" y="0"/>
                    </a:lnTo>
                    <a:lnTo>
                      <a:pt x="71" y="0"/>
                    </a:lnTo>
                    <a:lnTo>
                      <a:pt x="71" y="0"/>
                    </a:lnTo>
                    <a:lnTo>
                      <a:pt x="54" y="140"/>
                    </a:lnTo>
                    <a:lnTo>
                      <a:pt x="54" y="140"/>
                    </a:lnTo>
                    <a:lnTo>
                      <a:pt x="53" y="147"/>
                    </a:lnTo>
                    <a:lnTo>
                      <a:pt x="48" y="152"/>
                    </a:lnTo>
                    <a:lnTo>
                      <a:pt x="44" y="156"/>
                    </a:lnTo>
                    <a:lnTo>
                      <a:pt x="39" y="160"/>
                    </a:lnTo>
                    <a:lnTo>
                      <a:pt x="39" y="160"/>
                    </a:lnTo>
                    <a:lnTo>
                      <a:pt x="0" y="95"/>
                    </a:lnTo>
                    <a:lnTo>
                      <a:pt x="0" y="95"/>
                    </a:lnTo>
                    <a:lnTo>
                      <a:pt x="5" y="0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BCBC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Candara" panose="020E0502030303020204" pitchFamily="34" charset="0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236" name="Freeform 87"/>
              <p:cNvSpPr>
                <a:spLocks/>
              </p:cNvSpPr>
              <p:nvPr/>
            </p:nvSpPr>
            <p:spPr bwMode="auto">
              <a:xfrm>
                <a:off x="3448051" y="5083175"/>
                <a:ext cx="109538" cy="252413"/>
              </a:xfrm>
              <a:custGeom>
                <a:avLst/>
                <a:gdLst>
                  <a:gd name="T0" fmla="*/ 7 w 69"/>
                  <a:gd name="T1" fmla="*/ 0 h 159"/>
                  <a:gd name="T2" fmla="*/ 7 w 69"/>
                  <a:gd name="T3" fmla="*/ 0 h 159"/>
                  <a:gd name="T4" fmla="*/ 69 w 69"/>
                  <a:gd name="T5" fmla="*/ 0 h 159"/>
                  <a:gd name="T6" fmla="*/ 69 w 69"/>
                  <a:gd name="T7" fmla="*/ 0 h 159"/>
                  <a:gd name="T8" fmla="*/ 52 w 69"/>
                  <a:gd name="T9" fmla="*/ 140 h 159"/>
                  <a:gd name="T10" fmla="*/ 52 w 69"/>
                  <a:gd name="T11" fmla="*/ 140 h 159"/>
                  <a:gd name="T12" fmla="*/ 51 w 69"/>
                  <a:gd name="T13" fmla="*/ 147 h 159"/>
                  <a:gd name="T14" fmla="*/ 46 w 69"/>
                  <a:gd name="T15" fmla="*/ 152 h 159"/>
                  <a:gd name="T16" fmla="*/ 42 w 69"/>
                  <a:gd name="T17" fmla="*/ 156 h 159"/>
                  <a:gd name="T18" fmla="*/ 37 w 69"/>
                  <a:gd name="T19" fmla="*/ 159 h 159"/>
                  <a:gd name="T20" fmla="*/ 37 w 69"/>
                  <a:gd name="T21" fmla="*/ 159 h 159"/>
                  <a:gd name="T22" fmla="*/ 0 w 69"/>
                  <a:gd name="T23" fmla="*/ 94 h 159"/>
                  <a:gd name="T24" fmla="*/ 0 w 69"/>
                  <a:gd name="T25" fmla="*/ 94 h 159"/>
                  <a:gd name="T26" fmla="*/ 7 w 69"/>
                  <a:gd name="T27" fmla="*/ 0 h 159"/>
                  <a:gd name="T28" fmla="*/ 7 w 69"/>
                  <a:gd name="T29" fmla="*/ 0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69" h="159">
                    <a:moveTo>
                      <a:pt x="7" y="0"/>
                    </a:moveTo>
                    <a:lnTo>
                      <a:pt x="7" y="0"/>
                    </a:lnTo>
                    <a:lnTo>
                      <a:pt x="69" y="0"/>
                    </a:lnTo>
                    <a:lnTo>
                      <a:pt x="69" y="0"/>
                    </a:lnTo>
                    <a:lnTo>
                      <a:pt x="52" y="140"/>
                    </a:lnTo>
                    <a:lnTo>
                      <a:pt x="52" y="140"/>
                    </a:lnTo>
                    <a:lnTo>
                      <a:pt x="51" y="147"/>
                    </a:lnTo>
                    <a:lnTo>
                      <a:pt x="46" y="152"/>
                    </a:lnTo>
                    <a:lnTo>
                      <a:pt x="42" y="156"/>
                    </a:lnTo>
                    <a:lnTo>
                      <a:pt x="37" y="159"/>
                    </a:lnTo>
                    <a:lnTo>
                      <a:pt x="37" y="159"/>
                    </a:lnTo>
                    <a:lnTo>
                      <a:pt x="0" y="94"/>
                    </a:lnTo>
                    <a:lnTo>
                      <a:pt x="0" y="94"/>
                    </a:lnTo>
                    <a:lnTo>
                      <a:pt x="7" y="0"/>
                    </a:lnTo>
                    <a:lnTo>
                      <a:pt x="7" y="0"/>
                    </a:lnTo>
                    <a:close/>
                  </a:path>
                </a:pathLst>
              </a:custGeom>
              <a:solidFill>
                <a:srgbClr val="BDBDC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Candara" panose="020E0502030303020204" pitchFamily="34" charset="0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237" name="Freeform 88"/>
              <p:cNvSpPr>
                <a:spLocks/>
              </p:cNvSpPr>
              <p:nvPr/>
            </p:nvSpPr>
            <p:spPr bwMode="auto">
              <a:xfrm>
                <a:off x="3454401" y="5083175"/>
                <a:ext cx="103188" cy="252413"/>
              </a:xfrm>
              <a:custGeom>
                <a:avLst/>
                <a:gdLst>
                  <a:gd name="T0" fmla="*/ 7 w 65"/>
                  <a:gd name="T1" fmla="*/ 0 h 159"/>
                  <a:gd name="T2" fmla="*/ 7 w 65"/>
                  <a:gd name="T3" fmla="*/ 0 h 159"/>
                  <a:gd name="T4" fmla="*/ 65 w 65"/>
                  <a:gd name="T5" fmla="*/ 0 h 159"/>
                  <a:gd name="T6" fmla="*/ 65 w 65"/>
                  <a:gd name="T7" fmla="*/ 0 h 159"/>
                  <a:gd name="T8" fmla="*/ 48 w 65"/>
                  <a:gd name="T9" fmla="*/ 140 h 159"/>
                  <a:gd name="T10" fmla="*/ 48 w 65"/>
                  <a:gd name="T11" fmla="*/ 140 h 159"/>
                  <a:gd name="T12" fmla="*/ 47 w 65"/>
                  <a:gd name="T13" fmla="*/ 147 h 159"/>
                  <a:gd name="T14" fmla="*/ 42 w 65"/>
                  <a:gd name="T15" fmla="*/ 152 h 159"/>
                  <a:gd name="T16" fmla="*/ 38 w 65"/>
                  <a:gd name="T17" fmla="*/ 156 h 159"/>
                  <a:gd name="T18" fmla="*/ 33 w 65"/>
                  <a:gd name="T19" fmla="*/ 159 h 159"/>
                  <a:gd name="T20" fmla="*/ 33 w 65"/>
                  <a:gd name="T21" fmla="*/ 159 h 159"/>
                  <a:gd name="T22" fmla="*/ 0 w 65"/>
                  <a:gd name="T23" fmla="*/ 92 h 159"/>
                  <a:gd name="T24" fmla="*/ 0 w 65"/>
                  <a:gd name="T25" fmla="*/ 92 h 159"/>
                  <a:gd name="T26" fmla="*/ 7 w 65"/>
                  <a:gd name="T27" fmla="*/ 0 h 159"/>
                  <a:gd name="T28" fmla="*/ 7 w 65"/>
                  <a:gd name="T29" fmla="*/ 0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65" h="159">
                    <a:moveTo>
                      <a:pt x="7" y="0"/>
                    </a:moveTo>
                    <a:lnTo>
                      <a:pt x="7" y="0"/>
                    </a:lnTo>
                    <a:lnTo>
                      <a:pt x="65" y="0"/>
                    </a:lnTo>
                    <a:lnTo>
                      <a:pt x="65" y="0"/>
                    </a:lnTo>
                    <a:lnTo>
                      <a:pt x="48" y="140"/>
                    </a:lnTo>
                    <a:lnTo>
                      <a:pt x="48" y="140"/>
                    </a:lnTo>
                    <a:lnTo>
                      <a:pt x="47" y="147"/>
                    </a:lnTo>
                    <a:lnTo>
                      <a:pt x="42" y="152"/>
                    </a:lnTo>
                    <a:lnTo>
                      <a:pt x="38" y="156"/>
                    </a:lnTo>
                    <a:lnTo>
                      <a:pt x="33" y="159"/>
                    </a:lnTo>
                    <a:lnTo>
                      <a:pt x="33" y="159"/>
                    </a:lnTo>
                    <a:lnTo>
                      <a:pt x="0" y="92"/>
                    </a:lnTo>
                    <a:lnTo>
                      <a:pt x="0" y="92"/>
                    </a:lnTo>
                    <a:lnTo>
                      <a:pt x="7" y="0"/>
                    </a:lnTo>
                    <a:lnTo>
                      <a:pt x="7" y="0"/>
                    </a:lnTo>
                    <a:close/>
                  </a:path>
                </a:pathLst>
              </a:custGeom>
              <a:solidFill>
                <a:srgbClr val="BEBEC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Candara" panose="020E0502030303020204" pitchFamily="34" charset="0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238" name="Freeform 89"/>
              <p:cNvSpPr>
                <a:spLocks/>
              </p:cNvSpPr>
              <p:nvPr/>
            </p:nvSpPr>
            <p:spPr bwMode="auto">
              <a:xfrm>
                <a:off x="3462338" y="5083175"/>
                <a:ext cx="95250" cy="252413"/>
              </a:xfrm>
              <a:custGeom>
                <a:avLst/>
                <a:gdLst>
                  <a:gd name="T0" fmla="*/ 6 w 60"/>
                  <a:gd name="T1" fmla="*/ 0 h 159"/>
                  <a:gd name="T2" fmla="*/ 6 w 60"/>
                  <a:gd name="T3" fmla="*/ 0 h 159"/>
                  <a:gd name="T4" fmla="*/ 60 w 60"/>
                  <a:gd name="T5" fmla="*/ 0 h 159"/>
                  <a:gd name="T6" fmla="*/ 60 w 60"/>
                  <a:gd name="T7" fmla="*/ 0 h 159"/>
                  <a:gd name="T8" fmla="*/ 43 w 60"/>
                  <a:gd name="T9" fmla="*/ 140 h 159"/>
                  <a:gd name="T10" fmla="*/ 43 w 60"/>
                  <a:gd name="T11" fmla="*/ 140 h 159"/>
                  <a:gd name="T12" fmla="*/ 42 w 60"/>
                  <a:gd name="T13" fmla="*/ 147 h 159"/>
                  <a:gd name="T14" fmla="*/ 39 w 60"/>
                  <a:gd name="T15" fmla="*/ 151 h 159"/>
                  <a:gd name="T16" fmla="*/ 33 w 60"/>
                  <a:gd name="T17" fmla="*/ 156 h 159"/>
                  <a:gd name="T18" fmla="*/ 29 w 60"/>
                  <a:gd name="T19" fmla="*/ 159 h 159"/>
                  <a:gd name="T20" fmla="*/ 29 w 60"/>
                  <a:gd name="T21" fmla="*/ 159 h 159"/>
                  <a:gd name="T22" fmla="*/ 0 w 60"/>
                  <a:gd name="T23" fmla="*/ 91 h 159"/>
                  <a:gd name="T24" fmla="*/ 0 w 60"/>
                  <a:gd name="T25" fmla="*/ 91 h 159"/>
                  <a:gd name="T26" fmla="*/ 6 w 60"/>
                  <a:gd name="T27" fmla="*/ 0 h 159"/>
                  <a:gd name="T28" fmla="*/ 6 w 60"/>
                  <a:gd name="T29" fmla="*/ 0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60" h="159">
                    <a:moveTo>
                      <a:pt x="6" y="0"/>
                    </a:moveTo>
                    <a:lnTo>
                      <a:pt x="6" y="0"/>
                    </a:lnTo>
                    <a:lnTo>
                      <a:pt x="60" y="0"/>
                    </a:lnTo>
                    <a:lnTo>
                      <a:pt x="60" y="0"/>
                    </a:lnTo>
                    <a:lnTo>
                      <a:pt x="43" y="140"/>
                    </a:lnTo>
                    <a:lnTo>
                      <a:pt x="43" y="140"/>
                    </a:lnTo>
                    <a:lnTo>
                      <a:pt x="42" y="147"/>
                    </a:lnTo>
                    <a:lnTo>
                      <a:pt x="39" y="151"/>
                    </a:lnTo>
                    <a:lnTo>
                      <a:pt x="33" y="156"/>
                    </a:lnTo>
                    <a:lnTo>
                      <a:pt x="29" y="159"/>
                    </a:lnTo>
                    <a:lnTo>
                      <a:pt x="29" y="159"/>
                    </a:lnTo>
                    <a:lnTo>
                      <a:pt x="0" y="91"/>
                    </a:lnTo>
                    <a:lnTo>
                      <a:pt x="0" y="91"/>
                    </a:lnTo>
                    <a:lnTo>
                      <a:pt x="6" y="0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rgbClr val="BEBEC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Candara" panose="020E0502030303020204" pitchFamily="34" charset="0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239" name="Freeform 90"/>
              <p:cNvSpPr>
                <a:spLocks/>
              </p:cNvSpPr>
              <p:nvPr/>
            </p:nvSpPr>
            <p:spPr bwMode="auto">
              <a:xfrm>
                <a:off x="3468688" y="5083175"/>
                <a:ext cx="88900" cy="252413"/>
              </a:xfrm>
              <a:custGeom>
                <a:avLst/>
                <a:gdLst>
                  <a:gd name="T0" fmla="*/ 6 w 56"/>
                  <a:gd name="T1" fmla="*/ 0 h 159"/>
                  <a:gd name="T2" fmla="*/ 6 w 56"/>
                  <a:gd name="T3" fmla="*/ 0 h 159"/>
                  <a:gd name="T4" fmla="*/ 56 w 56"/>
                  <a:gd name="T5" fmla="*/ 0 h 159"/>
                  <a:gd name="T6" fmla="*/ 56 w 56"/>
                  <a:gd name="T7" fmla="*/ 0 h 159"/>
                  <a:gd name="T8" fmla="*/ 39 w 56"/>
                  <a:gd name="T9" fmla="*/ 140 h 159"/>
                  <a:gd name="T10" fmla="*/ 39 w 56"/>
                  <a:gd name="T11" fmla="*/ 140 h 159"/>
                  <a:gd name="T12" fmla="*/ 38 w 56"/>
                  <a:gd name="T13" fmla="*/ 147 h 159"/>
                  <a:gd name="T14" fmla="*/ 35 w 56"/>
                  <a:gd name="T15" fmla="*/ 151 h 159"/>
                  <a:gd name="T16" fmla="*/ 29 w 56"/>
                  <a:gd name="T17" fmla="*/ 156 h 159"/>
                  <a:gd name="T18" fmla="*/ 25 w 56"/>
                  <a:gd name="T19" fmla="*/ 159 h 159"/>
                  <a:gd name="T20" fmla="*/ 25 w 56"/>
                  <a:gd name="T21" fmla="*/ 159 h 159"/>
                  <a:gd name="T22" fmla="*/ 0 w 56"/>
                  <a:gd name="T23" fmla="*/ 91 h 159"/>
                  <a:gd name="T24" fmla="*/ 0 w 56"/>
                  <a:gd name="T25" fmla="*/ 91 h 159"/>
                  <a:gd name="T26" fmla="*/ 6 w 56"/>
                  <a:gd name="T27" fmla="*/ 0 h 159"/>
                  <a:gd name="T28" fmla="*/ 6 w 56"/>
                  <a:gd name="T29" fmla="*/ 0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56" h="159">
                    <a:moveTo>
                      <a:pt x="6" y="0"/>
                    </a:moveTo>
                    <a:lnTo>
                      <a:pt x="6" y="0"/>
                    </a:lnTo>
                    <a:lnTo>
                      <a:pt x="56" y="0"/>
                    </a:lnTo>
                    <a:lnTo>
                      <a:pt x="56" y="0"/>
                    </a:lnTo>
                    <a:lnTo>
                      <a:pt x="39" y="140"/>
                    </a:lnTo>
                    <a:lnTo>
                      <a:pt x="39" y="140"/>
                    </a:lnTo>
                    <a:lnTo>
                      <a:pt x="38" y="147"/>
                    </a:lnTo>
                    <a:lnTo>
                      <a:pt x="35" y="151"/>
                    </a:lnTo>
                    <a:lnTo>
                      <a:pt x="29" y="156"/>
                    </a:lnTo>
                    <a:lnTo>
                      <a:pt x="25" y="159"/>
                    </a:lnTo>
                    <a:lnTo>
                      <a:pt x="25" y="159"/>
                    </a:lnTo>
                    <a:lnTo>
                      <a:pt x="0" y="91"/>
                    </a:lnTo>
                    <a:lnTo>
                      <a:pt x="0" y="91"/>
                    </a:lnTo>
                    <a:lnTo>
                      <a:pt x="6" y="0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rgbClr val="BFBFC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Candara" panose="020E0502030303020204" pitchFamily="34" charset="0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240" name="Freeform 91"/>
              <p:cNvSpPr>
                <a:spLocks/>
              </p:cNvSpPr>
              <p:nvPr/>
            </p:nvSpPr>
            <p:spPr bwMode="auto">
              <a:xfrm>
                <a:off x="3471863" y="5083175"/>
                <a:ext cx="85725" cy="252413"/>
              </a:xfrm>
              <a:custGeom>
                <a:avLst/>
                <a:gdLst>
                  <a:gd name="T0" fmla="*/ 7 w 54"/>
                  <a:gd name="T1" fmla="*/ 0 h 159"/>
                  <a:gd name="T2" fmla="*/ 7 w 54"/>
                  <a:gd name="T3" fmla="*/ 0 h 159"/>
                  <a:gd name="T4" fmla="*/ 54 w 54"/>
                  <a:gd name="T5" fmla="*/ 0 h 159"/>
                  <a:gd name="T6" fmla="*/ 54 w 54"/>
                  <a:gd name="T7" fmla="*/ 0 h 159"/>
                  <a:gd name="T8" fmla="*/ 37 w 54"/>
                  <a:gd name="T9" fmla="*/ 140 h 159"/>
                  <a:gd name="T10" fmla="*/ 37 w 54"/>
                  <a:gd name="T11" fmla="*/ 140 h 159"/>
                  <a:gd name="T12" fmla="*/ 36 w 54"/>
                  <a:gd name="T13" fmla="*/ 145 h 159"/>
                  <a:gd name="T14" fmla="*/ 33 w 54"/>
                  <a:gd name="T15" fmla="*/ 151 h 159"/>
                  <a:gd name="T16" fmla="*/ 29 w 54"/>
                  <a:gd name="T17" fmla="*/ 155 h 159"/>
                  <a:gd name="T18" fmla="*/ 23 w 54"/>
                  <a:gd name="T19" fmla="*/ 159 h 159"/>
                  <a:gd name="T20" fmla="*/ 23 w 54"/>
                  <a:gd name="T21" fmla="*/ 159 h 159"/>
                  <a:gd name="T22" fmla="*/ 0 w 54"/>
                  <a:gd name="T23" fmla="*/ 90 h 159"/>
                  <a:gd name="T24" fmla="*/ 0 w 54"/>
                  <a:gd name="T25" fmla="*/ 90 h 159"/>
                  <a:gd name="T26" fmla="*/ 7 w 54"/>
                  <a:gd name="T27" fmla="*/ 0 h 159"/>
                  <a:gd name="T28" fmla="*/ 7 w 54"/>
                  <a:gd name="T29" fmla="*/ 0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54" h="159">
                    <a:moveTo>
                      <a:pt x="7" y="0"/>
                    </a:moveTo>
                    <a:lnTo>
                      <a:pt x="7" y="0"/>
                    </a:lnTo>
                    <a:lnTo>
                      <a:pt x="54" y="0"/>
                    </a:lnTo>
                    <a:lnTo>
                      <a:pt x="54" y="0"/>
                    </a:lnTo>
                    <a:lnTo>
                      <a:pt x="37" y="140"/>
                    </a:lnTo>
                    <a:lnTo>
                      <a:pt x="37" y="140"/>
                    </a:lnTo>
                    <a:lnTo>
                      <a:pt x="36" y="145"/>
                    </a:lnTo>
                    <a:lnTo>
                      <a:pt x="33" y="151"/>
                    </a:lnTo>
                    <a:lnTo>
                      <a:pt x="29" y="155"/>
                    </a:lnTo>
                    <a:lnTo>
                      <a:pt x="23" y="159"/>
                    </a:lnTo>
                    <a:lnTo>
                      <a:pt x="23" y="159"/>
                    </a:lnTo>
                    <a:lnTo>
                      <a:pt x="0" y="90"/>
                    </a:lnTo>
                    <a:lnTo>
                      <a:pt x="0" y="90"/>
                    </a:lnTo>
                    <a:lnTo>
                      <a:pt x="7" y="0"/>
                    </a:lnTo>
                    <a:lnTo>
                      <a:pt x="7" y="0"/>
                    </a:lnTo>
                    <a:close/>
                  </a:path>
                </a:pathLst>
              </a:custGeom>
              <a:solidFill>
                <a:srgbClr val="BFBFC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Candara" panose="020E0502030303020204" pitchFamily="34" charset="0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241" name="Freeform 92"/>
              <p:cNvSpPr>
                <a:spLocks/>
              </p:cNvSpPr>
              <p:nvPr/>
            </p:nvSpPr>
            <p:spPr bwMode="auto">
              <a:xfrm>
                <a:off x="3478213" y="5083175"/>
                <a:ext cx="79375" cy="252413"/>
              </a:xfrm>
              <a:custGeom>
                <a:avLst/>
                <a:gdLst>
                  <a:gd name="T0" fmla="*/ 7 w 50"/>
                  <a:gd name="T1" fmla="*/ 0 h 159"/>
                  <a:gd name="T2" fmla="*/ 7 w 50"/>
                  <a:gd name="T3" fmla="*/ 0 h 159"/>
                  <a:gd name="T4" fmla="*/ 50 w 50"/>
                  <a:gd name="T5" fmla="*/ 0 h 159"/>
                  <a:gd name="T6" fmla="*/ 50 w 50"/>
                  <a:gd name="T7" fmla="*/ 0 h 159"/>
                  <a:gd name="T8" fmla="*/ 33 w 50"/>
                  <a:gd name="T9" fmla="*/ 140 h 159"/>
                  <a:gd name="T10" fmla="*/ 33 w 50"/>
                  <a:gd name="T11" fmla="*/ 140 h 159"/>
                  <a:gd name="T12" fmla="*/ 32 w 50"/>
                  <a:gd name="T13" fmla="*/ 145 h 159"/>
                  <a:gd name="T14" fmla="*/ 29 w 50"/>
                  <a:gd name="T15" fmla="*/ 151 h 159"/>
                  <a:gd name="T16" fmla="*/ 25 w 50"/>
                  <a:gd name="T17" fmla="*/ 155 h 159"/>
                  <a:gd name="T18" fmla="*/ 19 w 50"/>
                  <a:gd name="T19" fmla="*/ 159 h 159"/>
                  <a:gd name="T20" fmla="*/ 19 w 50"/>
                  <a:gd name="T21" fmla="*/ 159 h 159"/>
                  <a:gd name="T22" fmla="*/ 0 w 50"/>
                  <a:gd name="T23" fmla="*/ 88 h 159"/>
                  <a:gd name="T24" fmla="*/ 0 w 50"/>
                  <a:gd name="T25" fmla="*/ 88 h 159"/>
                  <a:gd name="T26" fmla="*/ 7 w 50"/>
                  <a:gd name="T27" fmla="*/ 0 h 159"/>
                  <a:gd name="T28" fmla="*/ 7 w 50"/>
                  <a:gd name="T29" fmla="*/ 0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50" h="159">
                    <a:moveTo>
                      <a:pt x="7" y="0"/>
                    </a:moveTo>
                    <a:lnTo>
                      <a:pt x="7" y="0"/>
                    </a:lnTo>
                    <a:lnTo>
                      <a:pt x="50" y="0"/>
                    </a:lnTo>
                    <a:lnTo>
                      <a:pt x="50" y="0"/>
                    </a:lnTo>
                    <a:lnTo>
                      <a:pt x="33" y="140"/>
                    </a:lnTo>
                    <a:lnTo>
                      <a:pt x="33" y="140"/>
                    </a:lnTo>
                    <a:lnTo>
                      <a:pt x="32" y="145"/>
                    </a:lnTo>
                    <a:lnTo>
                      <a:pt x="29" y="151"/>
                    </a:lnTo>
                    <a:lnTo>
                      <a:pt x="25" y="155"/>
                    </a:lnTo>
                    <a:lnTo>
                      <a:pt x="19" y="159"/>
                    </a:lnTo>
                    <a:lnTo>
                      <a:pt x="19" y="159"/>
                    </a:lnTo>
                    <a:lnTo>
                      <a:pt x="0" y="88"/>
                    </a:lnTo>
                    <a:lnTo>
                      <a:pt x="0" y="88"/>
                    </a:lnTo>
                    <a:lnTo>
                      <a:pt x="7" y="0"/>
                    </a:lnTo>
                    <a:lnTo>
                      <a:pt x="7" y="0"/>
                    </a:lnTo>
                    <a:close/>
                  </a:path>
                </a:pathLst>
              </a:custGeom>
              <a:solidFill>
                <a:srgbClr val="C0C0C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Candara" panose="020E0502030303020204" pitchFamily="34" charset="0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242" name="Freeform 93"/>
              <p:cNvSpPr>
                <a:spLocks/>
              </p:cNvSpPr>
              <p:nvPr/>
            </p:nvSpPr>
            <p:spPr bwMode="auto">
              <a:xfrm>
                <a:off x="3484563" y="5083175"/>
                <a:ext cx="73025" cy="252413"/>
              </a:xfrm>
              <a:custGeom>
                <a:avLst/>
                <a:gdLst>
                  <a:gd name="T0" fmla="*/ 7 w 46"/>
                  <a:gd name="T1" fmla="*/ 0 h 159"/>
                  <a:gd name="T2" fmla="*/ 7 w 46"/>
                  <a:gd name="T3" fmla="*/ 0 h 159"/>
                  <a:gd name="T4" fmla="*/ 46 w 46"/>
                  <a:gd name="T5" fmla="*/ 0 h 159"/>
                  <a:gd name="T6" fmla="*/ 46 w 46"/>
                  <a:gd name="T7" fmla="*/ 0 h 159"/>
                  <a:gd name="T8" fmla="*/ 29 w 46"/>
                  <a:gd name="T9" fmla="*/ 140 h 159"/>
                  <a:gd name="T10" fmla="*/ 29 w 46"/>
                  <a:gd name="T11" fmla="*/ 140 h 159"/>
                  <a:gd name="T12" fmla="*/ 28 w 46"/>
                  <a:gd name="T13" fmla="*/ 145 h 159"/>
                  <a:gd name="T14" fmla="*/ 25 w 46"/>
                  <a:gd name="T15" fmla="*/ 151 h 159"/>
                  <a:gd name="T16" fmla="*/ 21 w 46"/>
                  <a:gd name="T17" fmla="*/ 155 h 159"/>
                  <a:gd name="T18" fmla="*/ 17 w 46"/>
                  <a:gd name="T19" fmla="*/ 159 h 159"/>
                  <a:gd name="T20" fmla="*/ 17 w 46"/>
                  <a:gd name="T21" fmla="*/ 159 h 159"/>
                  <a:gd name="T22" fmla="*/ 0 w 46"/>
                  <a:gd name="T23" fmla="*/ 87 h 159"/>
                  <a:gd name="T24" fmla="*/ 0 w 46"/>
                  <a:gd name="T25" fmla="*/ 87 h 159"/>
                  <a:gd name="T26" fmla="*/ 7 w 46"/>
                  <a:gd name="T27" fmla="*/ 0 h 159"/>
                  <a:gd name="T28" fmla="*/ 7 w 46"/>
                  <a:gd name="T29" fmla="*/ 0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46" h="159">
                    <a:moveTo>
                      <a:pt x="7" y="0"/>
                    </a:moveTo>
                    <a:lnTo>
                      <a:pt x="7" y="0"/>
                    </a:lnTo>
                    <a:lnTo>
                      <a:pt x="46" y="0"/>
                    </a:lnTo>
                    <a:lnTo>
                      <a:pt x="46" y="0"/>
                    </a:lnTo>
                    <a:lnTo>
                      <a:pt x="29" y="140"/>
                    </a:lnTo>
                    <a:lnTo>
                      <a:pt x="29" y="140"/>
                    </a:lnTo>
                    <a:lnTo>
                      <a:pt x="28" y="145"/>
                    </a:lnTo>
                    <a:lnTo>
                      <a:pt x="25" y="151"/>
                    </a:lnTo>
                    <a:lnTo>
                      <a:pt x="21" y="155"/>
                    </a:lnTo>
                    <a:lnTo>
                      <a:pt x="17" y="159"/>
                    </a:lnTo>
                    <a:lnTo>
                      <a:pt x="17" y="159"/>
                    </a:lnTo>
                    <a:lnTo>
                      <a:pt x="0" y="87"/>
                    </a:lnTo>
                    <a:lnTo>
                      <a:pt x="0" y="87"/>
                    </a:lnTo>
                    <a:lnTo>
                      <a:pt x="7" y="0"/>
                    </a:lnTo>
                    <a:lnTo>
                      <a:pt x="7" y="0"/>
                    </a:lnTo>
                    <a:close/>
                  </a:path>
                </a:pathLst>
              </a:custGeom>
              <a:solidFill>
                <a:srgbClr val="C1C1C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Candara" panose="020E0502030303020204" pitchFamily="34" charset="0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243" name="Freeform 94"/>
              <p:cNvSpPr>
                <a:spLocks/>
              </p:cNvSpPr>
              <p:nvPr/>
            </p:nvSpPr>
            <p:spPr bwMode="auto">
              <a:xfrm>
                <a:off x="3492501" y="5083175"/>
                <a:ext cx="65088" cy="252413"/>
              </a:xfrm>
              <a:custGeom>
                <a:avLst/>
                <a:gdLst>
                  <a:gd name="T0" fmla="*/ 6 w 41"/>
                  <a:gd name="T1" fmla="*/ 0 h 159"/>
                  <a:gd name="T2" fmla="*/ 6 w 41"/>
                  <a:gd name="T3" fmla="*/ 0 h 159"/>
                  <a:gd name="T4" fmla="*/ 41 w 41"/>
                  <a:gd name="T5" fmla="*/ 0 h 159"/>
                  <a:gd name="T6" fmla="*/ 41 w 41"/>
                  <a:gd name="T7" fmla="*/ 0 h 159"/>
                  <a:gd name="T8" fmla="*/ 24 w 41"/>
                  <a:gd name="T9" fmla="*/ 140 h 159"/>
                  <a:gd name="T10" fmla="*/ 24 w 41"/>
                  <a:gd name="T11" fmla="*/ 140 h 159"/>
                  <a:gd name="T12" fmla="*/ 23 w 41"/>
                  <a:gd name="T13" fmla="*/ 145 h 159"/>
                  <a:gd name="T14" fmla="*/ 20 w 41"/>
                  <a:gd name="T15" fmla="*/ 151 h 159"/>
                  <a:gd name="T16" fmla="*/ 16 w 41"/>
                  <a:gd name="T17" fmla="*/ 155 h 159"/>
                  <a:gd name="T18" fmla="*/ 12 w 41"/>
                  <a:gd name="T19" fmla="*/ 159 h 159"/>
                  <a:gd name="T20" fmla="*/ 12 w 41"/>
                  <a:gd name="T21" fmla="*/ 159 h 159"/>
                  <a:gd name="T22" fmla="*/ 0 w 41"/>
                  <a:gd name="T23" fmla="*/ 86 h 159"/>
                  <a:gd name="T24" fmla="*/ 0 w 41"/>
                  <a:gd name="T25" fmla="*/ 86 h 159"/>
                  <a:gd name="T26" fmla="*/ 6 w 41"/>
                  <a:gd name="T27" fmla="*/ 0 h 159"/>
                  <a:gd name="T28" fmla="*/ 6 w 41"/>
                  <a:gd name="T29" fmla="*/ 0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41" h="159">
                    <a:moveTo>
                      <a:pt x="6" y="0"/>
                    </a:moveTo>
                    <a:lnTo>
                      <a:pt x="6" y="0"/>
                    </a:lnTo>
                    <a:lnTo>
                      <a:pt x="41" y="0"/>
                    </a:lnTo>
                    <a:lnTo>
                      <a:pt x="41" y="0"/>
                    </a:lnTo>
                    <a:lnTo>
                      <a:pt x="24" y="140"/>
                    </a:lnTo>
                    <a:lnTo>
                      <a:pt x="24" y="140"/>
                    </a:lnTo>
                    <a:lnTo>
                      <a:pt x="23" y="145"/>
                    </a:lnTo>
                    <a:lnTo>
                      <a:pt x="20" y="151"/>
                    </a:lnTo>
                    <a:lnTo>
                      <a:pt x="16" y="155"/>
                    </a:lnTo>
                    <a:lnTo>
                      <a:pt x="12" y="159"/>
                    </a:lnTo>
                    <a:lnTo>
                      <a:pt x="12" y="159"/>
                    </a:lnTo>
                    <a:lnTo>
                      <a:pt x="0" y="86"/>
                    </a:lnTo>
                    <a:lnTo>
                      <a:pt x="0" y="86"/>
                    </a:lnTo>
                    <a:lnTo>
                      <a:pt x="6" y="0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rgbClr val="C1C1C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Candara" panose="020E0502030303020204" pitchFamily="34" charset="0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244" name="Freeform 95"/>
              <p:cNvSpPr>
                <a:spLocks/>
              </p:cNvSpPr>
              <p:nvPr/>
            </p:nvSpPr>
            <p:spPr bwMode="auto">
              <a:xfrm>
                <a:off x="3495676" y="5083175"/>
                <a:ext cx="61913" cy="252413"/>
              </a:xfrm>
              <a:custGeom>
                <a:avLst/>
                <a:gdLst>
                  <a:gd name="T0" fmla="*/ 8 w 39"/>
                  <a:gd name="T1" fmla="*/ 0 h 159"/>
                  <a:gd name="T2" fmla="*/ 8 w 39"/>
                  <a:gd name="T3" fmla="*/ 0 h 159"/>
                  <a:gd name="T4" fmla="*/ 39 w 39"/>
                  <a:gd name="T5" fmla="*/ 0 h 159"/>
                  <a:gd name="T6" fmla="*/ 39 w 39"/>
                  <a:gd name="T7" fmla="*/ 0 h 159"/>
                  <a:gd name="T8" fmla="*/ 22 w 39"/>
                  <a:gd name="T9" fmla="*/ 140 h 159"/>
                  <a:gd name="T10" fmla="*/ 22 w 39"/>
                  <a:gd name="T11" fmla="*/ 140 h 159"/>
                  <a:gd name="T12" fmla="*/ 21 w 39"/>
                  <a:gd name="T13" fmla="*/ 145 h 159"/>
                  <a:gd name="T14" fmla="*/ 18 w 39"/>
                  <a:gd name="T15" fmla="*/ 151 h 159"/>
                  <a:gd name="T16" fmla="*/ 14 w 39"/>
                  <a:gd name="T17" fmla="*/ 155 h 159"/>
                  <a:gd name="T18" fmla="*/ 10 w 39"/>
                  <a:gd name="T19" fmla="*/ 159 h 159"/>
                  <a:gd name="T20" fmla="*/ 10 w 39"/>
                  <a:gd name="T21" fmla="*/ 159 h 159"/>
                  <a:gd name="T22" fmla="*/ 0 w 39"/>
                  <a:gd name="T23" fmla="*/ 84 h 159"/>
                  <a:gd name="T24" fmla="*/ 0 w 39"/>
                  <a:gd name="T25" fmla="*/ 84 h 159"/>
                  <a:gd name="T26" fmla="*/ 8 w 39"/>
                  <a:gd name="T27" fmla="*/ 0 h 159"/>
                  <a:gd name="T28" fmla="*/ 8 w 39"/>
                  <a:gd name="T29" fmla="*/ 0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9" h="159">
                    <a:moveTo>
                      <a:pt x="8" y="0"/>
                    </a:moveTo>
                    <a:lnTo>
                      <a:pt x="8" y="0"/>
                    </a:lnTo>
                    <a:lnTo>
                      <a:pt x="39" y="0"/>
                    </a:lnTo>
                    <a:lnTo>
                      <a:pt x="39" y="0"/>
                    </a:lnTo>
                    <a:lnTo>
                      <a:pt x="22" y="140"/>
                    </a:lnTo>
                    <a:lnTo>
                      <a:pt x="22" y="140"/>
                    </a:lnTo>
                    <a:lnTo>
                      <a:pt x="21" y="145"/>
                    </a:lnTo>
                    <a:lnTo>
                      <a:pt x="18" y="151"/>
                    </a:lnTo>
                    <a:lnTo>
                      <a:pt x="14" y="155"/>
                    </a:lnTo>
                    <a:lnTo>
                      <a:pt x="10" y="159"/>
                    </a:lnTo>
                    <a:lnTo>
                      <a:pt x="10" y="159"/>
                    </a:lnTo>
                    <a:lnTo>
                      <a:pt x="0" y="84"/>
                    </a:lnTo>
                    <a:lnTo>
                      <a:pt x="0" y="84"/>
                    </a:lnTo>
                    <a:lnTo>
                      <a:pt x="8" y="0"/>
                    </a:lnTo>
                    <a:lnTo>
                      <a:pt x="8" y="0"/>
                    </a:lnTo>
                    <a:close/>
                  </a:path>
                </a:pathLst>
              </a:custGeom>
              <a:solidFill>
                <a:srgbClr val="C2C2C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Candara" panose="020E0502030303020204" pitchFamily="34" charset="0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245" name="Freeform 96"/>
              <p:cNvSpPr>
                <a:spLocks/>
              </p:cNvSpPr>
              <p:nvPr/>
            </p:nvSpPr>
            <p:spPr bwMode="auto">
              <a:xfrm>
                <a:off x="3502026" y="5083175"/>
                <a:ext cx="55563" cy="252413"/>
              </a:xfrm>
              <a:custGeom>
                <a:avLst/>
                <a:gdLst>
                  <a:gd name="T0" fmla="*/ 8 w 35"/>
                  <a:gd name="T1" fmla="*/ 0 h 159"/>
                  <a:gd name="T2" fmla="*/ 8 w 35"/>
                  <a:gd name="T3" fmla="*/ 0 h 159"/>
                  <a:gd name="T4" fmla="*/ 35 w 35"/>
                  <a:gd name="T5" fmla="*/ 0 h 159"/>
                  <a:gd name="T6" fmla="*/ 35 w 35"/>
                  <a:gd name="T7" fmla="*/ 0 h 159"/>
                  <a:gd name="T8" fmla="*/ 18 w 35"/>
                  <a:gd name="T9" fmla="*/ 140 h 159"/>
                  <a:gd name="T10" fmla="*/ 18 w 35"/>
                  <a:gd name="T11" fmla="*/ 140 h 159"/>
                  <a:gd name="T12" fmla="*/ 17 w 35"/>
                  <a:gd name="T13" fmla="*/ 145 h 159"/>
                  <a:gd name="T14" fmla="*/ 14 w 35"/>
                  <a:gd name="T15" fmla="*/ 151 h 159"/>
                  <a:gd name="T16" fmla="*/ 11 w 35"/>
                  <a:gd name="T17" fmla="*/ 155 h 159"/>
                  <a:gd name="T18" fmla="*/ 7 w 35"/>
                  <a:gd name="T19" fmla="*/ 159 h 159"/>
                  <a:gd name="T20" fmla="*/ 7 w 35"/>
                  <a:gd name="T21" fmla="*/ 159 h 159"/>
                  <a:gd name="T22" fmla="*/ 0 w 35"/>
                  <a:gd name="T23" fmla="*/ 84 h 159"/>
                  <a:gd name="T24" fmla="*/ 0 w 35"/>
                  <a:gd name="T25" fmla="*/ 84 h 159"/>
                  <a:gd name="T26" fmla="*/ 8 w 35"/>
                  <a:gd name="T27" fmla="*/ 0 h 159"/>
                  <a:gd name="T28" fmla="*/ 8 w 35"/>
                  <a:gd name="T29" fmla="*/ 0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5" h="159">
                    <a:moveTo>
                      <a:pt x="8" y="0"/>
                    </a:moveTo>
                    <a:lnTo>
                      <a:pt x="8" y="0"/>
                    </a:lnTo>
                    <a:lnTo>
                      <a:pt x="35" y="0"/>
                    </a:lnTo>
                    <a:lnTo>
                      <a:pt x="35" y="0"/>
                    </a:lnTo>
                    <a:lnTo>
                      <a:pt x="18" y="140"/>
                    </a:lnTo>
                    <a:lnTo>
                      <a:pt x="18" y="140"/>
                    </a:lnTo>
                    <a:lnTo>
                      <a:pt x="17" y="145"/>
                    </a:lnTo>
                    <a:lnTo>
                      <a:pt x="14" y="151"/>
                    </a:lnTo>
                    <a:lnTo>
                      <a:pt x="11" y="155"/>
                    </a:lnTo>
                    <a:lnTo>
                      <a:pt x="7" y="159"/>
                    </a:lnTo>
                    <a:lnTo>
                      <a:pt x="7" y="159"/>
                    </a:lnTo>
                    <a:lnTo>
                      <a:pt x="0" y="84"/>
                    </a:lnTo>
                    <a:lnTo>
                      <a:pt x="0" y="84"/>
                    </a:lnTo>
                    <a:lnTo>
                      <a:pt x="8" y="0"/>
                    </a:lnTo>
                    <a:lnTo>
                      <a:pt x="8" y="0"/>
                    </a:lnTo>
                    <a:close/>
                  </a:path>
                </a:pathLst>
              </a:custGeom>
              <a:solidFill>
                <a:srgbClr val="C3C3C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Candara" panose="020E0502030303020204" pitchFamily="34" charset="0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246" name="Freeform 97"/>
              <p:cNvSpPr>
                <a:spLocks/>
              </p:cNvSpPr>
              <p:nvPr/>
            </p:nvSpPr>
            <p:spPr bwMode="auto">
              <a:xfrm>
                <a:off x="3508376" y="5083175"/>
                <a:ext cx="49213" cy="249238"/>
              </a:xfrm>
              <a:custGeom>
                <a:avLst/>
                <a:gdLst>
                  <a:gd name="T0" fmla="*/ 7 w 31"/>
                  <a:gd name="T1" fmla="*/ 0 h 157"/>
                  <a:gd name="T2" fmla="*/ 7 w 31"/>
                  <a:gd name="T3" fmla="*/ 0 h 157"/>
                  <a:gd name="T4" fmla="*/ 31 w 31"/>
                  <a:gd name="T5" fmla="*/ 0 h 157"/>
                  <a:gd name="T6" fmla="*/ 31 w 31"/>
                  <a:gd name="T7" fmla="*/ 0 h 157"/>
                  <a:gd name="T8" fmla="*/ 14 w 31"/>
                  <a:gd name="T9" fmla="*/ 140 h 157"/>
                  <a:gd name="T10" fmla="*/ 14 w 31"/>
                  <a:gd name="T11" fmla="*/ 140 h 157"/>
                  <a:gd name="T12" fmla="*/ 13 w 31"/>
                  <a:gd name="T13" fmla="*/ 145 h 157"/>
                  <a:gd name="T14" fmla="*/ 10 w 31"/>
                  <a:gd name="T15" fmla="*/ 151 h 157"/>
                  <a:gd name="T16" fmla="*/ 7 w 31"/>
                  <a:gd name="T17" fmla="*/ 155 h 157"/>
                  <a:gd name="T18" fmla="*/ 3 w 31"/>
                  <a:gd name="T19" fmla="*/ 157 h 157"/>
                  <a:gd name="T20" fmla="*/ 3 w 31"/>
                  <a:gd name="T21" fmla="*/ 157 h 157"/>
                  <a:gd name="T22" fmla="*/ 0 w 31"/>
                  <a:gd name="T23" fmla="*/ 83 h 157"/>
                  <a:gd name="T24" fmla="*/ 0 w 31"/>
                  <a:gd name="T25" fmla="*/ 83 h 157"/>
                  <a:gd name="T26" fmla="*/ 7 w 31"/>
                  <a:gd name="T27" fmla="*/ 0 h 157"/>
                  <a:gd name="T28" fmla="*/ 7 w 31"/>
                  <a:gd name="T29" fmla="*/ 0 h 1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1" h="157">
                    <a:moveTo>
                      <a:pt x="7" y="0"/>
                    </a:moveTo>
                    <a:lnTo>
                      <a:pt x="7" y="0"/>
                    </a:lnTo>
                    <a:lnTo>
                      <a:pt x="31" y="0"/>
                    </a:lnTo>
                    <a:lnTo>
                      <a:pt x="31" y="0"/>
                    </a:lnTo>
                    <a:lnTo>
                      <a:pt x="14" y="140"/>
                    </a:lnTo>
                    <a:lnTo>
                      <a:pt x="14" y="140"/>
                    </a:lnTo>
                    <a:lnTo>
                      <a:pt x="13" y="145"/>
                    </a:lnTo>
                    <a:lnTo>
                      <a:pt x="10" y="151"/>
                    </a:lnTo>
                    <a:lnTo>
                      <a:pt x="7" y="155"/>
                    </a:lnTo>
                    <a:lnTo>
                      <a:pt x="3" y="157"/>
                    </a:lnTo>
                    <a:lnTo>
                      <a:pt x="3" y="157"/>
                    </a:lnTo>
                    <a:lnTo>
                      <a:pt x="0" y="83"/>
                    </a:lnTo>
                    <a:lnTo>
                      <a:pt x="0" y="83"/>
                    </a:lnTo>
                    <a:lnTo>
                      <a:pt x="7" y="0"/>
                    </a:lnTo>
                    <a:lnTo>
                      <a:pt x="7" y="0"/>
                    </a:lnTo>
                    <a:close/>
                  </a:path>
                </a:pathLst>
              </a:custGeom>
              <a:solidFill>
                <a:srgbClr val="C3C3C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Candara" panose="020E0502030303020204" pitchFamily="34" charset="0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247" name="Freeform 98"/>
              <p:cNvSpPr>
                <a:spLocks/>
              </p:cNvSpPr>
              <p:nvPr/>
            </p:nvSpPr>
            <p:spPr bwMode="auto">
              <a:xfrm>
                <a:off x="3513138" y="5083175"/>
                <a:ext cx="44450" cy="249238"/>
              </a:xfrm>
              <a:custGeom>
                <a:avLst/>
                <a:gdLst>
                  <a:gd name="T0" fmla="*/ 8 w 28"/>
                  <a:gd name="T1" fmla="*/ 0 h 157"/>
                  <a:gd name="T2" fmla="*/ 8 w 28"/>
                  <a:gd name="T3" fmla="*/ 0 h 157"/>
                  <a:gd name="T4" fmla="*/ 28 w 28"/>
                  <a:gd name="T5" fmla="*/ 0 h 157"/>
                  <a:gd name="T6" fmla="*/ 28 w 28"/>
                  <a:gd name="T7" fmla="*/ 0 h 157"/>
                  <a:gd name="T8" fmla="*/ 11 w 28"/>
                  <a:gd name="T9" fmla="*/ 140 h 157"/>
                  <a:gd name="T10" fmla="*/ 11 w 28"/>
                  <a:gd name="T11" fmla="*/ 140 h 157"/>
                  <a:gd name="T12" fmla="*/ 10 w 28"/>
                  <a:gd name="T13" fmla="*/ 145 h 157"/>
                  <a:gd name="T14" fmla="*/ 7 w 28"/>
                  <a:gd name="T15" fmla="*/ 151 h 157"/>
                  <a:gd name="T16" fmla="*/ 4 w 28"/>
                  <a:gd name="T17" fmla="*/ 155 h 157"/>
                  <a:gd name="T18" fmla="*/ 0 w 28"/>
                  <a:gd name="T19" fmla="*/ 157 h 157"/>
                  <a:gd name="T20" fmla="*/ 0 w 28"/>
                  <a:gd name="T21" fmla="*/ 157 h 157"/>
                  <a:gd name="T22" fmla="*/ 1 w 28"/>
                  <a:gd name="T23" fmla="*/ 82 h 157"/>
                  <a:gd name="T24" fmla="*/ 1 w 28"/>
                  <a:gd name="T25" fmla="*/ 82 h 157"/>
                  <a:gd name="T26" fmla="*/ 8 w 28"/>
                  <a:gd name="T27" fmla="*/ 0 h 157"/>
                  <a:gd name="T28" fmla="*/ 8 w 28"/>
                  <a:gd name="T29" fmla="*/ 0 h 1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8" h="157">
                    <a:moveTo>
                      <a:pt x="8" y="0"/>
                    </a:moveTo>
                    <a:lnTo>
                      <a:pt x="8" y="0"/>
                    </a:lnTo>
                    <a:lnTo>
                      <a:pt x="28" y="0"/>
                    </a:lnTo>
                    <a:lnTo>
                      <a:pt x="28" y="0"/>
                    </a:lnTo>
                    <a:lnTo>
                      <a:pt x="11" y="140"/>
                    </a:lnTo>
                    <a:lnTo>
                      <a:pt x="11" y="140"/>
                    </a:lnTo>
                    <a:lnTo>
                      <a:pt x="10" y="145"/>
                    </a:lnTo>
                    <a:lnTo>
                      <a:pt x="7" y="151"/>
                    </a:lnTo>
                    <a:lnTo>
                      <a:pt x="4" y="155"/>
                    </a:lnTo>
                    <a:lnTo>
                      <a:pt x="0" y="157"/>
                    </a:lnTo>
                    <a:lnTo>
                      <a:pt x="0" y="157"/>
                    </a:lnTo>
                    <a:lnTo>
                      <a:pt x="1" y="82"/>
                    </a:lnTo>
                    <a:lnTo>
                      <a:pt x="1" y="82"/>
                    </a:lnTo>
                    <a:lnTo>
                      <a:pt x="8" y="0"/>
                    </a:lnTo>
                    <a:lnTo>
                      <a:pt x="8" y="0"/>
                    </a:lnTo>
                    <a:close/>
                  </a:path>
                </a:pathLst>
              </a:custGeom>
              <a:solidFill>
                <a:srgbClr val="C4C4C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Candara" panose="020E0502030303020204" pitchFamily="34" charset="0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248" name="Freeform 99"/>
              <p:cNvSpPr>
                <a:spLocks/>
              </p:cNvSpPr>
              <p:nvPr/>
            </p:nvSpPr>
            <p:spPr bwMode="auto">
              <a:xfrm>
                <a:off x="3513138" y="5083175"/>
                <a:ext cx="44450" cy="249238"/>
              </a:xfrm>
              <a:custGeom>
                <a:avLst/>
                <a:gdLst>
                  <a:gd name="T0" fmla="*/ 12 w 28"/>
                  <a:gd name="T1" fmla="*/ 0 h 157"/>
                  <a:gd name="T2" fmla="*/ 12 w 28"/>
                  <a:gd name="T3" fmla="*/ 0 h 157"/>
                  <a:gd name="T4" fmla="*/ 28 w 28"/>
                  <a:gd name="T5" fmla="*/ 0 h 157"/>
                  <a:gd name="T6" fmla="*/ 28 w 28"/>
                  <a:gd name="T7" fmla="*/ 0 h 157"/>
                  <a:gd name="T8" fmla="*/ 11 w 28"/>
                  <a:gd name="T9" fmla="*/ 140 h 157"/>
                  <a:gd name="T10" fmla="*/ 11 w 28"/>
                  <a:gd name="T11" fmla="*/ 140 h 157"/>
                  <a:gd name="T12" fmla="*/ 10 w 28"/>
                  <a:gd name="T13" fmla="*/ 145 h 157"/>
                  <a:gd name="T14" fmla="*/ 8 w 28"/>
                  <a:gd name="T15" fmla="*/ 149 h 157"/>
                  <a:gd name="T16" fmla="*/ 4 w 28"/>
                  <a:gd name="T17" fmla="*/ 155 h 157"/>
                  <a:gd name="T18" fmla="*/ 0 w 28"/>
                  <a:gd name="T19" fmla="*/ 157 h 157"/>
                  <a:gd name="T20" fmla="*/ 0 w 28"/>
                  <a:gd name="T21" fmla="*/ 157 h 157"/>
                  <a:gd name="T22" fmla="*/ 5 w 28"/>
                  <a:gd name="T23" fmla="*/ 80 h 157"/>
                  <a:gd name="T24" fmla="*/ 5 w 28"/>
                  <a:gd name="T25" fmla="*/ 80 h 157"/>
                  <a:gd name="T26" fmla="*/ 12 w 28"/>
                  <a:gd name="T27" fmla="*/ 0 h 157"/>
                  <a:gd name="T28" fmla="*/ 12 w 28"/>
                  <a:gd name="T29" fmla="*/ 0 h 1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8" h="157">
                    <a:moveTo>
                      <a:pt x="12" y="0"/>
                    </a:moveTo>
                    <a:lnTo>
                      <a:pt x="12" y="0"/>
                    </a:lnTo>
                    <a:lnTo>
                      <a:pt x="28" y="0"/>
                    </a:lnTo>
                    <a:lnTo>
                      <a:pt x="28" y="0"/>
                    </a:lnTo>
                    <a:lnTo>
                      <a:pt x="11" y="140"/>
                    </a:lnTo>
                    <a:lnTo>
                      <a:pt x="11" y="140"/>
                    </a:lnTo>
                    <a:lnTo>
                      <a:pt x="10" y="145"/>
                    </a:lnTo>
                    <a:lnTo>
                      <a:pt x="8" y="149"/>
                    </a:lnTo>
                    <a:lnTo>
                      <a:pt x="4" y="155"/>
                    </a:lnTo>
                    <a:lnTo>
                      <a:pt x="0" y="157"/>
                    </a:lnTo>
                    <a:lnTo>
                      <a:pt x="0" y="157"/>
                    </a:lnTo>
                    <a:lnTo>
                      <a:pt x="5" y="80"/>
                    </a:lnTo>
                    <a:lnTo>
                      <a:pt x="5" y="80"/>
                    </a:lnTo>
                    <a:lnTo>
                      <a:pt x="12" y="0"/>
                    </a:lnTo>
                    <a:lnTo>
                      <a:pt x="12" y="0"/>
                    </a:lnTo>
                    <a:close/>
                  </a:path>
                </a:pathLst>
              </a:custGeom>
              <a:solidFill>
                <a:srgbClr val="C4C4C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Candara" panose="020E0502030303020204" pitchFamily="34" charset="0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249" name="Freeform 100"/>
              <p:cNvSpPr>
                <a:spLocks/>
              </p:cNvSpPr>
              <p:nvPr/>
            </p:nvSpPr>
            <p:spPr bwMode="auto">
              <a:xfrm>
                <a:off x="3514726" y="5083175"/>
                <a:ext cx="42863" cy="249238"/>
              </a:xfrm>
              <a:custGeom>
                <a:avLst/>
                <a:gdLst>
                  <a:gd name="T0" fmla="*/ 15 w 27"/>
                  <a:gd name="T1" fmla="*/ 0 h 157"/>
                  <a:gd name="T2" fmla="*/ 27 w 27"/>
                  <a:gd name="T3" fmla="*/ 0 h 157"/>
                  <a:gd name="T4" fmla="*/ 10 w 27"/>
                  <a:gd name="T5" fmla="*/ 140 h 157"/>
                  <a:gd name="T6" fmla="*/ 10 w 27"/>
                  <a:gd name="T7" fmla="*/ 140 h 157"/>
                  <a:gd name="T8" fmla="*/ 9 w 27"/>
                  <a:gd name="T9" fmla="*/ 145 h 157"/>
                  <a:gd name="T10" fmla="*/ 7 w 27"/>
                  <a:gd name="T11" fmla="*/ 149 h 157"/>
                  <a:gd name="T12" fmla="*/ 3 w 27"/>
                  <a:gd name="T13" fmla="*/ 153 h 157"/>
                  <a:gd name="T14" fmla="*/ 0 w 27"/>
                  <a:gd name="T15" fmla="*/ 157 h 157"/>
                  <a:gd name="T16" fmla="*/ 15 w 27"/>
                  <a:gd name="T17" fmla="*/ 0 h 1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7" h="157">
                    <a:moveTo>
                      <a:pt x="15" y="0"/>
                    </a:moveTo>
                    <a:lnTo>
                      <a:pt x="27" y="0"/>
                    </a:lnTo>
                    <a:lnTo>
                      <a:pt x="10" y="140"/>
                    </a:lnTo>
                    <a:lnTo>
                      <a:pt x="10" y="140"/>
                    </a:lnTo>
                    <a:lnTo>
                      <a:pt x="9" y="145"/>
                    </a:lnTo>
                    <a:lnTo>
                      <a:pt x="7" y="149"/>
                    </a:lnTo>
                    <a:lnTo>
                      <a:pt x="3" y="153"/>
                    </a:lnTo>
                    <a:lnTo>
                      <a:pt x="0" y="157"/>
                    </a:lnTo>
                    <a:lnTo>
                      <a:pt x="15" y="0"/>
                    </a:lnTo>
                    <a:close/>
                  </a:path>
                </a:pathLst>
              </a:custGeom>
              <a:solidFill>
                <a:srgbClr val="C5C5C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Candara" panose="020E0502030303020204" pitchFamily="34" charset="0"/>
                  <a:ea typeface="+mn-ea"/>
                  <a:cs typeface="+mn-ea"/>
                  <a:sym typeface="+mn-lt"/>
                </a:endParaRPr>
              </a:p>
            </p:txBody>
          </p:sp>
        </p:grpSp>
      </p:grpSp>
      <p:sp>
        <p:nvSpPr>
          <p:cNvPr id="250" name="矩形 249"/>
          <p:cNvSpPr/>
          <p:nvPr/>
        </p:nvSpPr>
        <p:spPr>
          <a:xfrm>
            <a:off x="311169" y="448147"/>
            <a:ext cx="573895" cy="55308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Candara" panose="020E0502030303020204" pitchFamily="34" charset="0"/>
              <a:cs typeface="+mn-ea"/>
              <a:sym typeface="+mn-lt"/>
            </a:endParaRPr>
          </a:p>
        </p:txBody>
      </p:sp>
      <p:sp>
        <p:nvSpPr>
          <p:cNvPr id="251" name="矩形 250"/>
          <p:cNvSpPr/>
          <p:nvPr/>
        </p:nvSpPr>
        <p:spPr>
          <a:xfrm>
            <a:off x="165023" y="198"/>
            <a:ext cx="538090" cy="83867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Candara" panose="020E0502030303020204" pitchFamily="34" charset="0"/>
              <a:cs typeface="+mn-ea"/>
              <a:sym typeface="+mn-lt"/>
            </a:endParaRPr>
          </a:p>
        </p:txBody>
      </p:sp>
      <p:sp>
        <p:nvSpPr>
          <p:cNvPr id="254" name="文本框 17"/>
          <p:cNvSpPr txBox="1"/>
          <p:nvPr/>
        </p:nvSpPr>
        <p:spPr>
          <a:xfrm>
            <a:off x="1049169" y="284873"/>
            <a:ext cx="2226572" cy="55399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149"/>
            <a:r>
              <a:rPr lang="tr-TR" altLang="zh-CN" sz="3600" b="1" dirty="0">
                <a:solidFill>
                  <a:schemeClr val="bg1">
                    <a:lumMod val="65000"/>
                  </a:schemeClr>
                </a:solidFill>
                <a:latin typeface="Candara" panose="020E0502030303020204" pitchFamily="34" charset="0"/>
                <a:ea typeface="+mn-ea"/>
                <a:cs typeface="+mn-ea"/>
                <a:sym typeface="+mn-lt"/>
              </a:rPr>
              <a:t>TITLE HERE</a:t>
            </a:r>
            <a:endParaRPr lang="zh-CN" altLang="en-US" sz="3600" b="1" dirty="0">
              <a:solidFill>
                <a:schemeClr val="bg1">
                  <a:lumMod val="65000"/>
                </a:schemeClr>
              </a:solidFill>
              <a:latin typeface="Candara" panose="020E0502030303020204" pitchFamily="34" charset="0"/>
              <a:ea typeface="+mn-ea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391541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 xmlns:a14="http://schemas.microsoft.com/office/drawing/2010/main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等腰三角形 1"/>
          <p:cNvSpPr>
            <a:spLocks noChangeArrowheads="1"/>
          </p:cNvSpPr>
          <p:nvPr/>
        </p:nvSpPr>
        <p:spPr bwMode="auto">
          <a:xfrm flipV="1">
            <a:off x="2382" y="200"/>
            <a:ext cx="4289128" cy="1792997"/>
          </a:xfrm>
          <a:prstGeom prst="triangle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txBody>
          <a:bodyPr anchor="ctr"/>
          <a:lstStyle/>
          <a:p>
            <a:pPr algn="ctr"/>
            <a:endParaRPr lang="zh-CN" altLang="zh-CN" sz="2002">
              <a:solidFill>
                <a:srgbClr val="FFFFFF"/>
              </a:solidFill>
              <a:latin typeface="+mj-lt"/>
              <a:ea typeface="+mn-ea"/>
              <a:cs typeface="+mn-ea"/>
              <a:sym typeface="+mn-lt"/>
            </a:endParaRPr>
          </a:p>
        </p:txBody>
      </p:sp>
      <p:sp>
        <p:nvSpPr>
          <p:cNvPr id="6149" name="TextBox 13"/>
          <p:cNvSpPr>
            <a:spLocks noChangeArrowheads="1"/>
          </p:cNvSpPr>
          <p:nvPr/>
        </p:nvSpPr>
        <p:spPr bwMode="auto">
          <a:xfrm>
            <a:off x="5040339" y="2694379"/>
            <a:ext cx="4796390" cy="4817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>
            <a:spAutoFit/>
          </a:bodyPr>
          <a:lstStyle/>
          <a:p>
            <a:pPr algn="ctr"/>
            <a:r>
              <a:rPr lang="tr-TR" altLang="zh-CN" sz="2531" dirty="0">
                <a:solidFill>
                  <a:schemeClr val="bg1"/>
                </a:solidFill>
                <a:latin typeface="+mj-lt"/>
                <a:ea typeface="+mn-ea"/>
                <a:cs typeface="+mn-ea"/>
                <a:sym typeface="+mn-lt"/>
              </a:rPr>
              <a:t>Company</a:t>
            </a:r>
            <a:endParaRPr lang="zh-CN" altLang="en-US" sz="2531" dirty="0">
              <a:solidFill>
                <a:schemeClr val="bg1"/>
              </a:solidFill>
              <a:latin typeface="+mj-lt"/>
              <a:ea typeface="+mn-ea"/>
              <a:cs typeface="+mn-ea"/>
              <a:sym typeface="+mn-lt"/>
            </a:endParaRPr>
          </a:p>
        </p:txBody>
      </p:sp>
      <p:sp>
        <p:nvSpPr>
          <p:cNvPr id="6150" name="TextBox 14"/>
          <p:cNvSpPr>
            <a:spLocks noChangeArrowheads="1"/>
          </p:cNvSpPr>
          <p:nvPr/>
        </p:nvSpPr>
        <p:spPr bwMode="auto">
          <a:xfrm>
            <a:off x="5040339" y="3474524"/>
            <a:ext cx="4796390" cy="48179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>
            <a:spAutoFit/>
          </a:bodyPr>
          <a:lstStyle/>
          <a:p>
            <a:pPr algn="ctr"/>
            <a:r>
              <a:rPr lang="tr-TR" altLang="zh-CN" sz="2531" dirty="0">
                <a:latin typeface="+mj-lt"/>
                <a:ea typeface="+mn-ea"/>
                <a:cs typeface="+mn-ea"/>
                <a:sym typeface="+mn-lt"/>
              </a:rPr>
              <a:t>Business</a:t>
            </a:r>
            <a:endParaRPr lang="zh-CN" altLang="en-US" sz="2531" dirty="0">
              <a:latin typeface="+mj-lt"/>
              <a:ea typeface="+mn-ea"/>
              <a:cs typeface="+mn-ea"/>
              <a:sym typeface="+mn-lt"/>
            </a:endParaRPr>
          </a:p>
        </p:txBody>
      </p:sp>
      <p:sp>
        <p:nvSpPr>
          <p:cNvPr id="6151" name="TextBox 15"/>
          <p:cNvSpPr>
            <a:spLocks noChangeArrowheads="1"/>
          </p:cNvSpPr>
          <p:nvPr/>
        </p:nvSpPr>
        <p:spPr bwMode="auto">
          <a:xfrm>
            <a:off x="5040339" y="4254670"/>
            <a:ext cx="4796390" cy="481799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>
            <a:spAutoFit/>
          </a:bodyPr>
          <a:lstStyle/>
          <a:p>
            <a:pPr algn="ctr"/>
            <a:r>
              <a:rPr lang="tr-TR" altLang="zh-CN" sz="2531" dirty="0" err="1">
                <a:solidFill>
                  <a:schemeClr val="bg1"/>
                </a:solidFill>
                <a:latin typeface="+mj-lt"/>
                <a:ea typeface="+mn-ea"/>
                <a:cs typeface="+mn-ea"/>
                <a:sym typeface="+mn-lt"/>
              </a:rPr>
              <a:t>Models</a:t>
            </a:r>
            <a:endParaRPr lang="zh-CN" altLang="en-US" sz="2531" dirty="0">
              <a:solidFill>
                <a:schemeClr val="bg1"/>
              </a:solidFill>
              <a:latin typeface="+mj-lt"/>
              <a:ea typeface="+mn-ea"/>
              <a:cs typeface="+mn-ea"/>
              <a:sym typeface="+mn-lt"/>
            </a:endParaRPr>
          </a:p>
        </p:txBody>
      </p:sp>
      <p:sp>
        <p:nvSpPr>
          <p:cNvPr id="6152" name="TextBox 16"/>
          <p:cNvSpPr>
            <a:spLocks noChangeArrowheads="1"/>
          </p:cNvSpPr>
          <p:nvPr/>
        </p:nvSpPr>
        <p:spPr bwMode="auto">
          <a:xfrm>
            <a:off x="5040339" y="5034816"/>
            <a:ext cx="4796390" cy="48179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>
            <a:spAutoFit/>
          </a:bodyPr>
          <a:lstStyle/>
          <a:p>
            <a:pPr algn="ctr"/>
            <a:r>
              <a:rPr lang="tr-TR" altLang="zh-CN" sz="2531" dirty="0">
                <a:latin typeface="+mj-lt"/>
                <a:ea typeface="+mn-ea"/>
                <a:cs typeface="+mn-ea"/>
                <a:sym typeface="+mn-lt"/>
              </a:rPr>
              <a:t>Base</a:t>
            </a:r>
            <a:endParaRPr lang="zh-CN" altLang="en-US" sz="2531" dirty="0">
              <a:latin typeface="+mj-lt"/>
              <a:ea typeface="+mn-ea"/>
              <a:cs typeface="+mn-ea"/>
              <a:sym typeface="+mn-lt"/>
            </a:endParaRPr>
          </a:p>
        </p:txBody>
      </p:sp>
      <p:sp>
        <p:nvSpPr>
          <p:cNvPr id="6153" name="五边形 2"/>
          <p:cNvSpPr>
            <a:spLocks noChangeArrowheads="1"/>
          </p:cNvSpPr>
          <p:nvPr/>
        </p:nvSpPr>
        <p:spPr bwMode="auto">
          <a:xfrm>
            <a:off x="3982110" y="2694377"/>
            <a:ext cx="910728" cy="487174"/>
          </a:xfrm>
          <a:prstGeom prst="homePlate">
            <a:avLst>
              <a:gd name="adj" fmla="val 46735"/>
            </a:avLst>
          </a:prstGeom>
          <a:solidFill>
            <a:schemeClr val="accent1"/>
          </a:solidFill>
          <a:ln>
            <a:noFill/>
          </a:ln>
        </p:spPr>
        <p:txBody>
          <a:bodyPr anchor="ctr"/>
          <a:lstStyle/>
          <a:p>
            <a:pPr algn="ctr"/>
            <a:endParaRPr lang="zh-CN" altLang="zh-CN" sz="2002">
              <a:solidFill>
                <a:srgbClr val="FFFFFF"/>
              </a:solidFill>
              <a:latin typeface="+mj-lt"/>
              <a:ea typeface="+mn-ea"/>
              <a:cs typeface="+mn-ea"/>
              <a:sym typeface="+mn-lt"/>
            </a:endParaRPr>
          </a:p>
        </p:txBody>
      </p:sp>
      <p:sp>
        <p:nvSpPr>
          <p:cNvPr id="6154" name="五边形 18"/>
          <p:cNvSpPr>
            <a:spLocks noChangeArrowheads="1"/>
          </p:cNvSpPr>
          <p:nvPr/>
        </p:nvSpPr>
        <p:spPr bwMode="auto">
          <a:xfrm>
            <a:off x="3982110" y="5034815"/>
            <a:ext cx="910728" cy="487174"/>
          </a:xfrm>
          <a:prstGeom prst="homePlate">
            <a:avLst>
              <a:gd name="adj" fmla="val 46735"/>
            </a:avLst>
          </a:prstGeom>
          <a:solidFill>
            <a:schemeClr val="accent4"/>
          </a:solidFill>
          <a:ln>
            <a:noFill/>
          </a:ln>
        </p:spPr>
        <p:txBody>
          <a:bodyPr anchor="ctr"/>
          <a:lstStyle/>
          <a:p>
            <a:pPr algn="ctr"/>
            <a:endParaRPr lang="zh-CN" altLang="zh-CN" sz="2002">
              <a:solidFill>
                <a:srgbClr val="FFFFFF"/>
              </a:solidFill>
              <a:latin typeface="+mj-lt"/>
              <a:ea typeface="+mn-ea"/>
              <a:cs typeface="+mn-ea"/>
              <a:sym typeface="+mn-lt"/>
            </a:endParaRPr>
          </a:p>
        </p:txBody>
      </p:sp>
      <p:sp>
        <p:nvSpPr>
          <p:cNvPr id="6155" name="五边形 19"/>
          <p:cNvSpPr>
            <a:spLocks noChangeArrowheads="1"/>
          </p:cNvSpPr>
          <p:nvPr/>
        </p:nvSpPr>
        <p:spPr bwMode="auto">
          <a:xfrm>
            <a:off x="3982110" y="3474523"/>
            <a:ext cx="910728" cy="487174"/>
          </a:xfrm>
          <a:prstGeom prst="homePlate">
            <a:avLst>
              <a:gd name="adj" fmla="val 46735"/>
            </a:avLst>
          </a:prstGeom>
          <a:solidFill>
            <a:schemeClr val="accent2"/>
          </a:solidFill>
          <a:ln>
            <a:noFill/>
          </a:ln>
        </p:spPr>
        <p:txBody>
          <a:bodyPr anchor="ctr"/>
          <a:lstStyle/>
          <a:p>
            <a:pPr algn="ctr"/>
            <a:endParaRPr lang="zh-CN" altLang="zh-CN" sz="2002">
              <a:solidFill>
                <a:srgbClr val="FFFFFF"/>
              </a:solidFill>
              <a:latin typeface="+mj-lt"/>
              <a:ea typeface="+mn-ea"/>
              <a:cs typeface="+mn-ea"/>
              <a:sym typeface="+mn-lt"/>
            </a:endParaRPr>
          </a:p>
        </p:txBody>
      </p:sp>
      <p:sp>
        <p:nvSpPr>
          <p:cNvPr id="6156" name="五边形 20"/>
          <p:cNvSpPr>
            <a:spLocks noChangeArrowheads="1"/>
          </p:cNvSpPr>
          <p:nvPr/>
        </p:nvSpPr>
        <p:spPr bwMode="auto">
          <a:xfrm>
            <a:off x="3982110" y="4254670"/>
            <a:ext cx="910728" cy="487174"/>
          </a:xfrm>
          <a:prstGeom prst="homePlate">
            <a:avLst>
              <a:gd name="adj" fmla="val 46735"/>
            </a:avLst>
          </a:prstGeom>
          <a:solidFill>
            <a:schemeClr val="accent3"/>
          </a:solidFill>
          <a:ln>
            <a:noFill/>
          </a:ln>
        </p:spPr>
        <p:txBody>
          <a:bodyPr anchor="ctr"/>
          <a:lstStyle/>
          <a:p>
            <a:pPr algn="ctr"/>
            <a:endParaRPr lang="zh-CN" altLang="zh-CN" sz="2002">
              <a:solidFill>
                <a:srgbClr val="FFFFFF"/>
              </a:solidFill>
              <a:latin typeface="+mj-lt"/>
              <a:ea typeface="+mn-ea"/>
              <a:cs typeface="+mn-ea"/>
              <a:sym typeface="+mn-lt"/>
            </a:endParaRPr>
          </a:p>
        </p:txBody>
      </p:sp>
      <p:sp>
        <p:nvSpPr>
          <p:cNvPr id="6157" name="TextBox 5"/>
          <p:cNvSpPr>
            <a:spLocks noChangeArrowheads="1"/>
          </p:cNvSpPr>
          <p:nvPr/>
        </p:nvSpPr>
        <p:spPr bwMode="auto">
          <a:xfrm>
            <a:off x="4329270" y="2532213"/>
            <a:ext cx="216406" cy="7788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ctr"/>
            <a:r>
              <a:rPr lang="en-US" sz="5061" b="1" dirty="0">
                <a:solidFill>
                  <a:schemeClr val="bg1"/>
                </a:solidFill>
                <a:latin typeface="+mj-lt"/>
                <a:ea typeface="+mn-ea"/>
                <a:cs typeface="+mn-ea"/>
                <a:sym typeface="+mn-lt"/>
              </a:rPr>
              <a:t>1</a:t>
            </a:r>
            <a:endParaRPr lang="zh-CN" altLang="en-US" sz="5061" b="1">
              <a:solidFill>
                <a:schemeClr val="bg1"/>
              </a:solidFill>
              <a:latin typeface="+mj-lt"/>
              <a:ea typeface="+mn-ea"/>
              <a:cs typeface="+mn-ea"/>
              <a:sym typeface="+mn-lt"/>
            </a:endParaRPr>
          </a:p>
        </p:txBody>
      </p:sp>
      <p:sp>
        <p:nvSpPr>
          <p:cNvPr id="6158" name="TextBox 7"/>
          <p:cNvSpPr>
            <a:spLocks noChangeArrowheads="1"/>
          </p:cNvSpPr>
          <p:nvPr/>
        </p:nvSpPr>
        <p:spPr bwMode="auto">
          <a:xfrm>
            <a:off x="4281982" y="3310760"/>
            <a:ext cx="310983" cy="7788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ctr"/>
            <a:r>
              <a:rPr lang="en-US" sz="5061" b="1" dirty="0">
                <a:solidFill>
                  <a:schemeClr val="bg1"/>
                </a:solidFill>
                <a:latin typeface="+mj-lt"/>
                <a:ea typeface="+mn-ea"/>
                <a:cs typeface="+mn-ea"/>
                <a:sym typeface="+mn-lt"/>
              </a:rPr>
              <a:t>2</a:t>
            </a:r>
            <a:endParaRPr lang="zh-CN" altLang="en-US" sz="5061" b="1">
              <a:solidFill>
                <a:schemeClr val="bg1"/>
              </a:solidFill>
              <a:latin typeface="+mj-lt"/>
              <a:ea typeface="+mn-ea"/>
              <a:cs typeface="+mn-ea"/>
              <a:sym typeface="+mn-lt"/>
            </a:endParaRPr>
          </a:p>
        </p:txBody>
      </p:sp>
      <p:sp>
        <p:nvSpPr>
          <p:cNvPr id="6159" name="TextBox 9"/>
          <p:cNvSpPr>
            <a:spLocks noChangeArrowheads="1"/>
          </p:cNvSpPr>
          <p:nvPr/>
        </p:nvSpPr>
        <p:spPr bwMode="auto">
          <a:xfrm>
            <a:off x="4284386" y="4089307"/>
            <a:ext cx="306174" cy="7788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ctr"/>
            <a:r>
              <a:rPr lang="en-US" sz="5061" b="1" dirty="0">
                <a:solidFill>
                  <a:schemeClr val="bg1"/>
                </a:solidFill>
                <a:latin typeface="+mj-lt"/>
                <a:ea typeface="+mn-ea"/>
                <a:cs typeface="+mn-ea"/>
                <a:sym typeface="+mn-lt"/>
              </a:rPr>
              <a:t>3</a:t>
            </a:r>
            <a:endParaRPr lang="zh-CN" altLang="en-US" sz="5061" b="1">
              <a:solidFill>
                <a:schemeClr val="bg1"/>
              </a:solidFill>
              <a:latin typeface="+mj-lt"/>
              <a:ea typeface="+mn-ea"/>
              <a:cs typeface="+mn-ea"/>
              <a:sym typeface="+mn-lt"/>
            </a:endParaRPr>
          </a:p>
        </p:txBody>
      </p:sp>
      <p:sp>
        <p:nvSpPr>
          <p:cNvPr id="6160" name="TextBox 11"/>
          <p:cNvSpPr>
            <a:spLocks noChangeArrowheads="1"/>
          </p:cNvSpPr>
          <p:nvPr/>
        </p:nvSpPr>
        <p:spPr bwMode="auto">
          <a:xfrm>
            <a:off x="4257136" y="4867853"/>
            <a:ext cx="360675" cy="7788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ctr"/>
            <a:r>
              <a:rPr lang="en-US" sz="5061" b="1" dirty="0">
                <a:solidFill>
                  <a:schemeClr val="bg1"/>
                </a:solidFill>
                <a:latin typeface="+mj-lt"/>
                <a:ea typeface="+mn-ea"/>
                <a:cs typeface="+mn-ea"/>
                <a:sym typeface="+mn-lt"/>
              </a:rPr>
              <a:t>4</a:t>
            </a:r>
            <a:endParaRPr lang="zh-CN" altLang="en-US" sz="5061" b="1">
              <a:solidFill>
                <a:schemeClr val="bg1"/>
              </a:solidFill>
              <a:latin typeface="+mj-lt"/>
              <a:ea typeface="+mn-ea"/>
              <a:cs typeface="+mn-ea"/>
              <a:sym typeface="+mn-lt"/>
            </a:endParaRPr>
          </a:p>
        </p:txBody>
      </p:sp>
      <p:sp>
        <p:nvSpPr>
          <p:cNvPr id="6162" name="TextBox 24"/>
          <p:cNvSpPr>
            <a:spLocks noChangeArrowheads="1"/>
          </p:cNvSpPr>
          <p:nvPr/>
        </p:nvSpPr>
        <p:spPr bwMode="auto">
          <a:xfrm>
            <a:off x="3309111" y="655998"/>
            <a:ext cx="3110740" cy="6771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r>
              <a:rPr lang="en-US" sz="4400" b="1" dirty="0">
                <a:solidFill>
                  <a:schemeClr val="accent1"/>
                </a:solidFill>
                <a:latin typeface="+mj-lt"/>
                <a:ea typeface="+mn-ea"/>
                <a:cs typeface="+mn-ea"/>
                <a:sym typeface="+mn-lt"/>
              </a:rPr>
              <a:t>CONTENTS</a:t>
            </a:r>
            <a:endParaRPr lang="zh-CN" altLang="en-US" sz="4400" b="1" dirty="0">
              <a:solidFill>
                <a:schemeClr val="accent1"/>
              </a:solidFill>
              <a:latin typeface="+mj-lt"/>
              <a:ea typeface="+mn-ea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2386945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:blinds dir="vert"/>
      </p:transition>
    </mc:Choice>
    <mc:Fallback xmlns="" xmlns:a14="http://schemas.microsoft.com/office/drawing/2010/main">
      <p:transition spd="slow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1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1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1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1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1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1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61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61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61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61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61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61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61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61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61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61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61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61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61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61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7" grpId="0" animBg="1"/>
      <p:bldP spid="6149" grpId="0" animBg="1"/>
      <p:bldP spid="6150" grpId="0" animBg="1"/>
      <p:bldP spid="6151" grpId="0" animBg="1"/>
      <p:bldP spid="6152" grpId="0" animBg="1"/>
      <p:bldP spid="6153" grpId="0" animBg="1"/>
      <p:bldP spid="6154" grpId="0" animBg="1"/>
      <p:bldP spid="6155" grpId="0" animBg="1"/>
      <p:bldP spid="6156" grpId="0" animBg="1"/>
      <p:bldP spid="6157" grpId="0"/>
      <p:bldP spid="6158" grpId="0"/>
      <p:bldP spid="6159" grpId="0"/>
      <p:bldP spid="6160" grpId="0"/>
      <p:bldP spid="616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6" name="Group 45"/>
          <p:cNvGrpSpPr/>
          <p:nvPr/>
        </p:nvGrpSpPr>
        <p:grpSpPr>
          <a:xfrm>
            <a:off x="1094664" y="1577081"/>
            <a:ext cx="3951630" cy="4798399"/>
            <a:chOff x="1296433" y="1609860"/>
            <a:chExt cx="3746936" cy="4549843"/>
          </a:xfrm>
        </p:grpSpPr>
        <p:grpSp>
          <p:nvGrpSpPr>
            <p:cNvPr id="43" name="Group 42"/>
            <p:cNvGrpSpPr/>
            <p:nvPr/>
          </p:nvGrpSpPr>
          <p:grpSpPr>
            <a:xfrm>
              <a:off x="4049281" y="2269398"/>
              <a:ext cx="994088" cy="1758761"/>
              <a:chOff x="4049281" y="2269398"/>
              <a:chExt cx="994088" cy="1758761"/>
            </a:xfrm>
          </p:grpSpPr>
          <p:sp>
            <p:nvSpPr>
              <p:cNvPr id="5" name="Freeform 174"/>
              <p:cNvSpPr>
                <a:spLocks/>
              </p:cNvSpPr>
              <p:nvPr/>
            </p:nvSpPr>
            <p:spPr bwMode="auto">
              <a:xfrm>
                <a:off x="4230895" y="3378182"/>
                <a:ext cx="449252" cy="363222"/>
              </a:xfrm>
              <a:custGeom>
                <a:avLst/>
                <a:gdLst>
                  <a:gd name="T0" fmla="*/ 10 w 20"/>
                  <a:gd name="T1" fmla="*/ 16 h 16"/>
                  <a:gd name="T2" fmla="*/ 0 w 20"/>
                  <a:gd name="T3" fmla="*/ 8 h 16"/>
                  <a:gd name="T4" fmla="*/ 1 w 20"/>
                  <a:gd name="T5" fmla="*/ 7 h 16"/>
                  <a:gd name="T6" fmla="*/ 2 w 20"/>
                  <a:gd name="T7" fmla="*/ 1 h 16"/>
                  <a:gd name="T8" fmla="*/ 2 w 20"/>
                  <a:gd name="T9" fmla="*/ 0 h 16"/>
                  <a:gd name="T10" fmla="*/ 3 w 20"/>
                  <a:gd name="T11" fmla="*/ 0 h 16"/>
                  <a:gd name="T12" fmla="*/ 3 w 20"/>
                  <a:gd name="T13" fmla="*/ 1 h 16"/>
                  <a:gd name="T14" fmla="*/ 4 w 20"/>
                  <a:gd name="T15" fmla="*/ 1 h 16"/>
                  <a:gd name="T16" fmla="*/ 3 w 20"/>
                  <a:gd name="T17" fmla="*/ 8 h 16"/>
                  <a:gd name="T18" fmla="*/ 10 w 20"/>
                  <a:gd name="T19" fmla="*/ 13 h 16"/>
                  <a:gd name="T20" fmla="*/ 17 w 20"/>
                  <a:gd name="T21" fmla="*/ 8 h 16"/>
                  <a:gd name="T22" fmla="*/ 16 w 20"/>
                  <a:gd name="T23" fmla="*/ 1 h 16"/>
                  <a:gd name="T24" fmla="*/ 17 w 20"/>
                  <a:gd name="T25" fmla="*/ 1 h 16"/>
                  <a:gd name="T26" fmla="*/ 17 w 20"/>
                  <a:gd name="T27" fmla="*/ 0 h 16"/>
                  <a:gd name="T28" fmla="*/ 18 w 20"/>
                  <a:gd name="T29" fmla="*/ 0 h 16"/>
                  <a:gd name="T30" fmla="*/ 18 w 20"/>
                  <a:gd name="T31" fmla="*/ 1 h 16"/>
                  <a:gd name="T32" fmla="*/ 19 w 20"/>
                  <a:gd name="T33" fmla="*/ 7 h 16"/>
                  <a:gd name="T34" fmla="*/ 20 w 20"/>
                  <a:gd name="T35" fmla="*/ 8 h 16"/>
                  <a:gd name="T36" fmla="*/ 19 w 20"/>
                  <a:gd name="T37" fmla="*/ 9 h 16"/>
                  <a:gd name="T38" fmla="*/ 10 w 20"/>
                  <a:gd name="T39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20" h="16">
                    <a:moveTo>
                      <a:pt x="10" y="16"/>
                    </a:moveTo>
                    <a:cubicBezTo>
                      <a:pt x="0" y="8"/>
                      <a:pt x="0" y="8"/>
                      <a:pt x="0" y="8"/>
                    </a:cubicBezTo>
                    <a:cubicBezTo>
                      <a:pt x="1" y="7"/>
                      <a:pt x="1" y="7"/>
                      <a:pt x="1" y="7"/>
                    </a:cubicBezTo>
                    <a:cubicBezTo>
                      <a:pt x="1" y="7"/>
                      <a:pt x="2" y="6"/>
                      <a:pt x="2" y="1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4" y="1"/>
                      <a:pt x="4" y="1"/>
                      <a:pt x="4" y="1"/>
                    </a:cubicBezTo>
                    <a:cubicBezTo>
                      <a:pt x="4" y="5"/>
                      <a:pt x="3" y="7"/>
                      <a:pt x="3" y="8"/>
                    </a:cubicBezTo>
                    <a:cubicBezTo>
                      <a:pt x="10" y="13"/>
                      <a:pt x="10" y="13"/>
                      <a:pt x="10" y="13"/>
                    </a:cubicBezTo>
                    <a:cubicBezTo>
                      <a:pt x="17" y="8"/>
                      <a:pt x="17" y="8"/>
                      <a:pt x="17" y="8"/>
                    </a:cubicBezTo>
                    <a:cubicBezTo>
                      <a:pt x="17" y="7"/>
                      <a:pt x="16" y="5"/>
                      <a:pt x="16" y="1"/>
                    </a:cubicBezTo>
                    <a:cubicBezTo>
                      <a:pt x="17" y="1"/>
                      <a:pt x="17" y="1"/>
                      <a:pt x="17" y="1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18" y="1"/>
                      <a:pt x="18" y="1"/>
                      <a:pt x="18" y="1"/>
                    </a:cubicBezTo>
                    <a:cubicBezTo>
                      <a:pt x="18" y="6"/>
                      <a:pt x="19" y="7"/>
                      <a:pt x="19" y="7"/>
                    </a:cubicBezTo>
                    <a:cubicBezTo>
                      <a:pt x="20" y="8"/>
                      <a:pt x="20" y="8"/>
                      <a:pt x="20" y="8"/>
                    </a:cubicBezTo>
                    <a:cubicBezTo>
                      <a:pt x="19" y="9"/>
                      <a:pt x="19" y="9"/>
                      <a:pt x="19" y="9"/>
                    </a:cubicBezTo>
                    <a:lnTo>
                      <a:pt x="10" y="16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j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6" name="Freeform 175"/>
              <p:cNvSpPr>
                <a:spLocks/>
              </p:cNvSpPr>
              <p:nvPr/>
            </p:nvSpPr>
            <p:spPr bwMode="auto">
              <a:xfrm>
                <a:off x="4049281" y="2833346"/>
                <a:ext cx="114702" cy="363222"/>
              </a:xfrm>
              <a:custGeom>
                <a:avLst/>
                <a:gdLst>
                  <a:gd name="T0" fmla="*/ 4 w 5"/>
                  <a:gd name="T1" fmla="*/ 16 h 16"/>
                  <a:gd name="T2" fmla="*/ 3 w 5"/>
                  <a:gd name="T3" fmla="*/ 16 h 16"/>
                  <a:gd name="T4" fmla="*/ 1 w 5"/>
                  <a:gd name="T5" fmla="*/ 11 h 16"/>
                  <a:gd name="T6" fmla="*/ 2 w 5"/>
                  <a:gd name="T7" fmla="*/ 0 h 16"/>
                  <a:gd name="T8" fmla="*/ 5 w 5"/>
                  <a:gd name="T9" fmla="*/ 1 h 16"/>
                  <a:gd name="T10" fmla="*/ 3 w 5"/>
                  <a:gd name="T11" fmla="*/ 2 h 16"/>
                  <a:gd name="T12" fmla="*/ 3 w 5"/>
                  <a:gd name="T13" fmla="*/ 2 h 16"/>
                  <a:gd name="T14" fmla="*/ 3 w 5"/>
                  <a:gd name="T15" fmla="*/ 11 h 16"/>
                  <a:gd name="T16" fmla="*/ 4 w 5"/>
                  <a:gd name="T17" fmla="*/ 14 h 16"/>
                  <a:gd name="T18" fmla="*/ 4 w 5"/>
                  <a:gd name="T19" fmla="*/ 14 h 16"/>
                  <a:gd name="T20" fmla="*/ 5 w 5"/>
                  <a:gd name="T21" fmla="*/ 15 h 16"/>
                  <a:gd name="T22" fmla="*/ 4 w 5"/>
                  <a:gd name="T23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5" h="16">
                    <a:moveTo>
                      <a:pt x="4" y="16"/>
                    </a:moveTo>
                    <a:cubicBezTo>
                      <a:pt x="4" y="16"/>
                      <a:pt x="3" y="16"/>
                      <a:pt x="3" y="16"/>
                    </a:cubicBezTo>
                    <a:cubicBezTo>
                      <a:pt x="2" y="15"/>
                      <a:pt x="1" y="14"/>
                      <a:pt x="1" y="11"/>
                    </a:cubicBezTo>
                    <a:cubicBezTo>
                      <a:pt x="0" y="5"/>
                      <a:pt x="0" y="1"/>
                      <a:pt x="2" y="0"/>
                    </a:cubicBezTo>
                    <a:cubicBezTo>
                      <a:pt x="4" y="0"/>
                      <a:pt x="4" y="0"/>
                      <a:pt x="5" y="1"/>
                    </a:cubicBezTo>
                    <a:cubicBezTo>
                      <a:pt x="3" y="2"/>
                      <a:pt x="3" y="2"/>
                      <a:pt x="3" y="2"/>
                    </a:cubicBezTo>
                    <a:cubicBezTo>
                      <a:pt x="3" y="2"/>
                      <a:pt x="3" y="2"/>
                      <a:pt x="3" y="2"/>
                    </a:cubicBezTo>
                    <a:cubicBezTo>
                      <a:pt x="1" y="3"/>
                      <a:pt x="2" y="7"/>
                      <a:pt x="3" y="11"/>
                    </a:cubicBezTo>
                    <a:cubicBezTo>
                      <a:pt x="3" y="13"/>
                      <a:pt x="4" y="14"/>
                      <a:pt x="4" y="14"/>
                    </a:cubicBezTo>
                    <a:cubicBezTo>
                      <a:pt x="4" y="14"/>
                      <a:pt x="4" y="14"/>
                      <a:pt x="4" y="14"/>
                    </a:cubicBezTo>
                    <a:cubicBezTo>
                      <a:pt x="5" y="15"/>
                      <a:pt x="5" y="15"/>
                      <a:pt x="5" y="15"/>
                    </a:cubicBezTo>
                    <a:cubicBezTo>
                      <a:pt x="5" y="15"/>
                      <a:pt x="4" y="16"/>
                      <a:pt x="4" y="16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j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7" name="Freeform 176"/>
              <p:cNvSpPr>
                <a:spLocks noEditPoints="1"/>
              </p:cNvSpPr>
              <p:nvPr/>
            </p:nvSpPr>
            <p:spPr bwMode="auto">
              <a:xfrm>
                <a:off x="4116193" y="2451006"/>
                <a:ext cx="678655" cy="1013199"/>
              </a:xfrm>
              <a:custGeom>
                <a:avLst/>
                <a:gdLst>
                  <a:gd name="T0" fmla="*/ 15 w 30"/>
                  <a:gd name="T1" fmla="*/ 45 h 45"/>
                  <a:gd name="T2" fmla="*/ 0 w 30"/>
                  <a:gd name="T3" fmla="*/ 22 h 45"/>
                  <a:gd name="T4" fmla="*/ 15 w 30"/>
                  <a:gd name="T5" fmla="*/ 0 h 45"/>
                  <a:gd name="T6" fmla="*/ 30 w 30"/>
                  <a:gd name="T7" fmla="*/ 22 h 45"/>
                  <a:gd name="T8" fmla="*/ 15 w 30"/>
                  <a:gd name="T9" fmla="*/ 45 h 45"/>
                  <a:gd name="T10" fmla="*/ 15 w 30"/>
                  <a:gd name="T11" fmla="*/ 2 h 45"/>
                  <a:gd name="T12" fmla="*/ 2 w 30"/>
                  <a:gd name="T13" fmla="*/ 22 h 45"/>
                  <a:gd name="T14" fmla="*/ 15 w 30"/>
                  <a:gd name="T15" fmla="*/ 44 h 45"/>
                  <a:gd name="T16" fmla="*/ 28 w 30"/>
                  <a:gd name="T17" fmla="*/ 22 h 45"/>
                  <a:gd name="T18" fmla="*/ 15 w 30"/>
                  <a:gd name="T19" fmla="*/ 2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0" h="45">
                    <a:moveTo>
                      <a:pt x="15" y="45"/>
                    </a:moveTo>
                    <a:cubicBezTo>
                      <a:pt x="6" y="45"/>
                      <a:pt x="0" y="36"/>
                      <a:pt x="0" y="22"/>
                    </a:cubicBezTo>
                    <a:cubicBezTo>
                      <a:pt x="0" y="6"/>
                      <a:pt x="4" y="0"/>
                      <a:pt x="15" y="0"/>
                    </a:cubicBezTo>
                    <a:cubicBezTo>
                      <a:pt x="26" y="0"/>
                      <a:pt x="30" y="6"/>
                      <a:pt x="30" y="22"/>
                    </a:cubicBezTo>
                    <a:cubicBezTo>
                      <a:pt x="30" y="36"/>
                      <a:pt x="24" y="45"/>
                      <a:pt x="15" y="45"/>
                    </a:cubicBezTo>
                    <a:close/>
                    <a:moveTo>
                      <a:pt x="15" y="2"/>
                    </a:moveTo>
                    <a:cubicBezTo>
                      <a:pt x="7" y="2"/>
                      <a:pt x="2" y="5"/>
                      <a:pt x="2" y="22"/>
                    </a:cubicBezTo>
                    <a:cubicBezTo>
                      <a:pt x="2" y="35"/>
                      <a:pt x="7" y="44"/>
                      <a:pt x="15" y="44"/>
                    </a:cubicBezTo>
                    <a:cubicBezTo>
                      <a:pt x="23" y="44"/>
                      <a:pt x="28" y="35"/>
                      <a:pt x="28" y="22"/>
                    </a:cubicBezTo>
                    <a:cubicBezTo>
                      <a:pt x="28" y="5"/>
                      <a:pt x="23" y="2"/>
                      <a:pt x="15" y="2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j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8" name="Freeform 177"/>
              <p:cNvSpPr>
                <a:spLocks/>
              </p:cNvSpPr>
              <p:nvPr/>
            </p:nvSpPr>
            <p:spPr bwMode="auto">
              <a:xfrm>
                <a:off x="4727936" y="2833346"/>
                <a:ext cx="162497" cy="363222"/>
              </a:xfrm>
              <a:custGeom>
                <a:avLst/>
                <a:gdLst>
                  <a:gd name="T0" fmla="*/ 2 w 7"/>
                  <a:gd name="T1" fmla="*/ 16 h 16"/>
                  <a:gd name="T2" fmla="*/ 0 w 7"/>
                  <a:gd name="T3" fmla="*/ 15 h 16"/>
                  <a:gd name="T4" fmla="*/ 0 w 7"/>
                  <a:gd name="T5" fmla="*/ 15 h 16"/>
                  <a:gd name="T6" fmla="*/ 0 w 7"/>
                  <a:gd name="T7" fmla="*/ 14 h 16"/>
                  <a:gd name="T8" fmla="*/ 2 w 7"/>
                  <a:gd name="T9" fmla="*/ 14 h 16"/>
                  <a:gd name="T10" fmla="*/ 2 w 7"/>
                  <a:gd name="T11" fmla="*/ 14 h 16"/>
                  <a:gd name="T12" fmla="*/ 2 w 7"/>
                  <a:gd name="T13" fmla="*/ 14 h 16"/>
                  <a:gd name="T14" fmla="*/ 3 w 7"/>
                  <a:gd name="T15" fmla="*/ 11 h 16"/>
                  <a:gd name="T16" fmla="*/ 3 w 7"/>
                  <a:gd name="T17" fmla="*/ 2 h 16"/>
                  <a:gd name="T18" fmla="*/ 3 w 7"/>
                  <a:gd name="T19" fmla="*/ 2 h 16"/>
                  <a:gd name="T20" fmla="*/ 1 w 7"/>
                  <a:gd name="T21" fmla="*/ 1 h 16"/>
                  <a:gd name="T22" fmla="*/ 4 w 7"/>
                  <a:gd name="T23" fmla="*/ 0 h 16"/>
                  <a:gd name="T24" fmla="*/ 5 w 7"/>
                  <a:gd name="T25" fmla="*/ 11 h 16"/>
                  <a:gd name="T26" fmla="*/ 3 w 7"/>
                  <a:gd name="T27" fmla="*/ 16 h 16"/>
                  <a:gd name="T28" fmla="*/ 2 w 7"/>
                  <a:gd name="T29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7" h="16">
                    <a:moveTo>
                      <a:pt x="2" y="16"/>
                    </a:moveTo>
                    <a:cubicBezTo>
                      <a:pt x="1" y="16"/>
                      <a:pt x="1" y="15"/>
                      <a:pt x="0" y="15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0" y="14"/>
                      <a:pt x="0" y="14"/>
                      <a:pt x="0" y="14"/>
                    </a:cubicBezTo>
                    <a:cubicBezTo>
                      <a:pt x="2" y="14"/>
                      <a:pt x="2" y="14"/>
                      <a:pt x="2" y="14"/>
                    </a:cubicBezTo>
                    <a:cubicBezTo>
                      <a:pt x="2" y="14"/>
                      <a:pt x="2" y="14"/>
                      <a:pt x="2" y="14"/>
                    </a:cubicBezTo>
                    <a:cubicBezTo>
                      <a:pt x="2" y="14"/>
                      <a:pt x="2" y="14"/>
                      <a:pt x="2" y="14"/>
                    </a:cubicBezTo>
                    <a:cubicBezTo>
                      <a:pt x="2" y="14"/>
                      <a:pt x="3" y="14"/>
                      <a:pt x="3" y="11"/>
                    </a:cubicBezTo>
                    <a:cubicBezTo>
                      <a:pt x="4" y="5"/>
                      <a:pt x="4" y="3"/>
                      <a:pt x="3" y="2"/>
                    </a:cubicBezTo>
                    <a:cubicBezTo>
                      <a:pt x="3" y="2"/>
                      <a:pt x="3" y="2"/>
                      <a:pt x="3" y="2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2" y="0"/>
                      <a:pt x="3" y="0"/>
                      <a:pt x="4" y="0"/>
                    </a:cubicBezTo>
                    <a:cubicBezTo>
                      <a:pt x="7" y="1"/>
                      <a:pt x="6" y="5"/>
                      <a:pt x="5" y="11"/>
                    </a:cubicBezTo>
                    <a:cubicBezTo>
                      <a:pt x="5" y="14"/>
                      <a:pt x="4" y="15"/>
                      <a:pt x="3" y="16"/>
                    </a:cubicBezTo>
                    <a:cubicBezTo>
                      <a:pt x="3" y="16"/>
                      <a:pt x="2" y="16"/>
                      <a:pt x="2" y="16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j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9" name="Freeform 178"/>
              <p:cNvSpPr>
                <a:spLocks/>
              </p:cNvSpPr>
              <p:nvPr/>
            </p:nvSpPr>
            <p:spPr bwMode="auto">
              <a:xfrm>
                <a:off x="4077960" y="2403217"/>
                <a:ext cx="879380" cy="592626"/>
              </a:xfrm>
              <a:custGeom>
                <a:avLst/>
                <a:gdLst>
                  <a:gd name="T0" fmla="*/ 17 w 39"/>
                  <a:gd name="T1" fmla="*/ 0 h 26"/>
                  <a:gd name="T2" fmla="*/ 0 w 39"/>
                  <a:gd name="T3" fmla="*/ 21 h 26"/>
                  <a:gd name="T4" fmla="*/ 3 w 39"/>
                  <a:gd name="T5" fmla="*/ 26 h 26"/>
                  <a:gd name="T6" fmla="*/ 8 w 39"/>
                  <a:gd name="T7" fmla="*/ 17 h 26"/>
                  <a:gd name="T8" fmla="*/ 24 w 39"/>
                  <a:gd name="T9" fmla="*/ 10 h 26"/>
                  <a:gd name="T10" fmla="*/ 31 w 39"/>
                  <a:gd name="T11" fmla="*/ 26 h 26"/>
                  <a:gd name="T12" fmla="*/ 17 w 39"/>
                  <a:gd name="T13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9" h="26">
                    <a:moveTo>
                      <a:pt x="17" y="0"/>
                    </a:moveTo>
                    <a:cubicBezTo>
                      <a:pt x="1" y="0"/>
                      <a:pt x="0" y="15"/>
                      <a:pt x="0" y="21"/>
                    </a:cubicBezTo>
                    <a:cubicBezTo>
                      <a:pt x="1" y="24"/>
                      <a:pt x="3" y="26"/>
                      <a:pt x="3" y="26"/>
                    </a:cubicBezTo>
                    <a:cubicBezTo>
                      <a:pt x="3" y="26"/>
                      <a:pt x="3" y="19"/>
                      <a:pt x="8" y="17"/>
                    </a:cubicBezTo>
                    <a:cubicBezTo>
                      <a:pt x="13" y="14"/>
                      <a:pt x="21" y="16"/>
                      <a:pt x="24" y="10"/>
                    </a:cubicBezTo>
                    <a:cubicBezTo>
                      <a:pt x="28" y="17"/>
                      <a:pt x="30" y="19"/>
                      <a:pt x="31" y="26"/>
                    </a:cubicBezTo>
                    <a:cubicBezTo>
                      <a:pt x="36" y="22"/>
                      <a:pt x="39" y="0"/>
                      <a:pt x="17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j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0" name="Oval 179"/>
              <p:cNvSpPr>
                <a:spLocks noChangeArrowheads="1"/>
              </p:cNvSpPr>
              <p:nvPr/>
            </p:nvSpPr>
            <p:spPr bwMode="auto">
              <a:xfrm>
                <a:off x="4259568" y="2269398"/>
                <a:ext cx="401456" cy="248521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j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1" name="Freeform 180"/>
              <p:cNvSpPr>
                <a:spLocks/>
              </p:cNvSpPr>
              <p:nvPr/>
            </p:nvSpPr>
            <p:spPr bwMode="auto">
              <a:xfrm>
                <a:off x="4460299" y="3578907"/>
                <a:ext cx="583070" cy="449252"/>
              </a:xfrm>
              <a:custGeom>
                <a:avLst/>
                <a:gdLst>
                  <a:gd name="T0" fmla="*/ 11 w 26"/>
                  <a:gd name="T1" fmla="*/ 0 h 20"/>
                  <a:gd name="T2" fmla="*/ 21 w 26"/>
                  <a:gd name="T3" fmla="*/ 6 h 20"/>
                  <a:gd name="T4" fmla="*/ 23 w 26"/>
                  <a:gd name="T5" fmla="*/ 9 h 20"/>
                  <a:gd name="T6" fmla="*/ 26 w 26"/>
                  <a:gd name="T7" fmla="*/ 20 h 20"/>
                  <a:gd name="T8" fmla="*/ 0 w 26"/>
                  <a:gd name="T9" fmla="*/ 20 h 20"/>
                  <a:gd name="T10" fmla="*/ 11 w 26"/>
                  <a:gd name="T11" fmla="*/ 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6" h="20">
                    <a:moveTo>
                      <a:pt x="11" y="0"/>
                    </a:moveTo>
                    <a:cubicBezTo>
                      <a:pt x="21" y="6"/>
                      <a:pt x="21" y="6"/>
                      <a:pt x="21" y="6"/>
                    </a:cubicBezTo>
                    <a:cubicBezTo>
                      <a:pt x="22" y="7"/>
                      <a:pt x="23" y="8"/>
                      <a:pt x="23" y="9"/>
                    </a:cubicBezTo>
                    <a:cubicBezTo>
                      <a:pt x="26" y="20"/>
                      <a:pt x="26" y="20"/>
                      <a:pt x="26" y="20"/>
                    </a:cubicBezTo>
                    <a:cubicBezTo>
                      <a:pt x="0" y="20"/>
                      <a:pt x="0" y="20"/>
                      <a:pt x="0" y="20"/>
                    </a:cubicBezTo>
                    <a:lnTo>
                      <a:pt x="11" y="0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j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27" name="Freeform 196"/>
              <p:cNvSpPr>
                <a:spLocks/>
              </p:cNvSpPr>
              <p:nvPr/>
            </p:nvSpPr>
            <p:spPr bwMode="auto">
              <a:xfrm>
                <a:off x="4097077" y="3578907"/>
                <a:ext cx="363222" cy="449252"/>
              </a:xfrm>
              <a:custGeom>
                <a:avLst/>
                <a:gdLst>
                  <a:gd name="T0" fmla="*/ 0 w 38"/>
                  <a:gd name="T1" fmla="*/ 47 h 47"/>
                  <a:gd name="T2" fmla="*/ 38 w 38"/>
                  <a:gd name="T3" fmla="*/ 47 h 47"/>
                  <a:gd name="T4" fmla="*/ 12 w 38"/>
                  <a:gd name="T5" fmla="*/ 0 h 47"/>
                  <a:gd name="T6" fmla="*/ 0 w 38"/>
                  <a:gd name="T7" fmla="*/ 10 h 47"/>
                  <a:gd name="T8" fmla="*/ 0 w 38"/>
                  <a:gd name="T9" fmla="*/ 47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47">
                    <a:moveTo>
                      <a:pt x="0" y="47"/>
                    </a:moveTo>
                    <a:lnTo>
                      <a:pt x="38" y="47"/>
                    </a:lnTo>
                    <a:lnTo>
                      <a:pt x="12" y="0"/>
                    </a:lnTo>
                    <a:lnTo>
                      <a:pt x="0" y="10"/>
                    </a:lnTo>
                    <a:lnTo>
                      <a:pt x="0" y="47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j-lt"/>
                  <a:ea typeface="+mn-ea"/>
                  <a:cs typeface="+mn-ea"/>
                  <a:sym typeface="+mn-lt"/>
                </a:endParaRPr>
              </a:p>
            </p:txBody>
          </p:sp>
        </p:grpSp>
        <p:grpSp>
          <p:nvGrpSpPr>
            <p:cNvPr id="45" name="Group 44"/>
            <p:cNvGrpSpPr/>
            <p:nvPr/>
          </p:nvGrpSpPr>
          <p:grpSpPr>
            <a:xfrm>
              <a:off x="1296433" y="2317188"/>
              <a:ext cx="1261725" cy="1710971"/>
              <a:chOff x="1296433" y="2317188"/>
              <a:chExt cx="1261725" cy="1710971"/>
            </a:xfrm>
          </p:grpSpPr>
          <p:sp>
            <p:nvSpPr>
              <p:cNvPr id="14" name="Freeform 183"/>
              <p:cNvSpPr>
                <a:spLocks/>
              </p:cNvSpPr>
              <p:nvPr/>
            </p:nvSpPr>
            <p:spPr bwMode="auto">
              <a:xfrm>
                <a:off x="1296433" y="3492884"/>
                <a:ext cx="583070" cy="535275"/>
              </a:xfrm>
              <a:custGeom>
                <a:avLst/>
                <a:gdLst>
                  <a:gd name="T0" fmla="*/ 0 w 26"/>
                  <a:gd name="T1" fmla="*/ 24 h 24"/>
                  <a:gd name="T2" fmla="*/ 3 w 26"/>
                  <a:gd name="T3" fmla="*/ 10 h 24"/>
                  <a:gd name="T4" fmla="*/ 6 w 26"/>
                  <a:gd name="T5" fmla="*/ 7 h 24"/>
                  <a:gd name="T6" fmla="*/ 17 w 26"/>
                  <a:gd name="T7" fmla="*/ 0 h 24"/>
                  <a:gd name="T8" fmla="*/ 18 w 26"/>
                  <a:gd name="T9" fmla="*/ 9 h 24"/>
                  <a:gd name="T10" fmla="*/ 26 w 26"/>
                  <a:gd name="T11" fmla="*/ 24 h 24"/>
                  <a:gd name="T12" fmla="*/ 0 w 26"/>
                  <a:gd name="T13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6" h="24">
                    <a:moveTo>
                      <a:pt x="0" y="24"/>
                    </a:moveTo>
                    <a:cubicBezTo>
                      <a:pt x="3" y="10"/>
                      <a:pt x="3" y="10"/>
                      <a:pt x="3" y="10"/>
                    </a:cubicBezTo>
                    <a:cubicBezTo>
                      <a:pt x="4" y="9"/>
                      <a:pt x="5" y="7"/>
                      <a:pt x="6" y="7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18" y="9"/>
                      <a:pt x="18" y="9"/>
                      <a:pt x="18" y="9"/>
                    </a:cubicBezTo>
                    <a:cubicBezTo>
                      <a:pt x="26" y="24"/>
                      <a:pt x="26" y="24"/>
                      <a:pt x="26" y="24"/>
                    </a:cubicBezTo>
                    <a:lnTo>
                      <a:pt x="0" y="24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j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5" name="Freeform 184"/>
              <p:cNvSpPr>
                <a:spLocks/>
              </p:cNvSpPr>
              <p:nvPr/>
            </p:nvSpPr>
            <p:spPr bwMode="auto">
              <a:xfrm>
                <a:off x="1516281" y="2814229"/>
                <a:ext cx="133819" cy="334550"/>
              </a:xfrm>
              <a:custGeom>
                <a:avLst/>
                <a:gdLst>
                  <a:gd name="T0" fmla="*/ 4 w 6"/>
                  <a:gd name="T1" fmla="*/ 15 h 15"/>
                  <a:gd name="T2" fmla="*/ 4 w 6"/>
                  <a:gd name="T3" fmla="*/ 15 h 15"/>
                  <a:gd name="T4" fmla="*/ 1 w 6"/>
                  <a:gd name="T5" fmla="*/ 11 h 15"/>
                  <a:gd name="T6" fmla="*/ 3 w 6"/>
                  <a:gd name="T7" fmla="*/ 0 h 15"/>
                  <a:gd name="T8" fmla="*/ 5 w 6"/>
                  <a:gd name="T9" fmla="*/ 0 h 15"/>
                  <a:gd name="T10" fmla="*/ 4 w 6"/>
                  <a:gd name="T11" fmla="*/ 2 h 15"/>
                  <a:gd name="T12" fmla="*/ 3 w 6"/>
                  <a:gd name="T13" fmla="*/ 2 h 15"/>
                  <a:gd name="T14" fmla="*/ 3 w 6"/>
                  <a:gd name="T15" fmla="*/ 11 h 15"/>
                  <a:gd name="T16" fmla="*/ 4 w 6"/>
                  <a:gd name="T17" fmla="*/ 14 h 15"/>
                  <a:gd name="T18" fmla="*/ 5 w 6"/>
                  <a:gd name="T19" fmla="*/ 13 h 15"/>
                  <a:gd name="T20" fmla="*/ 6 w 6"/>
                  <a:gd name="T21" fmla="*/ 15 h 15"/>
                  <a:gd name="T22" fmla="*/ 4 w 6"/>
                  <a:gd name="T23" fmla="*/ 15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6" h="15">
                    <a:moveTo>
                      <a:pt x="4" y="15"/>
                    </a:moveTo>
                    <a:cubicBezTo>
                      <a:pt x="4" y="15"/>
                      <a:pt x="4" y="15"/>
                      <a:pt x="4" y="15"/>
                    </a:cubicBezTo>
                    <a:cubicBezTo>
                      <a:pt x="3" y="15"/>
                      <a:pt x="2" y="14"/>
                      <a:pt x="1" y="11"/>
                    </a:cubicBezTo>
                    <a:cubicBezTo>
                      <a:pt x="0" y="5"/>
                      <a:pt x="0" y="1"/>
                      <a:pt x="3" y="0"/>
                    </a:cubicBezTo>
                    <a:cubicBezTo>
                      <a:pt x="4" y="0"/>
                      <a:pt x="4" y="0"/>
                      <a:pt x="5" y="0"/>
                    </a:cubicBezTo>
                    <a:cubicBezTo>
                      <a:pt x="4" y="2"/>
                      <a:pt x="4" y="2"/>
                      <a:pt x="4" y="2"/>
                    </a:cubicBezTo>
                    <a:cubicBezTo>
                      <a:pt x="4" y="2"/>
                      <a:pt x="4" y="2"/>
                      <a:pt x="3" y="2"/>
                    </a:cubicBezTo>
                    <a:cubicBezTo>
                      <a:pt x="2" y="2"/>
                      <a:pt x="2" y="5"/>
                      <a:pt x="3" y="11"/>
                    </a:cubicBezTo>
                    <a:cubicBezTo>
                      <a:pt x="4" y="13"/>
                      <a:pt x="4" y="14"/>
                      <a:pt x="4" y="14"/>
                    </a:cubicBezTo>
                    <a:cubicBezTo>
                      <a:pt x="4" y="14"/>
                      <a:pt x="5" y="14"/>
                      <a:pt x="5" y="13"/>
                    </a:cubicBezTo>
                    <a:cubicBezTo>
                      <a:pt x="6" y="15"/>
                      <a:pt x="6" y="15"/>
                      <a:pt x="6" y="15"/>
                    </a:cubicBezTo>
                    <a:cubicBezTo>
                      <a:pt x="5" y="15"/>
                      <a:pt x="5" y="15"/>
                      <a:pt x="4" y="15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j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6" name="Freeform 185"/>
              <p:cNvSpPr>
                <a:spLocks/>
              </p:cNvSpPr>
              <p:nvPr/>
            </p:nvSpPr>
            <p:spPr bwMode="auto">
              <a:xfrm>
                <a:off x="1717006" y="3330387"/>
                <a:ext cx="458807" cy="296316"/>
              </a:xfrm>
              <a:custGeom>
                <a:avLst/>
                <a:gdLst>
                  <a:gd name="T0" fmla="*/ 10 w 20"/>
                  <a:gd name="T1" fmla="*/ 13 h 13"/>
                  <a:gd name="T2" fmla="*/ 6 w 20"/>
                  <a:gd name="T3" fmla="*/ 12 h 13"/>
                  <a:gd name="T4" fmla="*/ 2 w 20"/>
                  <a:gd name="T5" fmla="*/ 9 h 13"/>
                  <a:gd name="T6" fmla="*/ 0 w 20"/>
                  <a:gd name="T7" fmla="*/ 4 h 13"/>
                  <a:gd name="T8" fmla="*/ 0 w 20"/>
                  <a:gd name="T9" fmla="*/ 1 h 13"/>
                  <a:gd name="T10" fmla="*/ 2 w 20"/>
                  <a:gd name="T11" fmla="*/ 1 h 13"/>
                  <a:gd name="T12" fmla="*/ 2 w 20"/>
                  <a:gd name="T13" fmla="*/ 4 h 13"/>
                  <a:gd name="T14" fmla="*/ 3 w 20"/>
                  <a:gd name="T15" fmla="*/ 7 h 13"/>
                  <a:gd name="T16" fmla="*/ 7 w 20"/>
                  <a:gd name="T17" fmla="*/ 10 h 13"/>
                  <a:gd name="T18" fmla="*/ 13 w 20"/>
                  <a:gd name="T19" fmla="*/ 10 h 13"/>
                  <a:gd name="T20" fmla="*/ 16 w 20"/>
                  <a:gd name="T21" fmla="*/ 7 h 13"/>
                  <a:gd name="T22" fmla="*/ 18 w 20"/>
                  <a:gd name="T23" fmla="*/ 4 h 13"/>
                  <a:gd name="T24" fmla="*/ 18 w 20"/>
                  <a:gd name="T25" fmla="*/ 0 h 13"/>
                  <a:gd name="T26" fmla="*/ 20 w 20"/>
                  <a:gd name="T27" fmla="*/ 0 h 13"/>
                  <a:gd name="T28" fmla="*/ 20 w 20"/>
                  <a:gd name="T29" fmla="*/ 4 h 13"/>
                  <a:gd name="T30" fmla="*/ 17 w 20"/>
                  <a:gd name="T31" fmla="*/ 9 h 13"/>
                  <a:gd name="T32" fmla="*/ 14 w 20"/>
                  <a:gd name="T33" fmla="*/ 12 h 13"/>
                  <a:gd name="T34" fmla="*/ 10 w 20"/>
                  <a:gd name="T35" fmla="*/ 13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0" h="13">
                    <a:moveTo>
                      <a:pt x="10" y="13"/>
                    </a:moveTo>
                    <a:cubicBezTo>
                      <a:pt x="8" y="13"/>
                      <a:pt x="7" y="13"/>
                      <a:pt x="6" y="12"/>
                    </a:cubicBezTo>
                    <a:cubicBezTo>
                      <a:pt x="2" y="9"/>
                      <a:pt x="2" y="9"/>
                      <a:pt x="2" y="9"/>
                    </a:cubicBezTo>
                    <a:cubicBezTo>
                      <a:pt x="1" y="7"/>
                      <a:pt x="0" y="6"/>
                      <a:pt x="0" y="4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2" y="4"/>
                      <a:pt x="2" y="4"/>
                      <a:pt x="2" y="4"/>
                    </a:cubicBezTo>
                    <a:cubicBezTo>
                      <a:pt x="2" y="5"/>
                      <a:pt x="2" y="6"/>
                      <a:pt x="3" y="7"/>
                    </a:cubicBezTo>
                    <a:cubicBezTo>
                      <a:pt x="7" y="10"/>
                      <a:pt x="7" y="10"/>
                      <a:pt x="7" y="10"/>
                    </a:cubicBezTo>
                    <a:cubicBezTo>
                      <a:pt x="9" y="11"/>
                      <a:pt x="11" y="12"/>
                      <a:pt x="13" y="10"/>
                    </a:cubicBezTo>
                    <a:cubicBezTo>
                      <a:pt x="16" y="7"/>
                      <a:pt x="16" y="7"/>
                      <a:pt x="16" y="7"/>
                    </a:cubicBezTo>
                    <a:cubicBezTo>
                      <a:pt x="17" y="6"/>
                      <a:pt x="18" y="5"/>
                      <a:pt x="18" y="4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20" y="0"/>
                      <a:pt x="20" y="0"/>
                      <a:pt x="20" y="0"/>
                    </a:cubicBezTo>
                    <a:cubicBezTo>
                      <a:pt x="20" y="4"/>
                      <a:pt x="20" y="4"/>
                      <a:pt x="20" y="4"/>
                    </a:cubicBezTo>
                    <a:cubicBezTo>
                      <a:pt x="20" y="6"/>
                      <a:pt x="19" y="7"/>
                      <a:pt x="17" y="9"/>
                    </a:cubicBezTo>
                    <a:cubicBezTo>
                      <a:pt x="14" y="12"/>
                      <a:pt x="14" y="12"/>
                      <a:pt x="14" y="12"/>
                    </a:cubicBezTo>
                    <a:cubicBezTo>
                      <a:pt x="13" y="13"/>
                      <a:pt x="11" y="13"/>
                      <a:pt x="10" y="13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j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7" name="Freeform 186"/>
              <p:cNvSpPr>
                <a:spLocks noEditPoints="1"/>
              </p:cNvSpPr>
              <p:nvPr/>
            </p:nvSpPr>
            <p:spPr bwMode="auto">
              <a:xfrm>
                <a:off x="1583187" y="2403217"/>
                <a:ext cx="707327" cy="1060994"/>
              </a:xfrm>
              <a:custGeom>
                <a:avLst/>
                <a:gdLst>
                  <a:gd name="T0" fmla="*/ 16 w 31"/>
                  <a:gd name="T1" fmla="*/ 47 h 47"/>
                  <a:gd name="T2" fmla="*/ 0 w 31"/>
                  <a:gd name="T3" fmla="*/ 23 h 47"/>
                  <a:gd name="T4" fmla="*/ 16 w 31"/>
                  <a:gd name="T5" fmla="*/ 0 h 47"/>
                  <a:gd name="T6" fmla="*/ 31 w 31"/>
                  <a:gd name="T7" fmla="*/ 23 h 47"/>
                  <a:gd name="T8" fmla="*/ 16 w 31"/>
                  <a:gd name="T9" fmla="*/ 47 h 47"/>
                  <a:gd name="T10" fmla="*/ 16 w 31"/>
                  <a:gd name="T11" fmla="*/ 2 h 47"/>
                  <a:gd name="T12" fmla="*/ 2 w 31"/>
                  <a:gd name="T13" fmla="*/ 23 h 47"/>
                  <a:gd name="T14" fmla="*/ 16 w 31"/>
                  <a:gd name="T15" fmla="*/ 45 h 47"/>
                  <a:gd name="T16" fmla="*/ 29 w 31"/>
                  <a:gd name="T17" fmla="*/ 23 h 47"/>
                  <a:gd name="T18" fmla="*/ 16 w 31"/>
                  <a:gd name="T19" fmla="*/ 2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1" h="47">
                    <a:moveTo>
                      <a:pt x="16" y="47"/>
                    </a:moveTo>
                    <a:cubicBezTo>
                      <a:pt x="7" y="47"/>
                      <a:pt x="0" y="37"/>
                      <a:pt x="0" y="23"/>
                    </a:cubicBezTo>
                    <a:cubicBezTo>
                      <a:pt x="0" y="7"/>
                      <a:pt x="5" y="0"/>
                      <a:pt x="16" y="0"/>
                    </a:cubicBezTo>
                    <a:cubicBezTo>
                      <a:pt x="27" y="0"/>
                      <a:pt x="31" y="7"/>
                      <a:pt x="31" y="23"/>
                    </a:cubicBezTo>
                    <a:cubicBezTo>
                      <a:pt x="31" y="37"/>
                      <a:pt x="25" y="47"/>
                      <a:pt x="16" y="47"/>
                    </a:cubicBezTo>
                    <a:close/>
                    <a:moveTo>
                      <a:pt x="16" y="2"/>
                    </a:moveTo>
                    <a:cubicBezTo>
                      <a:pt x="7" y="2"/>
                      <a:pt x="2" y="6"/>
                      <a:pt x="2" y="23"/>
                    </a:cubicBezTo>
                    <a:cubicBezTo>
                      <a:pt x="2" y="36"/>
                      <a:pt x="8" y="45"/>
                      <a:pt x="16" y="45"/>
                    </a:cubicBezTo>
                    <a:cubicBezTo>
                      <a:pt x="24" y="45"/>
                      <a:pt x="29" y="36"/>
                      <a:pt x="29" y="23"/>
                    </a:cubicBezTo>
                    <a:cubicBezTo>
                      <a:pt x="29" y="6"/>
                      <a:pt x="24" y="2"/>
                      <a:pt x="16" y="2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j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8" name="Freeform 187"/>
              <p:cNvSpPr>
                <a:spLocks/>
              </p:cNvSpPr>
              <p:nvPr/>
            </p:nvSpPr>
            <p:spPr bwMode="auto">
              <a:xfrm>
                <a:off x="2223609" y="2814229"/>
                <a:ext cx="152936" cy="334550"/>
              </a:xfrm>
              <a:custGeom>
                <a:avLst/>
                <a:gdLst>
                  <a:gd name="T0" fmla="*/ 2 w 7"/>
                  <a:gd name="T1" fmla="*/ 15 h 15"/>
                  <a:gd name="T2" fmla="*/ 1 w 7"/>
                  <a:gd name="T3" fmla="*/ 15 h 15"/>
                  <a:gd name="T4" fmla="*/ 0 w 7"/>
                  <a:gd name="T5" fmla="*/ 14 h 15"/>
                  <a:gd name="T6" fmla="*/ 0 w 7"/>
                  <a:gd name="T7" fmla="*/ 14 h 15"/>
                  <a:gd name="T8" fmla="*/ 2 w 7"/>
                  <a:gd name="T9" fmla="*/ 14 h 15"/>
                  <a:gd name="T10" fmla="*/ 2 w 7"/>
                  <a:gd name="T11" fmla="*/ 13 h 15"/>
                  <a:gd name="T12" fmla="*/ 2 w 7"/>
                  <a:gd name="T13" fmla="*/ 14 h 15"/>
                  <a:gd name="T14" fmla="*/ 2 w 7"/>
                  <a:gd name="T15" fmla="*/ 14 h 15"/>
                  <a:gd name="T16" fmla="*/ 2 w 7"/>
                  <a:gd name="T17" fmla="*/ 14 h 15"/>
                  <a:gd name="T18" fmla="*/ 2 w 7"/>
                  <a:gd name="T19" fmla="*/ 14 h 15"/>
                  <a:gd name="T20" fmla="*/ 4 w 7"/>
                  <a:gd name="T21" fmla="*/ 11 h 15"/>
                  <a:gd name="T22" fmla="*/ 3 w 7"/>
                  <a:gd name="T23" fmla="*/ 2 h 15"/>
                  <a:gd name="T24" fmla="*/ 3 w 7"/>
                  <a:gd name="T25" fmla="*/ 2 h 15"/>
                  <a:gd name="T26" fmla="*/ 1 w 7"/>
                  <a:gd name="T27" fmla="*/ 1 h 15"/>
                  <a:gd name="T28" fmla="*/ 4 w 7"/>
                  <a:gd name="T29" fmla="*/ 0 h 15"/>
                  <a:gd name="T30" fmla="*/ 5 w 7"/>
                  <a:gd name="T31" fmla="*/ 11 h 15"/>
                  <a:gd name="T32" fmla="*/ 3 w 7"/>
                  <a:gd name="T33" fmla="*/ 15 h 15"/>
                  <a:gd name="T34" fmla="*/ 2 w 7"/>
                  <a:gd name="T35" fmla="*/ 15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7" h="15">
                    <a:moveTo>
                      <a:pt x="2" y="15"/>
                    </a:moveTo>
                    <a:cubicBezTo>
                      <a:pt x="1" y="15"/>
                      <a:pt x="1" y="15"/>
                      <a:pt x="1" y="15"/>
                    </a:cubicBezTo>
                    <a:cubicBezTo>
                      <a:pt x="0" y="14"/>
                      <a:pt x="0" y="14"/>
                      <a:pt x="0" y="14"/>
                    </a:cubicBezTo>
                    <a:cubicBezTo>
                      <a:pt x="0" y="14"/>
                      <a:pt x="0" y="14"/>
                      <a:pt x="0" y="14"/>
                    </a:cubicBezTo>
                    <a:cubicBezTo>
                      <a:pt x="2" y="14"/>
                      <a:pt x="2" y="14"/>
                      <a:pt x="2" y="14"/>
                    </a:cubicBezTo>
                    <a:cubicBezTo>
                      <a:pt x="2" y="13"/>
                      <a:pt x="2" y="13"/>
                      <a:pt x="2" y="13"/>
                    </a:cubicBezTo>
                    <a:cubicBezTo>
                      <a:pt x="2" y="13"/>
                      <a:pt x="2" y="14"/>
                      <a:pt x="2" y="14"/>
                    </a:cubicBezTo>
                    <a:cubicBezTo>
                      <a:pt x="2" y="14"/>
                      <a:pt x="2" y="14"/>
                      <a:pt x="2" y="14"/>
                    </a:cubicBezTo>
                    <a:cubicBezTo>
                      <a:pt x="2" y="14"/>
                      <a:pt x="2" y="14"/>
                      <a:pt x="2" y="14"/>
                    </a:cubicBezTo>
                    <a:cubicBezTo>
                      <a:pt x="2" y="14"/>
                      <a:pt x="2" y="14"/>
                      <a:pt x="2" y="14"/>
                    </a:cubicBezTo>
                    <a:cubicBezTo>
                      <a:pt x="3" y="14"/>
                      <a:pt x="3" y="13"/>
                      <a:pt x="4" y="11"/>
                    </a:cubicBezTo>
                    <a:cubicBezTo>
                      <a:pt x="5" y="5"/>
                      <a:pt x="5" y="2"/>
                      <a:pt x="3" y="2"/>
                    </a:cubicBezTo>
                    <a:cubicBezTo>
                      <a:pt x="3" y="2"/>
                      <a:pt x="3" y="2"/>
                      <a:pt x="3" y="2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2" y="0"/>
                      <a:pt x="3" y="0"/>
                      <a:pt x="4" y="0"/>
                    </a:cubicBezTo>
                    <a:cubicBezTo>
                      <a:pt x="7" y="1"/>
                      <a:pt x="7" y="5"/>
                      <a:pt x="5" y="11"/>
                    </a:cubicBezTo>
                    <a:cubicBezTo>
                      <a:pt x="5" y="14"/>
                      <a:pt x="4" y="15"/>
                      <a:pt x="3" y="15"/>
                    </a:cubicBezTo>
                    <a:cubicBezTo>
                      <a:pt x="3" y="15"/>
                      <a:pt x="2" y="15"/>
                      <a:pt x="2" y="15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j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9" name="Freeform 188"/>
              <p:cNvSpPr>
                <a:spLocks/>
              </p:cNvSpPr>
              <p:nvPr/>
            </p:nvSpPr>
            <p:spPr bwMode="auto">
              <a:xfrm>
                <a:off x="1382462" y="2317188"/>
                <a:ext cx="1175696" cy="697772"/>
              </a:xfrm>
              <a:custGeom>
                <a:avLst/>
                <a:gdLst>
                  <a:gd name="T0" fmla="*/ 11 w 52"/>
                  <a:gd name="T1" fmla="*/ 31 h 31"/>
                  <a:gd name="T2" fmla="*/ 22 w 52"/>
                  <a:gd name="T3" fmla="*/ 1 h 31"/>
                  <a:gd name="T4" fmla="*/ 31 w 52"/>
                  <a:gd name="T5" fmla="*/ 4 h 31"/>
                  <a:gd name="T6" fmla="*/ 39 w 52"/>
                  <a:gd name="T7" fmla="*/ 30 h 31"/>
                  <a:gd name="T8" fmla="*/ 35 w 52"/>
                  <a:gd name="T9" fmla="*/ 16 h 31"/>
                  <a:gd name="T10" fmla="*/ 31 w 52"/>
                  <a:gd name="T11" fmla="*/ 12 h 31"/>
                  <a:gd name="T12" fmla="*/ 21 w 52"/>
                  <a:gd name="T13" fmla="*/ 18 h 31"/>
                  <a:gd name="T14" fmla="*/ 11 w 52"/>
                  <a:gd name="T15" fmla="*/ 31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2" h="31">
                    <a:moveTo>
                      <a:pt x="11" y="31"/>
                    </a:moveTo>
                    <a:cubicBezTo>
                      <a:pt x="5" y="28"/>
                      <a:pt x="0" y="1"/>
                      <a:pt x="22" y="1"/>
                    </a:cubicBezTo>
                    <a:cubicBezTo>
                      <a:pt x="28" y="1"/>
                      <a:pt x="31" y="4"/>
                      <a:pt x="31" y="4"/>
                    </a:cubicBezTo>
                    <a:cubicBezTo>
                      <a:pt x="36" y="0"/>
                      <a:pt x="52" y="10"/>
                      <a:pt x="39" y="30"/>
                    </a:cubicBezTo>
                    <a:cubicBezTo>
                      <a:pt x="39" y="30"/>
                      <a:pt x="40" y="20"/>
                      <a:pt x="35" y="16"/>
                    </a:cubicBezTo>
                    <a:cubicBezTo>
                      <a:pt x="31" y="14"/>
                      <a:pt x="31" y="12"/>
                      <a:pt x="31" y="12"/>
                    </a:cubicBezTo>
                    <a:cubicBezTo>
                      <a:pt x="31" y="12"/>
                      <a:pt x="28" y="16"/>
                      <a:pt x="21" y="18"/>
                    </a:cubicBezTo>
                    <a:cubicBezTo>
                      <a:pt x="14" y="19"/>
                      <a:pt x="13" y="24"/>
                      <a:pt x="11" y="3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j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20" name="Freeform 189"/>
              <p:cNvSpPr>
                <a:spLocks/>
              </p:cNvSpPr>
              <p:nvPr/>
            </p:nvSpPr>
            <p:spPr bwMode="auto">
              <a:xfrm>
                <a:off x="1879503" y="3808311"/>
                <a:ext cx="133819" cy="219848"/>
              </a:xfrm>
              <a:custGeom>
                <a:avLst/>
                <a:gdLst>
                  <a:gd name="T0" fmla="*/ 14 w 14"/>
                  <a:gd name="T1" fmla="*/ 21 h 23"/>
                  <a:gd name="T2" fmla="*/ 14 w 14"/>
                  <a:gd name="T3" fmla="*/ 21 h 23"/>
                  <a:gd name="T4" fmla="*/ 12 w 14"/>
                  <a:gd name="T5" fmla="*/ 23 h 23"/>
                  <a:gd name="T6" fmla="*/ 0 w 14"/>
                  <a:gd name="T7" fmla="*/ 23 h 23"/>
                  <a:gd name="T8" fmla="*/ 0 w 14"/>
                  <a:gd name="T9" fmla="*/ 21 h 23"/>
                  <a:gd name="T10" fmla="*/ 2 w 14"/>
                  <a:gd name="T11" fmla="*/ 0 h 23"/>
                  <a:gd name="T12" fmla="*/ 12 w 14"/>
                  <a:gd name="T13" fmla="*/ 0 h 23"/>
                  <a:gd name="T14" fmla="*/ 14 w 14"/>
                  <a:gd name="T15" fmla="*/ 21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4" h="23">
                    <a:moveTo>
                      <a:pt x="14" y="21"/>
                    </a:moveTo>
                    <a:lnTo>
                      <a:pt x="14" y="21"/>
                    </a:lnTo>
                    <a:lnTo>
                      <a:pt x="12" y="23"/>
                    </a:lnTo>
                    <a:lnTo>
                      <a:pt x="0" y="23"/>
                    </a:lnTo>
                    <a:lnTo>
                      <a:pt x="0" y="21"/>
                    </a:lnTo>
                    <a:lnTo>
                      <a:pt x="2" y="0"/>
                    </a:lnTo>
                    <a:lnTo>
                      <a:pt x="12" y="0"/>
                    </a:lnTo>
                    <a:lnTo>
                      <a:pt x="14" y="2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j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21" name="Freeform 190"/>
              <p:cNvSpPr>
                <a:spLocks/>
              </p:cNvSpPr>
              <p:nvPr/>
            </p:nvSpPr>
            <p:spPr bwMode="auto">
              <a:xfrm>
                <a:off x="1860386" y="3645819"/>
                <a:ext cx="181614" cy="181614"/>
              </a:xfrm>
              <a:custGeom>
                <a:avLst/>
                <a:gdLst>
                  <a:gd name="T0" fmla="*/ 4 w 8"/>
                  <a:gd name="T1" fmla="*/ 8 h 8"/>
                  <a:gd name="T2" fmla="*/ 7 w 8"/>
                  <a:gd name="T3" fmla="*/ 7 h 8"/>
                  <a:gd name="T4" fmla="*/ 7 w 8"/>
                  <a:gd name="T5" fmla="*/ 4 h 8"/>
                  <a:gd name="T6" fmla="*/ 6 w 8"/>
                  <a:gd name="T7" fmla="*/ 1 h 8"/>
                  <a:gd name="T8" fmla="*/ 4 w 8"/>
                  <a:gd name="T9" fmla="*/ 0 h 8"/>
                  <a:gd name="T10" fmla="*/ 4 w 8"/>
                  <a:gd name="T11" fmla="*/ 0 h 8"/>
                  <a:gd name="T12" fmla="*/ 4 w 8"/>
                  <a:gd name="T13" fmla="*/ 0 h 8"/>
                  <a:gd name="T14" fmla="*/ 4 w 8"/>
                  <a:gd name="T15" fmla="*/ 0 h 8"/>
                  <a:gd name="T16" fmla="*/ 2 w 8"/>
                  <a:gd name="T17" fmla="*/ 1 h 8"/>
                  <a:gd name="T18" fmla="*/ 0 w 8"/>
                  <a:gd name="T19" fmla="*/ 4 h 8"/>
                  <a:gd name="T20" fmla="*/ 1 w 8"/>
                  <a:gd name="T21" fmla="*/ 7 h 8"/>
                  <a:gd name="T22" fmla="*/ 4 w 8"/>
                  <a:gd name="T23" fmla="*/ 8 h 8"/>
                  <a:gd name="T24" fmla="*/ 4 w 8"/>
                  <a:gd name="T25" fmla="*/ 8 h 8"/>
                  <a:gd name="T26" fmla="*/ 4 w 8"/>
                  <a:gd name="T27" fmla="*/ 8 h 8"/>
                  <a:gd name="T28" fmla="*/ 4 w 8"/>
                  <a:gd name="T29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8" h="8">
                    <a:moveTo>
                      <a:pt x="4" y="8"/>
                    </a:moveTo>
                    <a:cubicBezTo>
                      <a:pt x="7" y="7"/>
                      <a:pt x="7" y="7"/>
                      <a:pt x="7" y="7"/>
                    </a:cubicBezTo>
                    <a:cubicBezTo>
                      <a:pt x="7" y="6"/>
                      <a:pt x="8" y="5"/>
                      <a:pt x="7" y="4"/>
                    </a:cubicBezTo>
                    <a:cubicBezTo>
                      <a:pt x="6" y="1"/>
                      <a:pt x="6" y="1"/>
                      <a:pt x="6" y="1"/>
                    </a:cubicBezTo>
                    <a:cubicBezTo>
                      <a:pt x="6" y="0"/>
                      <a:pt x="5" y="0"/>
                      <a:pt x="4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3" y="0"/>
                      <a:pt x="2" y="0"/>
                      <a:pt x="2" y="1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5"/>
                      <a:pt x="0" y="6"/>
                      <a:pt x="1" y="7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4" y="8"/>
                      <a:pt x="4" y="8"/>
                      <a:pt x="4" y="8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j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39" name="Freeform 209"/>
              <p:cNvSpPr>
                <a:spLocks/>
              </p:cNvSpPr>
              <p:nvPr/>
            </p:nvSpPr>
            <p:spPr bwMode="auto">
              <a:xfrm>
                <a:off x="1994175" y="3492872"/>
                <a:ext cx="363222" cy="535275"/>
              </a:xfrm>
              <a:custGeom>
                <a:avLst/>
                <a:gdLst>
                  <a:gd name="T0" fmla="*/ 28 w 38"/>
                  <a:gd name="T1" fmla="*/ 52 h 56"/>
                  <a:gd name="T2" fmla="*/ 24 w 38"/>
                  <a:gd name="T3" fmla="*/ 47 h 56"/>
                  <a:gd name="T4" fmla="*/ 26 w 38"/>
                  <a:gd name="T5" fmla="*/ 45 h 56"/>
                  <a:gd name="T6" fmla="*/ 38 w 38"/>
                  <a:gd name="T7" fmla="*/ 9 h 56"/>
                  <a:gd name="T8" fmla="*/ 21 w 38"/>
                  <a:gd name="T9" fmla="*/ 0 h 56"/>
                  <a:gd name="T10" fmla="*/ 19 w 38"/>
                  <a:gd name="T11" fmla="*/ 21 h 56"/>
                  <a:gd name="T12" fmla="*/ 0 w 38"/>
                  <a:gd name="T13" fmla="*/ 56 h 56"/>
                  <a:gd name="T14" fmla="*/ 33 w 38"/>
                  <a:gd name="T15" fmla="*/ 56 h 56"/>
                  <a:gd name="T16" fmla="*/ 28 w 38"/>
                  <a:gd name="T17" fmla="*/ 52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56">
                    <a:moveTo>
                      <a:pt x="28" y="52"/>
                    </a:moveTo>
                    <a:lnTo>
                      <a:pt x="24" y="47"/>
                    </a:lnTo>
                    <a:lnTo>
                      <a:pt x="26" y="45"/>
                    </a:lnTo>
                    <a:lnTo>
                      <a:pt x="38" y="9"/>
                    </a:lnTo>
                    <a:lnTo>
                      <a:pt x="21" y="0"/>
                    </a:lnTo>
                    <a:lnTo>
                      <a:pt x="19" y="21"/>
                    </a:lnTo>
                    <a:lnTo>
                      <a:pt x="0" y="56"/>
                    </a:lnTo>
                    <a:lnTo>
                      <a:pt x="33" y="56"/>
                    </a:lnTo>
                    <a:lnTo>
                      <a:pt x="28" y="52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j-lt"/>
                  <a:ea typeface="+mn-ea"/>
                  <a:cs typeface="+mn-ea"/>
                  <a:sym typeface="+mn-lt"/>
                </a:endParaRPr>
              </a:p>
            </p:txBody>
          </p:sp>
        </p:grpSp>
        <p:grpSp>
          <p:nvGrpSpPr>
            <p:cNvPr id="44" name="Group 43"/>
            <p:cNvGrpSpPr/>
            <p:nvPr/>
          </p:nvGrpSpPr>
          <p:grpSpPr>
            <a:xfrm>
              <a:off x="2309602" y="1609860"/>
              <a:ext cx="1720562" cy="4549843"/>
              <a:chOff x="2309602" y="1609860"/>
              <a:chExt cx="1720562" cy="4549843"/>
            </a:xfrm>
          </p:grpSpPr>
          <p:sp>
            <p:nvSpPr>
              <p:cNvPr id="12" name="Freeform 181"/>
              <p:cNvSpPr>
                <a:spLocks/>
              </p:cNvSpPr>
              <p:nvPr/>
            </p:nvSpPr>
            <p:spPr bwMode="auto">
              <a:xfrm>
                <a:off x="3189018" y="3311270"/>
                <a:ext cx="162497" cy="296316"/>
              </a:xfrm>
              <a:custGeom>
                <a:avLst/>
                <a:gdLst>
                  <a:gd name="T0" fmla="*/ 17 w 17"/>
                  <a:gd name="T1" fmla="*/ 28 h 31"/>
                  <a:gd name="T2" fmla="*/ 17 w 17"/>
                  <a:gd name="T3" fmla="*/ 31 h 31"/>
                  <a:gd name="T4" fmla="*/ 3 w 17"/>
                  <a:gd name="T5" fmla="*/ 31 h 31"/>
                  <a:gd name="T6" fmla="*/ 0 w 17"/>
                  <a:gd name="T7" fmla="*/ 28 h 31"/>
                  <a:gd name="T8" fmla="*/ 5 w 17"/>
                  <a:gd name="T9" fmla="*/ 2 h 31"/>
                  <a:gd name="T10" fmla="*/ 5 w 17"/>
                  <a:gd name="T11" fmla="*/ 0 h 31"/>
                  <a:gd name="T12" fmla="*/ 14 w 17"/>
                  <a:gd name="T13" fmla="*/ 0 h 31"/>
                  <a:gd name="T14" fmla="*/ 14 w 17"/>
                  <a:gd name="T15" fmla="*/ 2 h 31"/>
                  <a:gd name="T16" fmla="*/ 17 w 17"/>
                  <a:gd name="T17" fmla="*/ 28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7" h="31">
                    <a:moveTo>
                      <a:pt x="17" y="28"/>
                    </a:moveTo>
                    <a:lnTo>
                      <a:pt x="17" y="31"/>
                    </a:lnTo>
                    <a:lnTo>
                      <a:pt x="3" y="31"/>
                    </a:lnTo>
                    <a:lnTo>
                      <a:pt x="0" y="28"/>
                    </a:lnTo>
                    <a:lnTo>
                      <a:pt x="5" y="2"/>
                    </a:lnTo>
                    <a:lnTo>
                      <a:pt x="5" y="0"/>
                    </a:lnTo>
                    <a:lnTo>
                      <a:pt x="14" y="0"/>
                    </a:lnTo>
                    <a:lnTo>
                      <a:pt x="14" y="2"/>
                    </a:lnTo>
                    <a:lnTo>
                      <a:pt x="17" y="28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j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3" name="Freeform 182"/>
              <p:cNvSpPr>
                <a:spLocks/>
              </p:cNvSpPr>
              <p:nvPr/>
            </p:nvSpPr>
            <p:spPr bwMode="auto">
              <a:xfrm>
                <a:off x="3189018" y="3129661"/>
                <a:ext cx="181614" cy="219848"/>
              </a:xfrm>
              <a:custGeom>
                <a:avLst/>
                <a:gdLst>
                  <a:gd name="T0" fmla="*/ 4 w 8"/>
                  <a:gd name="T1" fmla="*/ 10 h 10"/>
                  <a:gd name="T2" fmla="*/ 7 w 8"/>
                  <a:gd name="T3" fmla="*/ 8 h 10"/>
                  <a:gd name="T4" fmla="*/ 8 w 8"/>
                  <a:gd name="T5" fmla="*/ 5 h 10"/>
                  <a:gd name="T6" fmla="*/ 6 w 8"/>
                  <a:gd name="T7" fmla="*/ 2 h 10"/>
                  <a:gd name="T8" fmla="*/ 4 w 8"/>
                  <a:gd name="T9" fmla="*/ 0 h 10"/>
                  <a:gd name="T10" fmla="*/ 4 w 8"/>
                  <a:gd name="T11" fmla="*/ 0 h 10"/>
                  <a:gd name="T12" fmla="*/ 4 w 8"/>
                  <a:gd name="T13" fmla="*/ 0 h 10"/>
                  <a:gd name="T14" fmla="*/ 4 w 8"/>
                  <a:gd name="T15" fmla="*/ 0 h 10"/>
                  <a:gd name="T16" fmla="*/ 1 w 8"/>
                  <a:gd name="T17" fmla="*/ 2 h 10"/>
                  <a:gd name="T18" fmla="*/ 0 w 8"/>
                  <a:gd name="T19" fmla="*/ 5 h 10"/>
                  <a:gd name="T20" fmla="*/ 1 w 8"/>
                  <a:gd name="T21" fmla="*/ 8 h 10"/>
                  <a:gd name="T22" fmla="*/ 4 w 8"/>
                  <a:gd name="T23" fmla="*/ 10 h 10"/>
                  <a:gd name="T24" fmla="*/ 4 w 8"/>
                  <a:gd name="T25" fmla="*/ 10 h 10"/>
                  <a:gd name="T26" fmla="*/ 4 w 8"/>
                  <a:gd name="T27" fmla="*/ 10 h 10"/>
                  <a:gd name="T28" fmla="*/ 4 w 8"/>
                  <a:gd name="T29" fmla="*/ 1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8" h="10">
                    <a:moveTo>
                      <a:pt x="4" y="10"/>
                    </a:moveTo>
                    <a:cubicBezTo>
                      <a:pt x="7" y="8"/>
                      <a:pt x="7" y="8"/>
                      <a:pt x="7" y="8"/>
                    </a:cubicBezTo>
                    <a:cubicBezTo>
                      <a:pt x="8" y="7"/>
                      <a:pt x="8" y="6"/>
                      <a:pt x="8" y="5"/>
                    </a:cubicBezTo>
                    <a:cubicBezTo>
                      <a:pt x="6" y="2"/>
                      <a:pt x="6" y="2"/>
                      <a:pt x="6" y="2"/>
                    </a:cubicBezTo>
                    <a:cubicBezTo>
                      <a:pt x="6" y="1"/>
                      <a:pt x="5" y="0"/>
                      <a:pt x="4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3" y="0"/>
                      <a:pt x="2" y="1"/>
                      <a:pt x="1" y="2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6"/>
                      <a:pt x="0" y="7"/>
                      <a:pt x="1" y="8"/>
                    </a:cubicBezTo>
                    <a:cubicBezTo>
                      <a:pt x="4" y="10"/>
                      <a:pt x="4" y="10"/>
                      <a:pt x="4" y="10"/>
                    </a:cubicBezTo>
                    <a:cubicBezTo>
                      <a:pt x="4" y="10"/>
                      <a:pt x="4" y="10"/>
                      <a:pt x="4" y="10"/>
                    </a:cubicBezTo>
                    <a:cubicBezTo>
                      <a:pt x="4" y="10"/>
                      <a:pt x="4" y="10"/>
                      <a:pt x="4" y="10"/>
                    </a:cubicBezTo>
                    <a:cubicBezTo>
                      <a:pt x="4" y="10"/>
                      <a:pt x="4" y="10"/>
                      <a:pt x="4" y="1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j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22" name="Freeform 191"/>
              <p:cNvSpPr>
                <a:spLocks/>
              </p:cNvSpPr>
              <p:nvPr/>
            </p:nvSpPr>
            <p:spPr bwMode="auto">
              <a:xfrm>
                <a:off x="3036082" y="2833346"/>
                <a:ext cx="497041" cy="296316"/>
              </a:xfrm>
              <a:custGeom>
                <a:avLst/>
                <a:gdLst>
                  <a:gd name="T0" fmla="*/ 11 w 22"/>
                  <a:gd name="T1" fmla="*/ 13 h 13"/>
                  <a:gd name="T2" fmla="*/ 7 w 22"/>
                  <a:gd name="T3" fmla="*/ 12 h 13"/>
                  <a:gd name="T4" fmla="*/ 2 w 22"/>
                  <a:gd name="T5" fmla="*/ 8 h 13"/>
                  <a:gd name="T6" fmla="*/ 0 w 22"/>
                  <a:gd name="T7" fmla="*/ 3 h 13"/>
                  <a:gd name="T8" fmla="*/ 0 w 22"/>
                  <a:gd name="T9" fmla="*/ 0 h 13"/>
                  <a:gd name="T10" fmla="*/ 2 w 22"/>
                  <a:gd name="T11" fmla="*/ 0 h 13"/>
                  <a:gd name="T12" fmla="*/ 2 w 22"/>
                  <a:gd name="T13" fmla="*/ 3 h 13"/>
                  <a:gd name="T14" fmla="*/ 4 w 22"/>
                  <a:gd name="T15" fmla="*/ 7 h 13"/>
                  <a:gd name="T16" fmla="*/ 8 w 22"/>
                  <a:gd name="T17" fmla="*/ 10 h 13"/>
                  <a:gd name="T18" fmla="*/ 14 w 22"/>
                  <a:gd name="T19" fmla="*/ 10 h 13"/>
                  <a:gd name="T20" fmla="*/ 18 w 22"/>
                  <a:gd name="T21" fmla="*/ 7 h 13"/>
                  <a:gd name="T22" fmla="*/ 20 w 22"/>
                  <a:gd name="T23" fmla="*/ 3 h 13"/>
                  <a:gd name="T24" fmla="*/ 20 w 22"/>
                  <a:gd name="T25" fmla="*/ 0 h 13"/>
                  <a:gd name="T26" fmla="*/ 22 w 22"/>
                  <a:gd name="T27" fmla="*/ 0 h 13"/>
                  <a:gd name="T28" fmla="*/ 22 w 22"/>
                  <a:gd name="T29" fmla="*/ 3 h 13"/>
                  <a:gd name="T30" fmla="*/ 19 w 22"/>
                  <a:gd name="T31" fmla="*/ 8 h 13"/>
                  <a:gd name="T32" fmla="*/ 15 w 22"/>
                  <a:gd name="T33" fmla="*/ 12 h 13"/>
                  <a:gd name="T34" fmla="*/ 11 w 22"/>
                  <a:gd name="T35" fmla="*/ 13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2" h="13">
                    <a:moveTo>
                      <a:pt x="11" y="13"/>
                    </a:moveTo>
                    <a:cubicBezTo>
                      <a:pt x="9" y="13"/>
                      <a:pt x="8" y="13"/>
                      <a:pt x="7" y="12"/>
                    </a:cubicBezTo>
                    <a:cubicBezTo>
                      <a:pt x="2" y="8"/>
                      <a:pt x="2" y="8"/>
                      <a:pt x="2" y="8"/>
                    </a:cubicBezTo>
                    <a:cubicBezTo>
                      <a:pt x="1" y="7"/>
                      <a:pt x="0" y="5"/>
                      <a:pt x="0" y="3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2" y="3"/>
                      <a:pt x="2" y="3"/>
                      <a:pt x="2" y="3"/>
                    </a:cubicBezTo>
                    <a:cubicBezTo>
                      <a:pt x="2" y="4"/>
                      <a:pt x="3" y="6"/>
                      <a:pt x="4" y="7"/>
                    </a:cubicBezTo>
                    <a:cubicBezTo>
                      <a:pt x="8" y="10"/>
                      <a:pt x="8" y="10"/>
                      <a:pt x="8" y="10"/>
                    </a:cubicBezTo>
                    <a:cubicBezTo>
                      <a:pt x="10" y="11"/>
                      <a:pt x="12" y="11"/>
                      <a:pt x="14" y="10"/>
                    </a:cubicBezTo>
                    <a:cubicBezTo>
                      <a:pt x="18" y="7"/>
                      <a:pt x="18" y="7"/>
                      <a:pt x="18" y="7"/>
                    </a:cubicBezTo>
                    <a:cubicBezTo>
                      <a:pt x="19" y="6"/>
                      <a:pt x="20" y="4"/>
                      <a:pt x="20" y="3"/>
                    </a:cubicBezTo>
                    <a:cubicBezTo>
                      <a:pt x="20" y="0"/>
                      <a:pt x="20" y="0"/>
                      <a:pt x="20" y="0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22" y="3"/>
                      <a:pt x="22" y="3"/>
                      <a:pt x="22" y="3"/>
                    </a:cubicBezTo>
                    <a:cubicBezTo>
                      <a:pt x="22" y="5"/>
                      <a:pt x="21" y="7"/>
                      <a:pt x="19" y="8"/>
                    </a:cubicBezTo>
                    <a:cubicBezTo>
                      <a:pt x="15" y="12"/>
                      <a:pt x="15" y="12"/>
                      <a:pt x="15" y="12"/>
                    </a:cubicBezTo>
                    <a:cubicBezTo>
                      <a:pt x="14" y="13"/>
                      <a:pt x="12" y="13"/>
                      <a:pt x="11" y="13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j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23" name="Freeform 192"/>
              <p:cNvSpPr>
                <a:spLocks/>
              </p:cNvSpPr>
              <p:nvPr/>
            </p:nvSpPr>
            <p:spPr bwMode="auto">
              <a:xfrm>
                <a:off x="2625065" y="3062749"/>
                <a:ext cx="114702" cy="86029"/>
              </a:xfrm>
              <a:custGeom>
                <a:avLst/>
                <a:gdLst>
                  <a:gd name="T0" fmla="*/ 0 w 12"/>
                  <a:gd name="T1" fmla="*/ 4 h 9"/>
                  <a:gd name="T2" fmla="*/ 7 w 12"/>
                  <a:gd name="T3" fmla="*/ 0 h 9"/>
                  <a:gd name="T4" fmla="*/ 12 w 12"/>
                  <a:gd name="T5" fmla="*/ 4 h 9"/>
                  <a:gd name="T6" fmla="*/ 10 w 12"/>
                  <a:gd name="T7" fmla="*/ 9 h 9"/>
                  <a:gd name="T8" fmla="*/ 0 w 12"/>
                  <a:gd name="T9" fmla="*/ 4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9">
                    <a:moveTo>
                      <a:pt x="0" y="4"/>
                    </a:moveTo>
                    <a:lnTo>
                      <a:pt x="7" y="0"/>
                    </a:lnTo>
                    <a:lnTo>
                      <a:pt x="12" y="4"/>
                    </a:lnTo>
                    <a:lnTo>
                      <a:pt x="10" y="9"/>
                    </a:lnTo>
                    <a:lnTo>
                      <a:pt x="0" y="4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j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24" name="Freeform 193"/>
              <p:cNvSpPr>
                <a:spLocks/>
              </p:cNvSpPr>
              <p:nvPr/>
            </p:nvSpPr>
            <p:spPr bwMode="auto">
              <a:xfrm>
                <a:off x="3733848" y="4391381"/>
                <a:ext cx="296316" cy="544836"/>
              </a:xfrm>
              <a:custGeom>
                <a:avLst/>
                <a:gdLst>
                  <a:gd name="T0" fmla="*/ 13 w 13"/>
                  <a:gd name="T1" fmla="*/ 11 h 24"/>
                  <a:gd name="T2" fmla="*/ 6 w 13"/>
                  <a:gd name="T3" fmla="*/ 0 h 24"/>
                  <a:gd name="T4" fmla="*/ 6 w 13"/>
                  <a:gd name="T5" fmla="*/ 0 h 24"/>
                  <a:gd name="T6" fmla="*/ 5 w 13"/>
                  <a:gd name="T7" fmla="*/ 0 h 24"/>
                  <a:gd name="T8" fmla="*/ 1 w 13"/>
                  <a:gd name="T9" fmla="*/ 4 h 24"/>
                  <a:gd name="T10" fmla="*/ 1 w 13"/>
                  <a:gd name="T11" fmla="*/ 4 h 24"/>
                  <a:gd name="T12" fmla="*/ 0 w 13"/>
                  <a:gd name="T13" fmla="*/ 8 h 24"/>
                  <a:gd name="T14" fmla="*/ 0 w 13"/>
                  <a:gd name="T15" fmla="*/ 8 h 24"/>
                  <a:gd name="T16" fmla="*/ 2 w 13"/>
                  <a:gd name="T17" fmla="*/ 8 h 24"/>
                  <a:gd name="T18" fmla="*/ 2 w 13"/>
                  <a:gd name="T19" fmla="*/ 8 h 24"/>
                  <a:gd name="T20" fmla="*/ 3 w 13"/>
                  <a:gd name="T21" fmla="*/ 5 h 24"/>
                  <a:gd name="T22" fmla="*/ 4 w 13"/>
                  <a:gd name="T23" fmla="*/ 4 h 24"/>
                  <a:gd name="T24" fmla="*/ 5 w 13"/>
                  <a:gd name="T25" fmla="*/ 2 h 24"/>
                  <a:gd name="T26" fmla="*/ 6 w 13"/>
                  <a:gd name="T27" fmla="*/ 2 h 24"/>
                  <a:gd name="T28" fmla="*/ 11 w 13"/>
                  <a:gd name="T29" fmla="*/ 12 h 24"/>
                  <a:gd name="T30" fmla="*/ 7 w 13"/>
                  <a:gd name="T31" fmla="*/ 22 h 24"/>
                  <a:gd name="T32" fmla="*/ 7 w 13"/>
                  <a:gd name="T33" fmla="*/ 23 h 24"/>
                  <a:gd name="T34" fmla="*/ 7 w 13"/>
                  <a:gd name="T35" fmla="*/ 22 h 24"/>
                  <a:gd name="T36" fmla="*/ 4 w 13"/>
                  <a:gd name="T37" fmla="*/ 18 h 24"/>
                  <a:gd name="T38" fmla="*/ 2 w 13"/>
                  <a:gd name="T39" fmla="*/ 12 h 24"/>
                  <a:gd name="T40" fmla="*/ 2 w 13"/>
                  <a:gd name="T41" fmla="*/ 10 h 24"/>
                  <a:gd name="T42" fmla="*/ 0 w 13"/>
                  <a:gd name="T43" fmla="*/ 10 h 24"/>
                  <a:gd name="T44" fmla="*/ 0 w 13"/>
                  <a:gd name="T45" fmla="*/ 12 h 24"/>
                  <a:gd name="T46" fmla="*/ 4 w 13"/>
                  <a:gd name="T47" fmla="*/ 22 h 24"/>
                  <a:gd name="T48" fmla="*/ 7 w 13"/>
                  <a:gd name="T49" fmla="*/ 24 h 24"/>
                  <a:gd name="T50" fmla="*/ 7 w 13"/>
                  <a:gd name="T51" fmla="*/ 24 h 24"/>
                  <a:gd name="T52" fmla="*/ 13 w 13"/>
                  <a:gd name="T53" fmla="*/ 11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3" h="24">
                    <a:moveTo>
                      <a:pt x="13" y="11"/>
                    </a:moveTo>
                    <a:cubicBezTo>
                      <a:pt x="12" y="5"/>
                      <a:pt x="9" y="0"/>
                      <a:pt x="6" y="0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3" y="0"/>
                      <a:pt x="2" y="2"/>
                      <a:pt x="1" y="4"/>
                    </a:cubicBezTo>
                    <a:cubicBezTo>
                      <a:pt x="1" y="4"/>
                      <a:pt x="1" y="4"/>
                      <a:pt x="1" y="4"/>
                    </a:cubicBezTo>
                    <a:cubicBezTo>
                      <a:pt x="1" y="5"/>
                      <a:pt x="1" y="6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2" y="8"/>
                      <a:pt x="2" y="8"/>
                      <a:pt x="2" y="8"/>
                    </a:cubicBezTo>
                    <a:cubicBezTo>
                      <a:pt x="2" y="8"/>
                      <a:pt x="2" y="8"/>
                      <a:pt x="2" y="8"/>
                    </a:cubicBezTo>
                    <a:cubicBezTo>
                      <a:pt x="3" y="7"/>
                      <a:pt x="3" y="6"/>
                      <a:pt x="3" y="5"/>
                    </a:cubicBezTo>
                    <a:cubicBezTo>
                      <a:pt x="3" y="5"/>
                      <a:pt x="3" y="4"/>
                      <a:pt x="4" y="4"/>
                    </a:cubicBezTo>
                    <a:cubicBezTo>
                      <a:pt x="4" y="3"/>
                      <a:pt x="4" y="3"/>
                      <a:pt x="5" y="2"/>
                    </a:cubicBezTo>
                    <a:cubicBezTo>
                      <a:pt x="5" y="2"/>
                      <a:pt x="6" y="2"/>
                      <a:pt x="6" y="2"/>
                    </a:cubicBezTo>
                    <a:cubicBezTo>
                      <a:pt x="8" y="2"/>
                      <a:pt x="10" y="6"/>
                      <a:pt x="11" y="12"/>
                    </a:cubicBezTo>
                    <a:cubicBezTo>
                      <a:pt x="11" y="17"/>
                      <a:pt x="9" y="21"/>
                      <a:pt x="7" y="22"/>
                    </a:cubicBezTo>
                    <a:cubicBezTo>
                      <a:pt x="7" y="23"/>
                      <a:pt x="7" y="23"/>
                      <a:pt x="7" y="23"/>
                    </a:cubicBezTo>
                    <a:cubicBezTo>
                      <a:pt x="7" y="22"/>
                      <a:pt x="7" y="22"/>
                      <a:pt x="7" y="22"/>
                    </a:cubicBezTo>
                    <a:cubicBezTo>
                      <a:pt x="6" y="22"/>
                      <a:pt x="5" y="20"/>
                      <a:pt x="4" y="18"/>
                    </a:cubicBezTo>
                    <a:cubicBezTo>
                      <a:pt x="3" y="17"/>
                      <a:pt x="3" y="15"/>
                      <a:pt x="2" y="12"/>
                    </a:cubicBezTo>
                    <a:cubicBezTo>
                      <a:pt x="2" y="11"/>
                      <a:pt x="2" y="11"/>
                      <a:pt x="2" y="10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11"/>
                      <a:pt x="0" y="11"/>
                      <a:pt x="0" y="12"/>
                    </a:cubicBezTo>
                    <a:cubicBezTo>
                      <a:pt x="1" y="17"/>
                      <a:pt x="2" y="20"/>
                      <a:pt x="4" y="22"/>
                    </a:cubicBezTo>
                    <a:cubicBezTo>
                      <a:pt x="5" y="23"/>
                      <a:pt x="6" y="24"/>
                      <a:pt x="7" y="24"/>
                    </a:cubicBezTo>
                    <a:cubicBezTo>
                      <a:pt x="7" y="24"/>
                      <a:pt x="7" y="24"/>
                      <a:pt x="7" y="24"/>
                    </a:cubicBezTo>
                    <a:cubicBezTo>
                      <a:pt x="11" y="23"/>
                      <a:pt x="13" y="18"/>
                      <a:pt x="13" y="1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j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25" name="Freeform 194"/>
              <p:cNvSpPr>
                <a:spLocks/>
              </p:cNvSpPr>
              <p:nvPr/>
            </p:nvSpPr>
            <p:spPr bwMode="auto">
              <a:xfrm>
                <a:off x="3843570" y="3062749"/>
                <a:ext cx="157922" cy="1624942"/>
              </a:xfrm>
              <a:custGeom>
                <a:avLst/>
                <a:gdLst>
                  <a:gd name="T0" fmla="*/ 16 w 16"/>
                  <a:gd name="T1" fmla="*/ 170 h 170"/>
                  <a:gd name="T2" fmla="*/ 0 w 16"/>
                  <a:gd name="T3" fmla="*/ 170 h 170"/>
                  <a:gd name="T4" fmla="*/ 2 w 16"/>
                  <a:gd name="T5" fmla="*/ 0 h 170"/>
                  <a:gd name="T6" fmla="*/ 16 w 16"/>
                  <a:gd name="T7" fmla="*/ 19 h 170"/>
                  <a:gd name="T8" fmla="*/ 16 w 16"/>
                  <a:gd name="T9" fmla="*/ 170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" h="170">
                    <a:moveTo>
                      <a:pt x="16" y="170"/>
                    </a:moveTo>
                    <a:lnTo>
                      <a:pt x="0" y="170"/>
                    </a:lnTo>
                    <a:lnTo>
                      <a:pt x="2" y="0"/>
                    </a:lnTo>
                    <a:lnTo>
                      <a:pt x="16" y="19"/>
                    </a:lnTo>
                    <a:lnTo>
                      <a:pt x="16" y="17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j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26" name="Freeform 195"/>
              <p:cNvSpPr>
                <a:spLocks/>
              </p:cNvSpPr>
              <p:nvPr/>
            </p:nvSpPr>
            <p:spPr bwMode="auto">
              <a:xfrm>
                <a:off x="3867673" y="3693609"/>
                <a:ext cx="133819" cy="334550"/>
              </a:xfrm>
              <a:custGeom>
                <a:avLst/>
                <a:gdLst>
                  <a:gd name="T0" fmla="*/ 5 w 6"/>
                  <a:gd name="T1" fmla="*/ 1 h 15"/>
                  <a:gd name="T2" fmla="*/ 3 w 6"/>
                  <a:gd name="T3" fmla="*/ 4 h 15"/>
                  <a:gd name="T4" fmla="*/ 0 w 6"/>
                  <a:gd name="T5" fmla="*/ 15 h 15"/>
                  <a:gd name="T6" fmla="*/ 6 w 6"/>
                  <a:gd name="T7" fmla="*/ 15 h 15"/>
                  <a:gd name="T8" fmla="*/ 6 w 6"/>
                  <a:gd name="T9" fmla="*/ 0 h 15"/>
                  <a:gd name="T10" fmla="*/ 5 w 6"/>
                  <a:gd name="T11" fmla="*/ 1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" h="15">
                    <a:moveTo>
                      <a:pt x="5" y="1"/>
                    </a:moveTo>
                    <a:cubicBezTo>
                      <a:pt x="4" y="2"/>
                      <a:pt x="3" y="3"/>
                      <a:pt x="3" y="4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6" y="15"/>
                      <a:pt x="6" y="15"/>
                      <a:pt x="6" y="15"/>
                    </a:cubicBezTo>
                    <a:cubicBezTo>
                      <a:pt x="6" y="0"/>
                      <a:pt x="6" y="0"/>
                      <a:pt x="6" y="0"/>
                    </a:cubicBezTo>
                    <a:lnTo>
                      <a:pt x="5" y="1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j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28" name="Freeform 197"/>
              <p:cNvSpPr>
                <a:spLocks/>
              </p:cNvSpPr>
              <p:nvPr/>
            </p:nvSpPr>
            <p:spPr bwMode="auto">
              <a:xfrm>
                <a:off x="2854468" y="5930299"/>
                <a:ext cx="449252" cy="229404"/>
              </a:xfrm>
              <a:custGeom>
                <a:avLst/>
                <a:gdLst>
                  <a:gd name="T0" fmla="*/ 20 w 20"/>
                  <a:gd name="T1" fmla="*/ 8 h 10"/>
                  <a:gd name="T2" fmla="*/ 19 w 20"/>
                  <a:gd name="T3" fmla="*/ 10 h 10"/>
                  <a:gd name="T4" fmla="*/ 1 w 20"/>
                  <a:gd name="T5" fmla="*/ 10 h 10"/>
                  <a:gd name="T6" fmla="*/ 0 w 20"/>
                  <a:gd name="T7" fmla="*/ 8 h 10"/>
                  <a:gd name="T8" fmla="*/ 10 w 20"/>
                  <a:gd name="T9" fmla="*/ 0 h 10"/>
                  <a:gd name="T10" fmla="*/ 20 w 20"/>
                  <a:gd name="T11" fmla="*/ 8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0" h="10">
                    <a:moveTo>
                      <a:pt x="20" y="8"/>
                    </a:moveTo>
                    <a:cubicBezTo>
                      <a:pt x="20" y="9"/>
                      <a:pt x="20" y="10"/>
                      <a:pt x="19" y="10"/>
                    </a:cubicBezTo>
                    <a:cubicBezTo>
                      <a:pt x="1" y="10"/>
                      <a:pt x="1" y="10"/>
                      <a:pt x="1" y="10"/>
                    </a:cubicBezTo>
                    <a:cubicBezTo>
                      <a:pt x="0" y="10"/>
                      <a:pt x="0" y="9"/>
                      <a:pt x="0" y="8"/>
                    </a:cubicBezTo>
                    <a:cubicBezTo>
                      <a:pt x="0" y="3"/>
                      <a:pt x="4" y="0"/>
                      <a:pt x="10" y="0"/>
                    </a:cubicBezTo>
                    <a:cubicBezTo>
                      <a:pt x="16" y="0"/>
                      <a:pt x="20" y="3"/>
                      <a:pt x="20" y="8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j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29" name="Rectangle 198"/>
              <p:cNvSpPr>
                <a:spLocks noChangeArrowheads="1"/>
              </p:cNvSpPr>
              <p:nvPr/>
            </p:nvSpPr>
            <p:spPr bwMode="auto">
              <a:xfrm>
                <a:off x="2854468" y="6111908"/>
                <a:ext cx="449252" cy="47795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j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30" name="Freeform 199"/>
              <p:cNvSpPr>
                <a:spLocks/>
              </p:cNvSpPr>
              <p:nvPr/>
            </p:nvSpPr>
            <p:spPr bwMode="auto">
              <a:xfrm>
                <a:off x="3322837" y="5930299"/>
                <a:ext cx="477924" cy="229404"/>
              </a:xfrm>
              <a:custGeom>
                <a:avLst/>
                <a:gdLst>
                  <a:gd name="T0" fmla="*/ 21 w 21"/>
                  <a:gd name="T1" fmla="*/ 8 h 10"/>
                  <a:gd name="T2" fmla="*/ 20 w 21"/>
                  <a:gd name="T3" fmla="*/ 10 h 10"/>
                  <a:gd name="T4" fmla="*/ 1 w 21"/>
                  <a:gd name="T5" fmla="*/ 10 h 10"/>
                  <a:gd name="T6" fmla="*/ 0 w 21"/>
                  <a:gd name="T7" fmla="*/ 8 h 10"/>
                  <a:gd name="T8" fmla="*/ 11 w 21"/>
                  <a:gd name="T9" fmla="*/ 0 h 10"/>
                  <a:gd name="T10" fmla="*/ 21 w 21"/>
                  <a:gd name="T11" fmla="*/ 8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1" h="10">
                    <a:moveTo>
                      <a:pt x="21" y="8"/>
                    </a:moveTo>
                    <a:cubicBezTo>
                      <a:pt x="21" y="9"/>
                      <a:pt x="21" y="10"/>
                      <a:pt x="20" y="10"/>
                    </a:cubicBezTo>
                    <a:cubicBezTo>
                      <a:pt x="1" y="10"/>
                      <a:pt x="1" y="10"/>
                      <a:pt x="1" y="10"/>
                    </a:cubicBezTo>
                    <a:cubicBezTo>
                      <a:pt x="1" y="10"/>
                      <a:pt x="0" y="9"/>
                      <a:pt x="0" y="8"/>
                    </a:cubicBezTo>
                    <a:cubicBezTo>
                      <a:pt x="0" y="3"/>
                      <a:pt x="5" y="0"/>
                      <a:pt x="11" y="0"/>
                    </a:cubicBezTo>
                    <a:cubicBezTo>
                      <a:pt x="16" y="0"/>
                      <a:pt x="21" y="3"/>
                      <a:pt x="21" y="8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j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31" name="Rectangle 200"/>
              <p:cNvSpPr>
                <a:spLocks noChangeArrowheads="1"/>
              </p:cNvSpPr>
              <p:nvPr/>
            </p:nvSpPr>
            <p:spPr bwMode="auto">
              <a:xfrm>
                <a:off x="3322837" y="6111908"/>
                <a:ext cx="477924" cy="47795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j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32" name="Freeform 201"/>
              <p:cNvSpPr>
                <a:spLocks/>
              </p:cNvSpPr>
              <p:nvPr/>
            </p:nvSpPr>
            <p:spPr bwMode="auto">
              <a:xfrm>
                <a:off x="2787562" y="2202486"/>
                <a:ext cx="152936" cy="401456"/>
              </a:xfrm>
              <a:custGeom>
                <a:avLst/>
                <a:gdLst>
                  <a:gd name="T0" fmla="*/ 5 w 7"/>
                  <a:gd name="T1" fmla="*/ 18 h 18"/>
                  <a:gd name="T2" fmla="*/ 4 w 7"/>
                  <a:gd name="T3" fmla="*/ 18 h 18"/>
                  <a:gd name="T4" fmla="*/ 1 w 7"/>
                  <a:gd name="T5" fmla="*/ 13 h 18"/>
                  <a:gd name="T6" fmla="*/ 3 w 7"/>
                  <a:gd name="T7" fmla="*/ 0 h 18"/>
                  <a:gd name="T8" fmla="*/ 6 w 7"/>
                  <a:gd name="T9" fmla="*/ 0 h 18"/>
                  <a:gd name="T10" fmla="*/ 4 w 7"/>
                  <a:gd name="T11" fmla="*/ 2 h 18"/>
                  <a:gd name="T12" fmla="*/ 4 w 7"/>
                  <a:gd name="T13" fmla="*/ 2 h 18"/>
                  <a:gd name="T14" fmla="*/ 3 w 7"/>
                  <a:gd name="T15" fmla="*/ 13 h 18"/>
                  <a:gd name="T16" fmla="*/ 5 w 7"/>
                  <a:gd name="T17" fmla="*/ 16 h 18"/>
                  <a:gd name="T18" fmla="*/ 5 w 7"/>
                  <a:gd name="T19" fmla="*/ 16 h 18"/>
                  <a:gd name="T20" fmla="*/ 7 w 7"/>
                  <a:gd name="T21" fmla="*/ 18 h 18"/>
                  <a:gd name="T22" fmla="*/ 5 w 7"/>
                  <a:gd name="T23" fmla="*/ 18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7" h="18">
                    <a:moveTo>
                      <a:pt x="5" y="18"/>
                    </a:moveTo>
                    <a:cubicBezTo>
                      <a:pt x="5" y="18"/>
                      <a:pt x="4" y="18"/>
                      <a:pt x="4" y="18"/>
                    </a:cubicBezTo>
                    <a:cubicBezTo>
                      <a:pt x="3" y="18"/>
                      <a:pt x="2" y="16"/>
                      <a:pt x="1" y="13"/>
                    </a:cubicBezTo>
                    <a:cubicBezTo>
                      <a:pt x="0" y="6"/>
                      <a:pt x="0" y="1"/>
                      <a:pt x="3" y="0"/>
                    </a:cubicBezTo>
                    <a:cubicBezTo>
                      <a:pt x="4" y="0"/>
                      <a:pt x="5" y="0"/>
                      <a:pt x="6" y="0"/>
                    </a:cubicBezTo>
                    <a:cubicBezTo>
                      <a:pt x="4" y="2"/>
                      <a:pt x="4" y="2"/>
                      <a:pt x="4" y="2"/>
                    </a:cubicBezTo>
                    <a:cubicBezTo>
                      <a:pt x="4" y="2"/>
                      <a:pt x="4" y="2"/>
                      <a:pt x="4" y="2"/>
                    </a:cubicBezTo>
                    <a:cubicBezTo>
                      <a:pt x="2" y="3"/>
                      <a:pt x="2" y="6"/>
                      <a:pt x="3" y="13"/>
                    </a:cubicBezTo>
                    <a:cubicBezTo>
                      <a:pt x="4" y="16"/>
                      <a:pt x="5" y="16"/>
                      <a:pt x="5" y="16"/>
                    </a:cubicBezTo>
                    <a:cubicBezTo>
                      <a:pt x="5" y="16"/>
                      <a:pt x="5" y="16"/>
                      <a:pt x="5" y="16"/>
                    </a:cubicBezTo>
                    <a:cubicBezTo>
                      <a:pt x="7" y="18"/>
                      <a:pt x="7" y="18"/>
                      <a:pt x="7" y="18"/>
                    </a:cubicBezTo>
                    <a:cubicBezTo>
                      <a:pt x="6" y="18"/>
                      <a:pt x="6" y="18"/>
                      <a:pt x="5" y="18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j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33" name="Freeform 202"/>
              <p:cNvSpPr>
                <a:spLocks noEditPoints="1"/>
              </p:cNvSpPr>
              <p:nvPr/>
            </p:nvSpPr>
            <p:spPr bwMode="auto">
              <a:xfrm>
                <a:off x="2873585" y="1724562"/>
                <a:ext cx="812474" cy="1242603"/>
              </a:xfrm>
              <a:custGeom>
                <a:avLst/>
                <a:gdLst>
                  <a:gd name="T0" fmla="*/ 18 w 36"/>
                  <a:gd name="T1" fmla="*/ 55 h 55"/>
                  <a:gd name="T2" fmla="*/ 0 w 36"/>
                  <a:gd name="T3" fmla="*/ 27 h 55"/>
                  <a:gd name="T4" fmla="*/ 18 w 36"/>
                  <a:gd name="T5" fmla="*/ 0 h 55"/>
                  <a:gd name="T6" fmla="*/ 36 w 36"/>
                  <a:gd name="T7" fmla="*/ 27 h 55"/>
                  <a:gd name="T8" fmla="*/ 18 w 36"/>
                  <a:gd name="T9" fmla="*/ 55 h 55"/>
                  <a:gd name="T10" fmla="*/ 18 w 36"/>
                  <a:gd name="T11" fmla="*/ 2 h 55"/>
                  <a:gd name="T12" fmla="*/ 2 w 36"/>
                  <a:gd name="T13" fmla="*/ 27 h 55"/>
                  <a:gd name="T14" fmla="*/ 18 w 36"/>
                  <a:gd name="T15" fmla="*/ 53 h 55"/>
                  <a:gd name="T16" fmla="*/ 34 w 36"/>
                  <a:gd name="T17" fmla="*/ 27 h 55"/>
                  <a:gd name="T18" fmla="*/ 18 w 36"/>
                  <a:gd name="T19" fmla="*/ 2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6" h="55">
                    <a:moveTo>
                      <a:pt x="18" y="55"/>
                    </a:moveTo>
                    <a:cubicBezTo>
                      <a:pt x="7" y="55"/>
                      <a:pt x="0" y="44"/>
                      <a:pt x="0" y="27"/>
                    </a:cubicBezTo>
                    <a:cubicBezTo>
                      <a:pt x="0" y="8"/>
                      <a:pt x="5" y="0"/>
                      <a:pt x="18" y="0"/>
                    </a:cubicBezTo>
                    <a:cubicBezTo>
                      <a:pt x="31" y="0"/>
                      <a:pt x="36" y="8"/>
                      <a:pt x="36" y="27"/>
                    </a:cubicBezTo>
                    <a:cubicBezTo>
                      <a:pt x="36" y="44"/>
                      <a:pt x="29" y="55"/>
                      <a:pt x="18" y="55"/>
                    </a:cubicBezTo>
                    <a:close/>
                    <a:moveTo>
                      <a:pt x="18" y="2"/>
                    </a:moveTo>
                    <a:cubicBezTo>
                      <a:pt x="8" y="2"/>
                      <a:pt x="2" y="6"/>
                      <a:pt x="2" y="27"/>
                    </a:cubicBezTo>
                    <a:cubicBezTo>
                      <a:pt x="2" y="42"/>
                      <a:pt x="8" y="53"/>
                      <a:pt x="18" y="53"/>
                    </a:cubicBezTo>
                    <a:cubicBezTo>
                      <a:pt x="27" y="53"/>
                      <a:pt x="34" y="42"/>
                      <a:pt x="34" y="27"/>
                    </a:cubicBezTo>
                    <a:cubicBezTo>
                      <a:pt x="34" y="6"/>
                      <a:pt x="28" y="2"/>
                      <a:pt x="18" y="2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j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34" name="Freeform 203"/>
              <p:cNvSpPr>
                <a:spLocks/>
              </p:cNvSpPr>
              <p:nvPr/>
            </p:nvSpPr>
            <p:spPr bwMode="auto">
              <a:xfrm>
                <a:off x="3619147" y="2202486"/>
                <a:ext cx="162497" cy="401456"/>
              </a:xfrm>
              <a:custGeom>
                <a:avLst/>
                <a:gdLst>
                  <a:gd name="T0" fmla="*/ 2 w 7"/>
                  <a:gd name="T1" fmla="*/ 18 h 18"/>
                  <a:gd name="T2" fmla="*/ 0 w 7"/>
                  <a:gd name="T3" fmla="*/ 18 h 18"/>
                  <a:gd name="T4" fmla="*/ 0 w 7"/>
                  <a:gd name="T5" fmla="*/ 17 h 18"/>
                  <a:gd name="T6" fmla="*/ 0 w 7"/>
                  <a:gd name="T7" fmla="*/ 16 h 18"/>
                  <a:gd name="T8" fmla="*/ 1 w 7"/>
                  <a:gd name="T9" fmla="*/ 16 h 18"/>
                  <a:gd name="T10" fmla="*/ 2 w 7"/>
                  <a:gd name="T11" fmla="*/ 16 h 18"/>
                  <a:gd name="T12" fmla="*/ 2 w 7"/>
                  <a:gd name="T13" fmla="*/ 16 h 18"/>
                  <a:gd name="T14" fmla="*/ 4 w 7"/>
                  <a:gd name="T15" fmla="*/ 13 h 18"/>
                  <a:gd name="T16" fmla="*/ 3 w 7"/>
                  <a:gd name="T17" fmla="*/ 2 h 18"/>
                  <a:gd name="T18" fmla="*/ 3 w 7"/>
                  <a:gd name="T19" fmla="*/ 2 h 18"/>
                  <a:gd name="T20" fmla="*/ 1 w 7"/>
                  <a:gd name="T21" fmla="*/ 1 h 18"/>
                  <a:gd name="T22" fmla="*/ 4 w 7"/>
                  <a:gd name="T23" fmla="*/ 0 h 18"/>
                  <a:gd name="T24" fmla="*/ 6 w 7"/>
                  <a:gd name="T25" fmla="*/ 13 h 18"/>
                  <a:gd name="T26" fmla="*/ 3 w 7"/>
                  <a:gd name="T27" fmla="*/ 18 h 18"/>
                  <a:gd name="T28" fmla="*/ 2 w 7"/>
                  <a:gd name="T29" fmla="*/ 18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7" h="18">
                    <a:moveTo>
                      <a:pt x="2" y="18"/>
                    </a:moveTo>
                    <a:cubicBezTo>
                      <a:pt x="1" y="18"/>
                      <a:pt x="0" y="18"/>
                      <a:pt x="0" y="18"/>
                    </a:cubicBezTo>
                    <a:cubicBezTo>
                      <a:pt x="0" y="17"/>
                      <a:pt x="0" y="17"/>
                      <a:pt x="0" y="17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1" y="16"/>
                      <a:pt x="1" y="16"/>
                      <a:pt x="1" y="16"/>
                    </a:cubicBezTo>
                    <a:cubicBezTo>
                      <a:pt x="2" y="16"/>
                      <a:pt x="2" y="16"/>
                      <a:pt x="2" y="16"/>
                    </a:cubicBezTo>
                    <a:cubicBezTo>
                      <a:pt x="2" y="16"/>
                      <a:pt x="2" y="16"/>
                      <a:pt x="2" y="16"/>
                    </a:cubicBezTo>
                    <a:cubicBezTo>
                      <a:pt x="3" y="16"/>
                      <a:pt x="3" y="15"/>
                      <a:pt x="4" y="13"/>
                    </a:cubicBezTo>
                    <a:cubicBezTo>
                      <a:pt x="5" y="6"/>
                      <a:pt x="5" y="3"/>
                      <a:pt x="3" y="2"/>
                    </a:cubicBezTo>
                    <a:cubicBezTo>
                      <a:pt x="3" y="2"/>
                      <a:pt x="3" y="2"/>
                      <a:pt x="3" y="2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2" y="0"/>
                      <a:pt x="3" y="0"/>
                      <a:pt x="4" y="0"/>
                    </a:cubicBezTo>
                    <a:cubicBezTo>
                      <a:pt x="7" y="1"/>
                      <a:pt x="7" y="6"/>
                      <a:pt x="6" y="13"/>
                    </a:cubicBezTo>
                    <a:cubicBezTo>
                      <a:pt x="5" y="16"/>
                      <a:pt x="4" y="18"/>
                      <a:pt x="3" y="18"/>
                    </a:cubicBezTo>
                    <a:cubicBezTo>
                      <a:pt x="3" y="18"/>
                      <a:pt x="2" y="18"/>
                      <a:pt x="2" y="18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j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35" name="Freeform 204"/>
              <p:cNvSpPr>
                <a:spLocks/>
              </p:cNvSpPr>
              <p:nvPr/>
            </p:nvSpPr>
            <p:spPr bwMode="auto">
              <a:xfrm>
                <a:off x="2625065" y="1609860"/>
                <a:ext cx="1376427" cy="841146"/>
              </a:xfrm>
              <a:custGeom>
                <a:avLst/>
                <a:gdLst>
                  <a:gd name="T0" fmla="*/ 12 w 61"/>
                  <a:gd name="T1" fmla="*/ 37 h 37"/>
                  <a:gd name="T2" fmla="*/ 26 w 61"/>
                  <a:gd name="T3" fmla="*/ 1 h 37"/>
                  <a:gd name="T4" fmla="*/ 36 w 61"/>
                  <a:gd name="T5" fmla="*/ 5 h 37"/>
                  <a:gd name="T6" fmla="*/ 45 w 61"/>
                  <a:gd name="T7" fmla="*/ 35 h 37"/>
                  <a:gd name="T8" fmla="*/ 41 w 61"/>
                  <a:gd name="T9" fmla="*/ 20 h 37"/>
                  <a:gd name="T10" fmla="*/ 36 w 61"/>
                  <a:gd name="T11" fmla="*/ 14 h 37"/>
                  <a:gd name="T12" fmla="*/ 25 w 61"/>
                  <a:gd name="T13" fmla="*/ 21 h 37"/>
                  <a:gd name="T14" fmla="*/ 12 w 61"/>
                  <a:gd name="T15" fmla="*/ 37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1" h="37">
                    <a:moveTo>
                      <a:pt x="12" y="37"/>
                    </a:moveTo>
                    <a:cubicBezTo>
                      <a:pt x="5" y="34"/>
                      <a:pt x="0" y="1"/>
                      <a:pt x="26" y="1"/>
                    </a:cubicBezTo>
                    <a:cubicBezTo>
                      <a:pt x="33" y="1"/>
                      <a:pt x="36" y="5"/>
                      <a:pt x="36" y="5"/>
                    </a:cubicBezTo>
                    <a:cubicBezTo>
                      <a:pt x="42" y="0"/>
                      <a:pt x="61" y="12"/>
                      <a:pt x="45" y="35"/>
                    </a:cubicBezTo>
                    <a:cubicBezTo>
                      <a:pt x="45" y="35"/>
                      <a:pt x="47" y="24"/>
                      <a:pt x="41" y="20"/>
                    </a:cubicBezTo>
                    <a:cubicBezTo>
                      <a:pt x="37" y="16"/>
                      <a:pt x="36" y="14"/>
                      <a:pt x="36" y="14"/>
                    </a:cubicBezTo>
                    <a:cubicBezTo>
                      <a:pt x="36" y="14"/>
                      <a:pt x="33" y="19"/>
                      <a:pt x="25" y="21"/>
                    </a:cubicBezTo>
                    <a:cubicBezTo>
                      <a:pt x="17" y="23"/>
                      <a:pt x="15" y="28"/>
                      <a:pt x="12" y="37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j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36" name="Freeform 206"/>
              <p:cNvSpPr>
                <a:spLocks/>
              </p:cNvSpPr>
              <p:nvPr/>
            </p:nvSpPr>
            <p:spPr bwMode="auto">
              <a:xfrm>
                <a:off x="2357397" y="3626690"/>
                <a:ext cx="1080111" cy="1194813"/>
              </a:xfrm>
              <a:custGeom>
                <a:avLst/>
                <a:gdLst>
                  <a:gd name="T0" fmla="*/ 28 w 48"/>
                  <a:gd name="T1" fmla="*/ 48 h 53"/>
                  <a:gd name="T2" fmla="*/ 27 w 48"/>
                  <a:gd name="T3" fmla="*/ 50 h 53"/>
                  <a:gd name="T4" fmla="*/ 3 w 48"/>
                  <a:gd name="T5" fmla="*/ 38 h 53"/>
                  <a:gd name="T6" fmla="*/ 21 w 48"/>
                  <a:gd name="T7" fmla="*/ 3 h 53"/>
                  <a:gd name="T8" fmla="*/ 45 w 48"/>
                  <a:gd name="T9" fmla="*/ 15 h 53"/>
                  <a:gd name="T10" fmla="*/ 35 w 48"/>
                  <a:gd name="T11" fmla="*/ 35 h 53"/>
                  <a:gd name="T12" fmla="*/ 36 w 48"/>
                  <a:gd name="T13" fmla="*/ 36 h 53"/>
                  <a:gd name="T14" fmla="*/ 36 w 48"/>
                  <a:gd name="T15" fmla="*/ 37 h 53"/>
                  <a:gd name="T16" fmla="*/ 48 w 48"/>
                  <a:gd name="T17" fmla="*/ 14 h 53"/>
                  <a:gd name="T18" fmla="*/ 20 w 48"/>
                  <a:gd name="T19" fmla="*/ 0 h 53"/>
                  <a:gd name="T20" fmla="*/ 0 w 48"/>
                  <a:gd name="T21" fmla="*/ 39 h 53"/>
                  <a:gd name="T22" fmla="*/ 28 w 48"/>
                  <a:gd name="T23" fmla="*/ 53 h 53"/>
                  <a:gd name="T24" fmla="*/ 30 w 48"/>
                  <a:gd name="T25" fmla="*/ 49 h 53"/>
                  <a:gd name="T26" fmla="*/ 28 w 48"/>
                  <a:gd name="T27" fmla="*/ 48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48" h="53">
                    <a:moveTo>
                      <a:pt x="28" y="48"/>
                    </a:moveTo>
                    <a:cubicBezTo>
                      <a:pt x="27" y="50"/>
                      <a:pt x="27" y="50"/>
                      <a:pt x="27" y="50"/>
                    </a:cubicBezTo>
                    <a:cubicBezTo>
                      <a:pt x="3" y="38"/>
                      <a:pt x="3" y="38"/>
                      <a:pt x="3" y="38"/>
                    </a:cubicBezTo>
                    <a:cubicBezTo>
                      <a:pt x="21" y="3"/>
                      <a:pt x="21" y="3"/>
                      <a:pt x="21" y="3"/>
                    </a:cubicBezTo>
                    <a:cubicBezTo>
                      <a:pt x="45" y="15"/>
                      <a:pt x="45" y="15"/>
                      <a:pt x="45" y="15"/>
                    </a:cubicBezTo>
                    <a:cubicBezTo>
                      <a:pt x="35" y="35"/>
                      <a:pt x="35" y="35"/>
                      <a:pt x="35" y="35"/>
                    </a:cubicBezTo>
                    <a:cubicBezTo>
                      <a:pt x="35" y="36"/>
                      <a:pt x="36" y="36"/>
                      <a:pt x="36" y="36"/>
                    </a:cubicBezTo>
                    <a:cubicBezTo>
                      <a:pt x="36" y="36"/>
                      <a:pt x="36" y="36"/>
                      <a:pt x="36" y="37"/>
                    </a:cubicBezTo>
                    <a:cubicBezTo>
                      <a:pt x="48" y="14"/>
                      <a:pt x="48" y="14"/>
                      <a:pt x="48" y="14"/>
                    </a:cubicBezTo>
                    <a:cubicBezTo>
                      <a:pt x="20" y="0"/>
                      <a:pt x="20" y="0"/>
                      <a:pt x="20" y="0"/>
                    </a:cubicBezTo>
                    <a:cubicBezTo>
                      <a:pt x="0" y="39"/>
                      <a:pt x="0" y="39"/>
                      <a:pt x="0" y="39"/>
                    </a:cubicBezTo>
                    <a:cubicBezTo>
                      <a:pt x="28" y="53"/>
                      <a:pt x="28" y="53"/>
                      <a:pt x="28" y="53"/>
                    </a:cubicBezTo>
                    <a:cubicBezTo>
                      <a:pt x="30" y="49"/>
                      <a:pt x="30" y="49"/>
                      <a:pt x="30" y="49"/>
                    </a:cubicBezTo>
                    <a:cubicBezTo>
                      <a:pt x="29" y="49"/>
                      <a:pt x="29" y="48"/>
                      <a:pt x="28" y="48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j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37" name="Freeform 207"/>
              <p:cNvSpPr>
                <a:spLocks noEditPoints="1"/>
              </p:cNvSpPr>
              <p:nvPr/>
            </p:nvSpPr>
            <p:spPr bwMode="auto">
              <a:xfrm>
                <a:off x="2825760" y="4372252"/>
                <a:ext cx="497041" cy="411018"/>
              </a:xfrm>
              <a:custGeom>
                <a:avLst/>
                <a:gdLst>
                  <a:gd name="T0" fmla="*/ 7 w 22"/>
                  <a:gd name="T1" fmla="*/ 3 h 18"/>
                  <a:gd name="T2" fmla="*/ 7 w 22"/>
                  <a:gd name="T3" fmla="*/ 3 h 18"/>
                  <a:gd name="T4" fmla="*/ 14 w 22"/>
                  <a:gd name="T5" fmla="*/ 5 h 18"/>
                  <a:gd name="T6" fmla="*/ 18 w 22"/>
                  <a:gd name="T7" fmla="*/ 10 h 18"/>
                  <a:gd name="T8" fmla="*/ 18 w 22"/>
                  <a:gd name="T9" fmla="*/ 14 h 18"/>
                  <a:gd name="T10" fmla="*/ 15 w 22"/>
                  <a:gd name="T11" fmla="*/ 15 h 18"/>
                  <a:gd name="T12" fmla="*/ 8 w 22"/>
                  <a:gd name="T13" fmla="*/ 13 h 18"/>
                  <a:gd name="T14" fmla="*/ 4 w 22"/>
                  <a:gd name="T15" fmla="*/ 8 h 18"/>
                  <a:gd name="T16" fmla="*/ 4 w 22"/>
                  <a:gd name="T17" fmla="*/ 4 h 18"/>
                  <a:gd name="T18" fmla="*/ 7 w 22"/>
                  <a:gd name="T19" fmla="*/ 3 h 18"/>
                  <a:gd name="T20" fmla="*/ 7 w 22"/>
                  <a:gd name="T21" fmla="*/ 0 h 18"/>
                  <a:gd name="T22" fmla="*/ 2 w 22"/>
                  <a:gd name="T23" fmla="*/ 3 h 18"/>
                  <a:gd name="T24" fmla="*/ 7 w 22"/>
                  <a:gd name="T25" fmla="*/ 15 h 18"/>
                  <a:gd name="T26" fmla="*/ 15 w 22"/>
                  <a:gd name="T27" fmla="*/ 18 h 18"/>
                  <a:gd name="T28" fmla="*/ 20 w 22"/>
                  <a:gd name="T29" fmla="*/ 15 h 18"/>
                  <a:gd name="T30" fmla="*/ 15 w 22"/>
                  <a:gd name="T31" fmla="*/ 3 h 18"/>
                  <a:gd name="T32" fmla="*/ 7 w 22"/>
                  <a:gd name="T33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2" h="18">
                    <a:moveTo>
                      <a:pt x="7" y="3"/>
                    </a:moveTo>
                    <a:cubicBezTo>
                      <a:pt x="7" y="3"/>
                      <a:pt x="7" y="3"/>
                      <a:pt x="7" y="3"/>
                    </a:cubicBezTo>
                    <a:cubicBezTo>
                      <a:pt x="9" y="3"/>
                      <a:pt x="12" y="3"/>
                      <a:pt x="14" y="5"/>
                    </a:cubicBezTo>
                    <a:cubicBezTo>
                      <a:pt x="16" y="7"/>
                      <a:pt x="17" y="8"/>
                      <a:pt x="18" y="10"/>
                    </a:cubicBezTo>
                    <a:cubicBezTo>
                      <a:pt x="18" y="11"/>
                      <a:pt x="19" y="13"/>
                      <a:pt x="18" y="14"/>
                    </a:cubicBezTo>
                    <a:cubicBezTo>
                      <a:pt x="17" y="15"/>
                      <a:pt x="16" y="15"/>
                      <a:pt x="15" y="15"/>
                    </a:cubicBezTo>
                    <a:cubicBezTo>
                      <a:pt x="13" y="15"/>
                      <a:pt x="10" y="15"/>
                      <a:pt x="8" y="13"/>
                    </a:cubicBezTo>
                    <a:cubicBezTo>
                      <a:pt x="6" y="12"/>
                      <a:pt x="5" y="10"/>
                      <a:pt x="4" y="8"/>
                    </a:cubicBezTo>
                    <a:cubicBezTo>
                      <a:pt x="4" y="7"/>
                      <a:pt x="3" y="5"/>
                      <a:pt x="4" y="4"/>
                    </a:cubicBezTo>
                    <a:cubicBezTo>
                      <a:pt x="5" y="3"/>
                      <a:pt x="6" y="3"/>
                      <a:pt x="7" y="3"/>
                    </a:cubicBezTo>
                    <a:close/>
                    <a:moveTo>
                      <a:pt x="7" y="0"/>
                    </a:moveTo>
                    <a:cubicBezTo>
                      <a:pt x="5" y="0"/>
                      <a:pt x="3" y="1"/>
                      <a:pt x="2" y="3"/>
                    </a:cubicBezTo>
                    <a:cubicBezTo>
                      <a:pt x="0" y="6"/>
                      <a:pt x="2" y="11"/>
                      <a:pt x="7" y="15"/>
                    </a:cubicBezTo>
                    <a:cubicBezTo>
                      <a:pt x="9" y="17"/>
                      <a:pt x="12" y="18"/>
                      <a:pt x="15" y="18"/>
                    </a:cubicBezTo>
                    <a:cubicBezTo>
                      <a:pt x="17" y="18"/>
                      <a:pt x="19" y="17"/>
                      <a:pt x="20" y="15"/>
                    </a:cubicBezTo>
                    <a:cubicBezTo>
                      <a:pt x="22" y="12"/>
                      <a:pt x="20" y="7"/>
                      <a:pt x="15" y="3"/>
                    </a:cubicBezTo>
                    <a:cubicBezTo>
                      <a:pt x="13" y="1"/>
                      <a:pt x="10" y="0"/>
                      <a:pt x="7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j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38" name="Freeform 208"/>
              <p:cNvSpPr>
                <a:spLocks/>
              </p:cNvSpPr>
              <p:nvPr/>
            </p:nvSpPr>
            <p:spPr bwMode="auto">
              <a:xfrm>
                <a:off x="2309602" y="3100977"/>
                <a:ext cx="860263" cy="1538918"/>
              </a:xfrm>
              <a:custGeom>
                <a:avLst/>
                <a:gdLst>
                  <a:gd name="T0" fmla="*/ 90 w 90"/>
                  <a:gd name="T1" fmla="*/ 140 h 161"/>
                  <a:gd name="T2" fmla="*/ 40 w 90"/>
                  <a:gd name="T3" fmla="*/ 81 h 161"/>
                  <a:gd name="T4" fmla="*/ 66 w 90"/>
                  <a:gd name="T5" fmla="*/ 8 h 161"/>
                  <a:gd name="T6" fmla="*/ 33 w 90"/>
                  <a:gd name="T7" fmla="*/ 0 h 161"/>
                  <a:gd name="T8" fmla="*/ 0 w 90"/>
                  <a:gd name="T9" fmla="*/ 88 h 161"/>
                  <a:gd name="T10" fmla="*/ 64 w 90"/>
                  <a:gd name="T11" fmla="*/ 161 h 161"/>
                  <a:gd name="T12" fmla="*/ 90 w 90"/>
                  <a:gd name="T13" fmla="*/ 140 h 1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" h="161">
                    <a:moveTo>
                      <a:pt x="90" y="140"/>
                    </a:moveTo>
                    <a:lnTo>
                      <a:pt x="40" y="81"/>
                    </a:lnTo>
                    <a:lnTo>
                      <a:pt x="66" y="8"/>
                    </a:lnTo>
                    <a:lnTo>
                      <a:pt x="33" y="0"/>
                    </a:lnTo>
                    <a:lnTo>
                      <a:pt x="0" y="88"/>
                    </a:lnTo>
                    <a:lnTo>
                      <a:pt x="64" y="161"/>
                    </a:lnTo>
                    <a:lnTo>
                      <a:pt x="90" y="14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j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40" name="Freeform 210"/>
              <p:cNvSpPr>
                <a:spLocks/>
              </p:cNvSpPr>
              <p:nvPr/>
            </p:nvSpPr>
            <p:spPr bwMode="auto">
              <a:xfrm>
                <a:off x="2309602" y="3626690"/>
                <a:ext cx="296316" cy="401456"/>
              </a:xfrm>
              <a:custGeom>
                <a:avLst/>
                <a:gdLst>
                  <a:gd name="T0" fmla="*/ 9 w 13"/>
                  <a:gd name="T1" fmla="*/ 4 h 18"/>
                  <a:gd name="T2" fmla="*/ 7 w 13"/>
                  <a:gd name="T3" fmla="*/ 1 h 18"/>
                  <a:gd name="T4" fmla="*/ 5 w 13"/>
                  <a:gd name="T5" fmla="*/ 0 h 18"/>
                  <a:gd name="T6" fmla="*/ 0 w 13"/>
                  <a:gd name="T7" fmla="*/ 14 h 18"/>
                  <a:gd name="T8" fmla="*/ 4 w 13"/>
                  <a:gd name="T9" fmla="*/ 18 h 18"/>
                  <a:gd name="T10" fmla="*/ 13 w 13"/>
                  <a:gd name="T11" fmla="*/ 18 h 18"/>
                  <a:gd name="T12" fmla="*/ 9 w 13"/>
                  <a:gd name="T13" fmla="*/ 4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" h="18">
                    <a:moveTo>
                      <a:pt x="9" y="4"/>
                    </a:moveTo>
                    <a:cubicBezTo>
                      <a:pt x="9" y="3"/>
                      <a:pt x="8" y="1"/>
                      <a:pt x="7" y="1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0" y="14"/>
                      <a:pt x="0" y="14"/>
                      <a:pt x="0" y="14"/>
                    </a:cubicBezTo>
                    <a:cubicBezTo>
                      <a:pt x="4" y="18"/>
                      <a:pt x="4" y="18"/>
                      <a:pt x="4" y="18"/>
                    </a:cubicBezTo>
                    <a:cubicBezTo>
                      <a:pt x="13" y="18"/>
                      <a:pt x="13" y="18"/>
                      <a:pt x="13" y="18"/>
                    </a:cubicBezTo>
                    <a:lnTo>
                      <a:pt x="9" y="4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j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41" name="Freeform 211"/>
              <p:cNvSpPr>
                <a:spLocks/>
              </p:cNvSpPr>
              <p:nvPr/>
            </p:nvSpPr>
            <p:spPr bwMode="auto">
              <a:xfrm>
                <a:off x="2691941" y="2967158"/>
                <a:ext cx="1175696" cy="1605825"/>
              </a:xfrm>
              <a:custGeom>
                <a:avLst/>
                <a:gdLst>
                  <a:gd name="T0" fmla="*/ 47 w 52"/>
                  <a:gd name="T1" fmla="*/ 3 h 71"/>
                  <a:gd name="T2" fmla="*/ 39 w 52"/>
                  <a:gd name="T3" fmla="*/ 0 h 71"/>
                  <a:gd name="T4" fmla="*/ 39 w 52"/>
                  <a:gd name="T5" fmla="*/ 8 h 71"/>
                  <a:gd name="T6" fmla="*/ 37 w 52"/>
                  <a:gd name="T7" fmla="*/ 14 h 71"/>
                  <a:gd name="T8" fmla="*/ 26 w 52"/>
                  <a:gd name="T9" fmla="*/ 28 h 71"/>
                  <a:gd name="T10" fmla="*/ 14 w 52"/>
                  <a:gd name="T11" fmla="*/ 14 h 71"/>
                  <a:gd name="T12" fmla="*/ 13 w 52"/>
                  <a:gd name="T13" fmla="*/ 8 h 71"/>
                  <a:gd name="T14" fmla="*/ 13 w 52"/>
                  <a:gd name="T15" fmla="*/ 0 h 71"/>
                  <a:gd name="T16" fmla="*/ 5 w 52"/>
                  <a:gd name="T17" fmla="*/ 3 h 71"/>
                  <a:gd name="T18" fmla="*/ 0 w 52"/>
                  <a:gd name="T19" fmla="*/ 4 h 71"/>
                  <a:gd name="T20" fmla="*/ 0 w 52"/>
                  <a:gd name="T21" fmla="*/ 44 h 71"/>
                  <a:gd name="T22" fmla="*/ 6 w 52"/>
                  <a:gd name="T23" fmla="*/ 32 h 71"/>
                  <a:gd name="T24" fmla="*/ 30 w 52"/>
                  <a:gd name="T25" fmla="*/ 44 h 71"/>
                  <a:gd name="T26" fmla="*/ 20 w 52"/>
                  <a:gd name="T27" fmla="*/ 64 h 71"/>
                  <a:gd name="T28" fmla="*/ 21 w 52"/>
                  <a:gd name="T29" fmla="*/ 65 h 71"/>
                  <a:gd name="T30" fmla="*/ 26 w 52"/>
                  <a:gd name="T31" fmla="*/ 71 h 71"/>
                  <a:gd name="T32" fmla="*/ 52 w 52"/>
                  <a:gd name="T33" fmla="*/ 71 h 71"/>
                  <a:gd name="T34" fmla="*/ 52 w 52"/>
                  <a:gd name="T35" fmla="*/ 4 h 71"/>
                  <a:gd name="T36" fmla="*/ 47 w 52"/>
                  <a:gd name="T37" fmla="*/ 3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52" h="71">
                    <a:moveTo>
                      <a:pt x="47" y="3"/>
                    </a:moveTo>
                    <a:cubicBezTo>
                      <a:pt x="39" y="0"/>
                      <a:pt x="39" y="0"/>
                      <a:pt x="39" y="0"/>
                    </a:cubicBezTo>
                    <a:cubicBezTo>
                      <a:pt x="39" y="8"/>
                      <a:pt x="39" y="8"/>
                      <a:pt x="39" y="8"/>
                    </a:cubicBezTo>
                    <a:cubicBezTo>
                      <a:pt x="39" y="10"/>
                      <a:pt x="38" y="12"/>
                      <a:pt x="37" y="14"/>
                    </a:cubicBezTo>
                    <a:cubicBezTo>
                      <a:pt x="26" y="28"/>
                      <a:pt x="26" y="28"/>
                      <a:pt x="26" y="28"/>
                    </a:cubicBezTo>
                    <a:cubicBezTo>
                      <a:pt x="14" y="14"/>
                      <a:pt x="14" y="14"/>
                      <a:pt x="14" y="14"/>
                    </a:cubicBezTo>
                    <a:cubicBezTo>
                      <a:pt x="13" y="12"/>
                      <a:pt x="13" y="10"/>
                      <a:pt x="13" y="8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5" y="3"/>
                      <a:pt x="5" y="3"/>
                      <a:pt x="5" y="3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44"/>
                      <a:pt x="0" y="44"/>
                      <a:pt x="0" y="44"/>
                    </a:cubicBezTo>
                    <a:cubicBezTo>
                      <a:pt x="6" y="32"/>
                      <a:pt x="6" y="32"/>
                      <a:pt x="6" y="32"/>
                    </a:cubicBezTo>
                    <a:cubicBezTo>
                      <a:pt x="30" y="44"/>
                      <a:pt x="30" y="44"/>
                      <a:pt x="30" y="44"/>
                    </a:cubicBezTo>
                    <a:cubicBezTo>
                      <a:pt x="20" y="64"/>
                      <a:pt x="20" y="64"/>
                      <a:pt x="20" y="64"/>
                    </a:cubicBezTo>
                    <a:cubicBezTo>
                      <a:pt x="20" y="65"/>
                      <a:pt x="21" y="65"/>
                      <a:pt x="21" y="65"/>
                    </a:cubicBezTo>
                    <a:cubicBezTo>
                      <a:pt x="23" y="67"/>
                      <a:pt x="25" y="69"/>
                      <a:pt x="26" y="71"/>
                    </a:cubicBezTo>
                    <a:cubicBezTo>
                      <a:pt x="52" y="71"/>
                      <a:pt x="52" y="71"/>
                      <a:pt x="52" y="71"/>
                    </a:cubicBezTo>
                    <a:cubicBezTo>
                      <a:pt x="52" y="4"/>
                      <a:pt x="52" y="4"/>
                      <a:pt x="52" y="4"/>
                    </a:cubicBezTo>
                    <a:lnTo>
                      <a:pt x="47" y="3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j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42" name="Freeform 212"/>
              <p:cNvSpPr>
                <a:spLocks/>
              </p:cNvSpPr>
              <p:nvPr/>
            </p:nvSpPr>
            <p:spPr bwMode="auto">
              <a:xfrm>
                <a:off x="2787526" y="4620772"/>
                <a:ext cx="1060994" cy="1491123"/>
              </a:xfrm>
              <a:custGeom>
                <a:avLst/>
                <a:gdLst>
                  <a:gd name="T0" fmla="*/ 22 w 47"/>
                  <a:gd name="T1" fmla="*/ 0 h 66"/>
                  <a:gd name="T2" fmla="*/ 22 w 47"/>
                  <a:gd name="T3" fmla="*/ 4 h 66"/>
                  <a:gd name="T4" fmla="*/ 9 w 47"/>
                  <a:gd name="T5" fmla="*/ 4 h 66"/>
                  <a:gd name="T6" fmla="*/ 8 w 47"/>
                  <a:gd name="T7" fmla="*/ 6 h 66"/>
                  <a:gd name="T8" fmla="*/ 0 w 47"/>
                  <a:gd name="T9" fmla="*/ 2 h 66"/>
                  <a:gd name="T10" fmla="*/ 4 w 47"/>
                  <a:gd name="T11" fmla="*/ 66 h 66"/>
                  <a:gd name="T12" fmla="*/ 21 w 47"/>
                  <a:gd name="T13" fmla="*/ 66 h 66"/>
                  <a:gd name="T14" fmla="*/ 24 w 47"/>
                  <a:gd name="T15" fmla="*/ 28 h 66"/>
                  <a:gd name="T16" fmla="*/ 26 w 47"/>
                  <a:gd name="T17" fmla="*/ 66 h 66"/>
                  <a:gd name="T18" fmla="*/ 43 w 47"/>
                  <a:gd name="T19" fmla="*/ 66 h 66"/>
                  <a:gd name="T20" fmla="*/ 46 w 47"/>
                  <a:gd name="T21" fmla="*/ 12 h 66"/>
                  <a:gd name="T22" fmla="*/ 47 w 47"/>
                  <a:gd name="T23" fmla="*/ 8 h 66"/>
                  <a:gd name="T24" fmla="*/ 47 w 47"/>
                  <a:gd name="T25" fmla="*/ 0 h 66"/>
                  <a:gd name="T26" fmla="*/ 22 w 47"/>
                  <a:gd name="T27" fmla="*/ 0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47" h="66">
                    <a:moveTo>
                      <a:pt x="22" y="0"/>
                    </a:moveTo>
                    <a:cubicBezTo>
                      <a:pt x="23" y="2"/>
                      <a:pt x="23" y="3"/>
                      <a:pt x="22" y="4"/>
                    </a:cubicBezTo>
                    <a:cubicBezTo>
                      <a:pt x="19" y="8"/>
                      <a:pt x="14" y="7"/>
                      <a:pt x="9" y="4"/>
                    </a:cubicBezTo>
                    <a:cubicBezTo>
                      <a:pt x="8" y="6"/>
                      <a:pt x="8" y="6"/>
                      <a:pt x="8" y="6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4" y="66"/>
                      <a:pt x="4" y="66"/>
                      <a:pt x="4" y="66"/>
                    </a:cubicBezTo>
                    <a:cubicBezTo>
                      <a:pt x="21" y="66"/>
                      <a:pt x="21" y="66"/>
                      <a:pt x="21" y="66"/>
                    </a:cubicBezTo>
                    <a:cubicBezTo>
                      <a:pt x="24" y="28"/>
                      <a:pt x="24" y="28"/>
                      <a:pt x="24" y="28"/>
                    </a:cubicBezTo>
                    <a:cubicBezTo>
                      <a:pt x="26" y="66"/>
                      <a:pt x="26" y="66"/>
                      <a:pt x="26" y="66"/>
                    </a:cubicBezTo>
                    <a:cubicBezTo>
                      <a:pt x="43" y="66"/>
                      <a:pt x="43" y="66"/>
                      <a:pt x="43" y="66"/>
                    </a:cubicBezTo>
                    <a:cubicBezTo>
                      <a:pt x="46" y="12"/>
                      <a:pt x="46" y="12"/>
                      <a:pt x="46" y="12"/>
                    </a:cubicBezTo>
                    <a:cubicBezTo>
                      <a:pt x="47" y="8"/>
                      <a:pt x="47" y="8"/>
                      <a:pt x="47" y="8"/>
                    </a:cubicBezTo>
                    <a:cubicBezTo>
                      <a:pt x="47" y="0"/>
                      <a:pt x="47" y="0"/>
                      <a:pt x="47" y="0"/>
                    </a:cubicBezTo>
                    <a:lnTo>
                      <a:pt x="22" y="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j-lt"/>
                  <a:ea typeface="+mn-ea"/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79" name="Group 78"/>
          <p:cNvGrpSpPr/>
          <p:nvPr/>
        </p:nvGrpSpPr>
        <p:grpSpPr>
          <a:xfrm>
            <a:off x="9490199" y="5108895"/>
            <a:ext cx="1918108" cy="1241382"/>
            <a:chOff x="4659323" y="4333876"/>
            <a:chExt cx="706439" cy="457201"/>
          </a:xfrm>
        </p:grpSpPr>
        <p:sp>
          <p:nvSpPr>
            <p:cNvPr id="47" name="Freeform 123"/>
            <p:cNvSpPr>
              <a:spLocks/>
            </p:cNvSpPr>
            <p:nvPr/>
          </p:nvSpPr>
          <p:spPr bwMode="auto">
            <a:xfrm>
              <a:off x="4900624" y="4464051"/>
              <a:ext cx="36513" cy="95250"/>
            </a:xfrm>
            <a:custGeom>
              <a:avLst/>
              <a:gdLst>
                <a:gd name="T0" fmla="*/ 7 w 10"/>
                <a:gd name="T1" fmla="*/ 25 h 25"/>
                <a:gd name="T2" fmla="*/ 6 w 10"/>
                <a:gd name="T3" fmla="*/ 25 h 25"/>
                <a:gd name="T4" fmla="*/ 2 w 10"/>
                <a:gd name="T5" fmla="*/ 18 h 25"/>
                <a:gd name="T6" fmla="*/ 5 w 10"/>
                <a:gd name="T7" fmla="*/ 1 h 25"/>
                <a:gd name="T8" fmla="*/ 8 w 10"/>
                <a:gd name="T9" fmla="*/ 1 h 25"/>
                <a:gd name="T10" fmla="*/ 6 w 10"/>
                <a:gd name="T11" fmla="*/ 3 h 25"/>
                <a:gd name="T12" fmla="*/ 6 w 10"/>
                <a:gd name="T13" fmla="*/ 3 h 25"/>
                <a:gd name="T14" fmla="*/ 5 w 10"/>
                <a:gd name="T15" fmla="*/ 18 h 25"/>
                <a:gd name="T16" fmla="*/ 7 w 10"/>
                <a:gd name="T17" fmla="*/ 22 h 25"/>
                <a:gd name="T18" fmla="*/ 8 w 10"/>
                <a:gd name="T19" fmla="*/ 22 h 25"/>
                <a:gd name="T20" fmla="*/ 10 w 10"/>
                <a:gd name="T21" fmla="*/ 24 h 25"/>
                <a:gd name="T22" fmla="*/ 7 w 10"/>
                <a:gd name="T23" fmla="*/ 2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" h="25">
                  <a:moveTo>
                    <a:pt x="7" y="25"/>
                  </a:moveTo>
                  <a:cubicBezTo>
                    <a:pt x="7" y="25"/>
                    <a:pt x="7" y="25"/>
                    <a:pt x="6" y="25"/>
                  </a:cubicBezTo>
                  <a:cubicBezTo>
                    <a:pt x="4" y="25"/>
                    <a:pt x="3" y="22"/>
                    <a:pt x="2" y="18"/>
                  </a:cubicBezTo>
                  <a:cubicBezTo>
                    <a:pt x="0" y="8"/>
                    <a:pt x="0" y="2"/>
                    <a:pt x="5" y="1"/>
                  </a:cubicBezTo>
                  <a:cubicBezTo>
                    <a:pt x="6" y="0"/>
                    <a:pt x="7" y="0"/>
                    <a:pt x="8" y="1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4" y="4"/>
                    <a:pt x="3" y="8"/>
                    <a:pt x="5" y="18"/>
                  </a:cubicBezTo>
                  <a:cubicBezTo>
                    <a:pt x="6" y="22"/>
                    <a:pt x="7" y="22"/>
                    <a:pt x="7" y="22"/>
                  </a:cubicBezTo>
                  <a:cubicBezTo>
                    <a:pt x="7" y="23"/>
                    <a:pt x="8" y="22"/>
                    <a:pt x="8" y="22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9" y="25"/>
                    <a:pt x="8" y="25"/>
                    <a:pt x="7" y="25"/>
                  </a:cubicBezTo>
                  <a:close/>
                </a:path>
              </a:pathLst>
            </a:custGeom>
            <a:solidFill>
              <a:srgbClr val="7266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j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8" name="Freeform 124"/>
            <p:cNvSpPr>
              <a:spLocks/>
            </p:cNvSpPr>
            <p:nvPr/>
          </p:nvSpPr>
          <p:spPr bwMode="auto">
            <a:xfrm>
              <a:off x="4956186" y="4606926"/>
              <a:ext cx="117475" cy="76200"/>
            </a:xfrm>
            <a:custGeom>
              <a:avLst/>
              <a:gdLst>
                <a:gd name="T0" fmla="*/ 16 w 31"/>
                <a:gd name="T1" fmla="*/ 20 h 20"/>
                <a:gd name="T2" fmla="*/ 9 w 31"/>
                <a:gd name="T3" fmla="*/ 18 h 20"/>
                <a:gd name="T4" fmla="*/ 3 w 31"/>
                <a:gd name="T5" fmla="*/ 13 h 20"/>
                <a:gd name="T6" fmla="*/ 0 w 31"/>
                <a:gd name="T7" fmla="*/ 6 h 20"/>
                <a:gd name="T8" fmla="*/ 0 w 31"/>
                <a:gd name="T9" fmla="*/ 0 h 20"/>
                <a:gd name="T10" fmla="*/ 3 w 31"/>
                <a:gd name="T11" fmla="*/ 0 h 20"/>
                <a:gd name="T12" fmla="*/ 3 w 31"/>
                <a:gd name="T13" fmla="*/ 6 h 20"/>
                <a:gd name="T14" fmla="*/ 5 w 31"/>
                <a:gd name="T15" fmla="*/ 11 h 20"/>
                <a:gd name="T16" fmla="*/ 11 w 31"/>
                <a:gd name="T17" fmla="*/ 16 h 20"/>
                <a:gd name="T18" fmla="*/ 20 w 31"/>
                <a:gd name="T19" fmla="*/ 16 h 20"/>
                <a:gd name="T20" fmla="*/ 26 w 31"/>
                <a:gd name="T21" fmla="*/ 11 h 20"/>
                <a:gd name="T22" fmla="*/ 28 w 31"/>
                <a:gd name="T23" fmla="*/ 6 h 20"/>
                <a:gd name="T24" fmla="*/ 28 w 31"/>
                <a:gd name="T25" fmla="*/ 0 h 20"/>
                <a:gd name="T26" fmla="*/ 31 w 31"/>
                <a:gd name="T27" fmla="*/ 0 h 20"/>
                <a:gd name="T28" fmla="*/ 31 w 31"/>
                <a:gd name="T29" fmla="*/ 6 h 20"/>
                <a:gd name="T30" fmla="*/ 28 w 31"/>
                <a:gd name="T31" fmla="*/ 13 h 20"/>
                <a:gd name="T32" fmla="*/ 22 w 31"/>
                <a:gd name="T33" fmla="*/ 18 h 20"/>
                <a:gd name="T34" fmla="*/ 16 w 31"/>
                <a:gd name="T35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1" h="20">
                  <a:moveTo>
                    <a:pt x="16" y="20"/>
                  </a:moveTo>
                  <a:cubicBezTo>
                    <a:pt x="13" y="20"/>
                    <a:pt x="11" y="19"/>
                    <a:pt x="9" y="18"/>
                  </a:cubicBezTo>
                  <a:cubicBezTo>
                    <a:pt x="3" y="13"/>
                    <a:pt x="3" y="13"/>
                    <a:pt x="3" y="13"/>
                  </a:cubicBezTo>
                  <a:cubicBezTo>
                    <a:pt x="1" y="11"/>
                    <a:pt x="0" y="9"/>
                    <a:pt x="0" y="6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8"/>
                    <a:pt x="4" y="10"/>
                    <a:pt x="5" y="11"/>
                  </a:cubicBezTo>
                  <a:cubicBezTo>
                    <a:pt x="11" y="16"/>
                    <a:pt x="11" y="16"/>
                    <a:pt x="11" y="16"/>
                  </a:cubicBezTo>
                  <a:cubicBezTo>
                    <a:pt x="14" y="18"/>
                    <a:pt x="17" y="18"/>
                    <a:pt x="20" y="16"/>
                  </a:cubicBezTo>
                  <a:cubicBezTo>
                    <a:pt x="26" y="11"/>
                    <a:pt x="26" y="11"/>
                    <a:pt x="26" y="11"/>
                  </a:cubicBezTo>
                  <a:cubicBezTo>
                    <a:pt x="27" y="10"/>
                    <a:pt x="28" y="8"/>
                    <a:pt x="28" y="6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31" y="6"/>
                    <a:pt x="31" y="6"/>
                    <a:pt x="31" y="6"/>
                  </a:cubicBezTo>
                  <a:cubicBezTo>
                    <a:pt x="31" y="9"/>
                    <a:pt x="30" y="11"/>
                    <a:pt x="28" y="13"/>
                  </a:cubicBezTo>
                  <a:cubicBezTo>
                    <a:pt x="22" y="18"/>
                    <a:pt x="22" y="18"/>
                    <a:pt x="22" y="18"/>
                  </a:cubicBezTo>
                  <a:cubicBezTo>
                    <a:pt x="20" y="19"/>
                    <a:pt x="18" y="20"/>
                    <a:pt x="16" y="20"/>
                  </a:cubicBezTo>
                  <a:close/>
                </a:path>
              </a:pathLst>
            </a:custGeom>
            <a:solidFill>
              <a:srgbClr val="7266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j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9" name="Freeform 125"/>
            <p:cNvSpPr>
              <a:spLocks noEditPoints="1"/>
            </p:cNvSpPr>
            <p:nvPr/>
          </p:nvSpPr>
          <p:spPr bwMode="auto">
            <a:xfrm>
              <a:off x="4922849" y="4359276"/>
              <a:ext cx="184150" cy="277813"/>
            </a:xfrm>
            <a:custGeom>
              <a:avLst/>
              <a:gdLst>
                <a:gd name="T0" fmla="*/ 24 w 49"/>
                <a:gd name="T1" fmla="*/ 74 h 74"/>
                <a:gd name="T2" fmla="*/ 0 w 49"/>
                <a:gd name="T3" fmla="*/ 37 h 74"/>
                <a:gd name="T4" fmla="*/ 24 w 49"/>
                <a:gd name="T5" fmla="*/ 0 h 74"/>
                <a:gd name="T6" fmla="*/ 49 w 49"/>
                <a:gd name="T7" fmla="*/ 37 h 74"/>
                <a:gd name="T8" fmla="*/ 24 w 49"/>
                <a:gd name="T9" fmla="*/ 74 h 74"/>
                <a:gd name="T10" fmla="*/ 24 w 49"/>
                <a:gd name="T11" fmla="*/ 3 h 74"/>
                <a:gd name="T12" fmla="*/ 3 w 49"/>
                <a:gd name="T13" fmla="*/ 37 h 74"/>
                <a:gd name="T14" fmla="*/ 24 w 49"/>
                <a:gd name="T15" fmla="*/ 72 h 74"/>
                <a:gd name="T16" fmla="*/ 46 w 49"/>
                <a:gd name="T17" fmla="*/ 37 h 74"/>
                <a:gd name="T18" fmla="*/ 24 w 49"/>
                <a:gd name="T19" fmla="*/ 3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9" h="74">
                  <a:moveTo>
                    <a:pt x="24" y="74"/>
                  </a:moveTo>
                  <a:cubicBezTo>
                    <a:pt x="10" y="74"/>
                    <a:pt x="0" y="59"/>
                    <a:pt x="0" y="37"/>
                  </a:cubicBezTo>
                  <a:cubicBezTo>
                    <a:pt x="0" y="11"/>
                    <a:pt x="7" y="0"/>
                    <a:pt x="24" y="0"/>
                  </a:cubicBezTo>
                  <a:cubicBezTo>
                    <a:pt x="42" y="0"/>
                    <a:pt x="49" y="11"/>
                    <a:pt x="49" y="37"/>
                  </a:cubicBezTo>
                  <a:cubicBezTo>
                    <a:pt x="49" y="59"/>
                    <a:pt x="39" y="74"/>
                    <a:pt x="24" y="74"/>
                  </a:cubicBezTo>
                  <a:close/>
                  <a:moveTo>
                    <a:pt x="24" y="3"/>
                  </a:moveTo>
                  <a:cubicBezTo>
                    <a:pt x="11" y="3"/>
                    <a:pt x="3" y="9"/>
                    <a:pt x="3" y="37"/>
                  </a:cubicBezTo>
                  <a:cubicBezTo>
                    <a:pt x="3" y="58"/>
                    <a:pt x="11" y="72"/>
                    <a:pt x="24" y="72"/>
                  </a:cubicBezTo>
                  <a:cubicBezTo>
                    <a:pt x="37" y="72"/>
                    <a:pt x="46" y="58"/>
                    <a:pt x="46" y="37"/>
                  </a:cubicBezTo>
                  <a:cubicBezTo>
                    <a:pt x="46" y="9"/>
                    <a:pt x="38" y="3"/>
                    <a:pt x="24" y="3"/>
                  </a:cubicBezTo>
                  <a:close/>
                </a:path>
              </a:pathLst>
            </a:custGeom>
            <a:solidFill>
              <a:srgbClr val="7266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j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50" name="Freeform 126"/>
            <p:cNvSpPr>
              <a:spLocks/>
            </p:cNvSpPr>
            <p:nvPr/>
          </p:nvSpPr>
          <p:spPr bwMode="auto">
            <a:xfrm>
              <a:off x="5087949" y="4464051"/>
              <a:ext cx="41275" cy="95250"/>
            </a:xfrm>
            <a:custGeom>
              <a:avLst/>
              <a:gdLst>
                <a:gd name="T0" fmla="*/ 4 w 11"/>
                <a:gd name="T1" fmla="*/ 25 h 25"/>
                <a:gd name="T2" fmla="*/ 1 w 11"/>
                <a:gd name="T3" fmla="*/ 24 h 25"/>
                <a:gd name="T4" fmla="*/ 0 w 11"/>
                <a:gd name="T5" fmla="*/ 24 h 25"/>
                <a:gd name="T6" fmla="*/ 0 w 11"/>
                <a:gd name="T7" fmla="*/ 22 h 25"/>
                <a:gd name="T8" fmla="*/ 3 w 11"/>
                <a:gd name="T9" fmla="*/ 22 h 25"/>
                <a:gd name="T10" fmla="*/ 3 w 11"/>
                <a:gd name="T11" fmla="*/ 22 h 25"/>
                <a:gd name="T12" fmla="*/ 3 w 11"/>
                <a:gd name="T13" fmla="*/ 22 h 25"/>
                <a:gd name="T14" fmla="*/ 3 w 11"/>
                <a:gd name="T15" fmla="*/ 22 h 25"/>
                <a:gd name="T16" fmla="*/ 3 w 11"/>
                <a:gd name="T17" fmla="*/ 22 h 25"/>
                <a:gd name="T18" fmla="*/ 4 w 11"/>
                <a:gd name="T19" fmla="*/ 22 h 25"/>
                <a:gd name="T20" fmla="*/ 6 w 11"/>
                <a:gd name="T21" fmla="*/ 18 h 25"/>
                <a:gd name="T22" fmla="*/ 5 w 11"/>
                <a:gd name="T23" fmla="*/ 3 h 25"/>
                <a:gd name="T24" fmla="*/ 4 w 11"/>
                <a:gd name="T25" fmla="*/ 3 h 25"/>
                <a:gd name="T26" fmla="*/ 2 w 11"/>
                <a:gd name="T27" fmla="*/ 2 h 25"/>
                <a:gd name="T28" fmla="*/ 6 w 11"/>
                <a:gd name="T29" fmla="*/ 1 h 25"/>
                <a:gd name="T30" fmla="*/ 9 w 11"/>
                <a:gd name="T31" fmla="*/ 18 h 25"/>
                <a:gd name="T32" fmla="*/ 4 w 11"/>
                <a:gd name="T33" fmla="*/ 25 h 25"/>
                <a:gd name="T34" fmla="*/ 4 w 11"/>
                <a:gd name="T35" fmla="*/ 2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1" h="25">
                  <a:moveTo>
                    <a:pt x="4" y="25"/>
                  </a:moveTo>
                  <a:cubicBezTo>
                    <a:pt x="2" y="25"/>
                    <a:pt x="1" y="24"/>
                    <a:pt x="1" y="24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3" y="22"/>
                    <a:pt x="3" y="22"/>
                    <a:pt x="3" y="22"/>
                  </a:cubicBezTo>
                  <a:cubicBezTo>
                    <a:pt x="3" y="22"/>
                    <a:pt x="3" y="22"/>
                    <a:pt x="3" y="22"/>
                  </a:cubicBezTo>
                  <a:cubicBezTo>
                    <a:pt x="3" y="22"/>
                    <a:pt x="3" y="22"/>
                    <a:pt x="3" y="22"/>
                  </a:cubicBezTo>
                  <a:cubicBezTo>
                    <a:pt x="3" y="22"/>
                    <a:pt x="3" y="22"/>
                    <a:pt x="3" y="22"/>
                  </a:cubicBezTo>
                  <a:cubicBezTo>
                    <a:pt x="3" y="22"/>
                    <a:pt x="3" y="22"/>
                    <a:pt x="3" y="22"/>
                  </a:cubicBezTo>
                  <a:cubicBezTo>
                    <a:pt x="3" y="22"/>
                    <a:pt x="4" y="23"/>
                    <a:pt x="4" y="22"/>
                  </a:cubicBezTo>
                  <a:cubicBezTo>
                    <a:pt x="4" y="22"/>
                    <a:pt x="5" y="21"/>
                    <a:pt x="6" y="18"/>
                  </a:cubicBezTo>
                  <a:cubicBezTo>
                    <a:pt x="7" y="9"/>
                    <a:pt x="7" y="4"/>
                    <a:pt x="5" y="3"/>
                  </a:cubicBezTo>
                  <a:cubicBezTo>
                    <a:pt x="5" y="3"/>
                    <a:pt x="4" y="3"/>
                    <a:pt x="4" y="3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3" y="0"/>
                    <a:pt x="4" y="0"/>
                    <a:pt x="6" y="1"/>
                  </a:cubicBezTo>
                  <a:cubicBezTo>
                    <a:pt x="11" y="2"/>
                    <a:pt x="10" y="8"/>
                    <a:pt x="9" y="18"/>
                  </a:cubicBezTo>
                  <a:cubicBezTo>
                    <a:pt x="8" y="22"/>
                    <a:pt x="6" y="25"/>
                    <a:pt x="4" y="25"/>
                  </a:cubicBezTo>
                  <a:cubicBezTo>
                    <a:pt x="4" y="25"/>
                    <a:pt x="4" y="25"/>
                    <a:pt x="4" y="25"/>
                  </a:cubicBezTo>
                  <a:close/>
                </a:path>
              </a:pathLst>
            </a:custGeom>
            <a:solidFill>
              <a:srgbClr val="7266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j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51" name="Freeform 127"/>
            <p:cNvSpPr>
              <a:spLocks/>
            </p:cNvSpPr>
            <p:nvPr/>
          </p:nvSpPr>
          <p:spPr bwMode="auto">
            <a:xfrm>
              <a:off x="4865699" y="4333876"/>
              <a:ext cx="312738" cy="190500"/>
            </a:xfrm>
            <a:custGeom>
              <a:avLst/>
              <a:gdLst>
                <a:gd name="T0" fmla="*/ 17 w 83"/>
                <a:gd name="T1" fmla="*/ 51 h 51"/>
                <a:gd name="T2" fmla="*/ 36 w 83"/>
                <a:gd name="T3" fmla="*/ 2 h 51"/>
                <a:gd name="T4" fmla="*/ 49 w 83"/>
                <a:gd name="T5" fmla="*/ 7 h 51"/>
                <a:gd name="T6" fmla="*/ 62 w 83"/>
                <a:gd name="T7" fmla="*/ 48 h 51"/>
                <a:gd name="T8" fmla="*/ 56 w 83"/>
                <a:gd name="T9" fmla="*/ 27 h 51"/>
                <a:gd name="T10" fmla="*/ 49 w 83"/>
                <a:gd name="T11" fmla="*/ 19 h 51"/>
                <a:gd name="T12" fmla="*/ 34 w 83"/>
                <a:gd name="T13" fmla="*/ 29 h 51"/>
                <a:gd name="T14" fmla="*/ 17 w 83"/>
                <a:gd name="T15" fmla="*/ 51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3" h="51">
                  <a:moveTo>
                    <a:pt x="17" y="51"/>
                  </a:moveTo>
                  <a:cubicBezTo>
                    <a:pt x="7" y="46"/>
                    <a:pt x="0" y="2"/>
                    <a:pt x="36" y="2"/>
                  </a:cubicBezTo>
                  <a:cubicBezTo>
                    <a:pt x="45" y="2"/>
                    <a:pt x="49" y="7"/>
                    <a:pt x="49" y="7"/>
                  </a:cubicBezTo>
                  <a:cubicBezTo>
                    <a:pt x="57" y="0"/>
                    <a:pt x="83" y="16"/>
                    <a:pt x="62" y="48"/>
                  </a:cubicBezTo>
                  <a:cubicBezTo>
                    <a:pt x="62" y="48"/>
                    <a:pt x="64" y="33"/>
                    <a:pt x="56" y="27"/>
                  </a:cubicBezTo>
                  <a:cubicBezTo>
                    <a:pt x="50" y="22"/>
                    <a:pt x="49" y="19"/>
                    <a:pt x="49" y="19"/>
                  </a:cubicBezTo>
                  <a:cubicBezTo>
                    <a:pt x="49" y="19"/>
                    <a:pt x="45" y="26"/>
                    <a:pt x="34" y="29"/>
                  </a:cubicBezTo>
                  <a:cubicBezTo>
                    <a:pt x="23" y="32"/>
                    <a:pt x="20" y="39"/>
                    <a:pt x="17" y="51"/>
                  </a:cubicBezTo>
                  <a:close/>
                </a:path>
              </a:pathLst>
            </a:custGeom>
            <a:solidFill>
              <a:srgbClr val="7266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j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52" name="Freeform 128"/>
            <p:cNvSpPr>
              <a:spLocks/>
            </p:cNvSpPr>
            <p:nvPr/>
          </p:nvSpPr>
          <p:spPr bwMode="auto">
            <a:xfrm>
              <a:off x="4994286" y="4732339"/>
              <a:ext cx="41275" cy="58738"/>
            </a:xfrm>
            <a:custGeom>
              <a:avLst/>
              <a:gdLst>
                <a:gd name="T0" fmla="*/ 26 w 26"/>
                <a:gd name="T1" fmla="*/ 33 h 37"/>
                <a:gd name="T2" fmla="*/ 26 w 26"/>
                <a:gd name="T3" fmla="*/ 33 h 37"/>
                <a:gd name="T4" fmla="*/ 21 w 26"/>
                <a:gd name="T5" fmla="*/ 37 h 37"/>
                <a:gd name="T6" fmla="*/ 2 w 26"/>
                <a:gd name="T7" fmla="*/ 37 h 37"/>
                <a:gd name="T8" fmla="*/ 0 w 26"/>
                <a:gd name="T9" fmla="*/ 35 h 37"/>
                <a:gd name="T10" fmla="*/ 7 w 26"/>
                <a:gd name="T11" fmla="*/ 0 h 37"/>
                <a:gd name="T12" fmla="*/ 19 w 26"/>
                <a:gd name="T13" fmla="*/ 0 h 37"/>
                <a:gd name="T14" fmla="*/ 26 w 26"/>
                <a:gd name="T15" fmla="*/ 33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6" h="37">
                  <a:moveTo>
                    <a:pt x="26" y="33"/>
                  </a:moveTo>
                  <a:lnTo>
                    <a:pt x="26" y="33"/>
                  </a:lnTo>
                  <a:lnTo>
                    <a:pt x="21" y="37"/>
                  </a:lnTo>
                  <a:lnTo>
                    <a:pt x="2" y="37"/>
                  </a:lnTo>
                  <a:lnTo>
                    <a:pt x="0" y="35"/>
                  </a:lnTo>
                  <a:lnTo>
                    <a:pt x="7" y="0"/>
                  </a:lnTo>
                  <a:lnTo>
                    <a:pt x="19" y="0"/>
                  </a:lnTo>
                  <a:lnTo>
                    <a:pt x="26" y="33"/>
                  </a:lnTo>
                  <a:close/>
                </a:path>
              </a:pathLst>
            </a:custGeom>
            <a:solidFill>
              <a:srgbClr val="7266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j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53" name="Freeform 129"/>
            <p:cNvSpPr>
              <a:spLocks/>
            </p:cNvSpPr>
            <p:nvPr/>
          </p:nvSpPr>
          <p:spPr bwMode="auto">
            <a:xfrm>
              <a:off x="4994286" y="4686301"/>
              <a:ext cx="44450" cy="52388"/>
            </a:xfrm>
            <a:custGeom>
              <a:avLst/>
              <a:gdLst>
                <a:gd name="T0" fmla="*/ 6 w 12"/>
                <a:gd name="T1" fmla="*/ 14 h 14"/>
                <a:gd name="T2" fmla="*/ 10 w 12"/>
                <a:gd name="T3" fmla="*/ 12 h 14"/>
                <a:gd name="T4" fmla="*/ 11 w 12"/>
                <a:gd name="T5" fmla="*/ 8 h 14"/>
                <a:gd name="T6" fmla="*/ 9 w 12"/>
                <a:gd name="T7" fmla="*/ 3 h 14"/>
                <a:gd name="T8" fmla="*/ 6 w 12"/>
                <a:gd name="T9" fmla="*/ 0 h 14"/>
                <a:gd name="T10" fmla="*/ 6 w 12"/>
                <a:gd name="T11" fmla="*/ 0 h 14"/>
                <a:gd name="T12" fmla="*/ 6 w 12"/>
                <a:gd name="T13" fmla="*/ 0 h 14"/>
                <a:gd name="T14" fmla="*/ 5 w 12"/>
                <a:gd name="T15" fmla="*/ 0 h 14"/>
                <a:gd name="T16" fmla="*/ 2 w 12"/>
                <a:gd name="T17" fmla="*/ 3 h 14"/>
                <a:gd name="T18" fmla="*/ 0 w 12"/>
                <a:gd name="T19" fmla="*/ 8 h 14"/>
                <a:gd name="T20" fmla="*/ 1 w 12"/>
                <a:gd name="T21" fmla="*/ 12 h 14"/>
                <a:gd name="T22" fmla="*/ 6 w 12"/>
                <a:gd name="T23" fmla="*/ 14 h 14"/>
                <a:gd name="T24" fmla="*/ 6 w 12"/>
                <a:gd name="T25" fmla="*/ 14 h 14"/>
                <a:gd name="T26" fmla="*/ 6 w 12"/>
                <a:gd name="T27" fmla="*/ 14 h 14"/>
                <a:gd name="T28" fmla="*/ 6 w 12"/>
                <a:gd name="T29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" h="14">
                  <a:moveTo>
                    <a:pt x="6" y="14"/>
                  </a:moveTo>
                  <a:cubicBezTo>
                    <a:pt x="10" y="12"/>
                    <a:pt x="10" y="12"/>
                    <a:pt x="10" y="12"/>
                  </a:cubicBezTo>
                  <a:cubicBezTo>
                    <a:pt x="11" y="11"/>
                    <a:pt x="12" y="9"/>
                    <a:pt x="11" y="8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9" y="1"/>
                    <a:pt x="7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4" y="0"/>
                    <a:pt x="3" y="1"/>
                    <a:pt x="2" y="3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9"/>
                    <a:pt x="0" y="11"/>
                    <a:pt x="1" y="12"/>
                  </a:cubicBezTo>
                  <a:cubicBezTo>
                    <a:pt x="6" y="14"/>
                    <a:pt x="6" y="14"/>
                    <a:pt x="6" y="14"/>
                  </a:cubicBezTo>
                  <a:cubicBezTo>
                    <a:pt x="6" y="14"/>
                    <a:pt x="6" y="14"/>
                    <a:pt x="6" y="14"/>
                  </a:cubicBezTo>
                  <a:cubicBezTo>
                    <a:pt x="6" y="14"/>
                    <a:pt x="6" y="14"/>
                    <a:pt x="6" y="14"/>
                  </a:cubicBezTo>
                  <a:cubicBezTo>
                    <a:pt x="6" y="14"/>
                    <a:pt x="6" y="14"/>
                    <a:pt x="6" y="14"/>
                  </a:cubicBezTo>
                  <a:close/>
                </a:path>
              </a:pathLst>
            </a:custGeom>
            <a:solidFill>
              <a:srgbClr val="7266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j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54" name="Freeform 130"/>
            <p:cNvSpPr>
              <a:spLocks noEditPoints="1"/>
            </p:cNvSpPr>
            <p:nvPr/>
          </p:nvSpPr>
          <p:spPr bwMode="auto">
            <a:xfrm>
              <a:off x="4941899" y="4487864"/>
              <a:ext cx="66675" cy="36513"/>
            </a:xfrm>
            <a:custGeom>
              <a:avLst/>
              <a:gdLst>
                <a:gd name="T0" fmla="*/ 13 w 18"/>
                <a:gd name="T1" fmla="*/ 10 h 10"/>
                <a:gd name="T2" fmla="*/ 4 w 18"/>
                <a:gd name="T3" fmla="*/ 10 h 10"/>
                <a:gd name="T4" fmla="*/ 0 w 18"/>
                <a:gd name="T5" fmla="*/ 6 h 10"/>
                <a:gd name="T6" fmla="*/ 0 w 18"/>
                <a:gd name="T7" fmla="*/ 5 h 10"/>
                <a:gd name="T8" fmla="*/ 4 w 18"/>
                <a:gd name="T9" fmla="*/ 0 h 10"/>
                <a:gd name="T10" fmla="*/ 13 w 18"/>
                <a:gd name="T11" fmla="*/ 0 h 10"/>
                <a:gd name="T12" fmla="*/ 18 w 18"/>
                <a:gd name="T13" fmla="*/ 5 h 10"/>
                <a:gd name="T14" fmla="*/ 18 w 18"/>
                <a:gd name="T15" fmla="*/ 6 h 10"/>
                <a:gd name="T16" fmla="*/ 13 w 18"/>
                <a:gd name="T17" fmla="*/ 10 h 10"/>
                <a:gd name="T18" fmla="*/ 4 w 18"/>
                <a:gd name="T19" fmla="*/ 2 h 10"/>
                <a:gd name="T20" fmla="*/ 2 w 18"/>
                <a:gd name="T21" fmla="*/ 5 h 10"/>
                <a:gd name="T22" fmla="*/ 2 w 18"/>
                <a:gd name="T23" fmla="*/ 6 h 10"/>
                <a:gd name="T24" fmla="*/ 4 w 18"/>
                <a:gd name="T25" fmla="*/ 8 h 10"/>
                <a:gd name="T26" fmla="*/ 13 w 18"/>
                <a:gd name="T27" fmla="*/ 8 h 10"/>
                <a:gd name="T28" fmla="*/ 16 w 18"/>
                <a:gd name="T29" fmla="*/ 6 h 10"/>
                <a:gd name="T30" fmla="*/ 16 w 18"/>
                <a:gd name="T31" fmla="*/ 5 h 10"/>
                <a:gd name="T32" fmla="*/ 13 w 18"/>
                <a:gd name="T33" fmla="*/ 2 h 10"/>
                <a:gd name="T34" fmla="*/ 4 w 18"/>
                <a:gd name="T35" fmla="*/ 2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8" h="10">
                  <a:moveTo>
                    <a:pt x="13" y="10"/>
                  </a:moveTo>
                  <a:cubicBezTo>
                    <a:pt x="4" y="10"/>
                    <a:pt x="4" y="10"/>
                    <a:pt x="4" y="10"/>
                  </a:cubicBezTo>
                  <a:cubicBezTo>
                    <a:pt x="2" y="10"/>
                    <a:pt x="0" y="8"/>
                    <a:pt x="0" y="6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6" y="0"/>
                    <a:pt x="18" y="2"/>
                    <a:pt x="18" y="5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18" y="8"/>
                    <a:pt x="16" y="10"/>
                    <a:pt x="13" y="10"/>
                  </a:cubicBezTo>
                  <a:close/>
                  <a:moveTo>
                    <a:pt x="4" y="2"/>
                  </a:moveTo>
                  <a:cubicBezTo>
                    <a:pt x="3" y="2"/>
                    <a:pt x="2" y="3"/>
                    <a:pt x="2" y="5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7"/>
                    <a:pt x="3" y="8"/>
                    <a:pt x="4" y="8"/>
                  </a:cubicBezTo>
                  <a:cubicBezTo>
                    <a:pt x="13" y="8"/>
                    <a:pt x="13" y="8"/>
                    <a:pt x="13" y="8"/>
                  </a:cubicBezTo>
                  <a:cubicBezTo>
                    <a:pt x="15" y="8"/>
                    <a:pt x="16" y="7"/>
                    <a:pt x="16" y="6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16" y="3"/>
                    <a:pt x="15" y="2"/>
                    <a:pt x="13" y="2"/>
                  </a:cubicBezTo>
                  <a:lnTo>
                    <a:pt x="4" y="2"/>
                  </a:lnTo>
                  <a:close/>
                </a:path>
              </a:pathLst>
            </a:custGeom>
            <a:solidFill>
              <a:srgbClr val="7266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j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55" name="Freeform 131"/>
            <p:cNvSpPr>
              <a:spLocks noEditPoints="1"/>
            </p:cNvSpPr>
            <p:nvPr/>
          </p:nvSpPr>
          <p:spPr bwMode="auto">
            <a:xfrm>
              <a:off x="5024449" y="4487864"/>
              <a:ext cx="66675" cy="36513"/>
            </a:xfrm>
            <a:custGeom>
              <a:avLst/>
              <a:gdLst>
                <a:gd name="T0" fmla="*/ 13 w 18"/>
                <a:gd name="T1" fmla="*/ 10 h 10"/>
                <a:gd name="T2" fmla="*/ 4 w 18"/>
                <a:gd name="T3" fmla="*/ 10 h 10"/>
                <a:gd name="T4" fmla="*/ 0 w 18"/>
                <a:gd name="T5" fmla="*/ 6 h 10"/>
                <a:gd name="T6" fmla="*/ 0 w 18"/>
                <a:gd name="T7" fmla="*/ 5 h 10"/>
                <a:gd name="T8" fmla="*/ 4 w 18"/>
                <a:gd name="T9" fmla="*/ 0 h 10"/>
                <a:gd name="T10" fmla="*/ 13 w 18"/>
                <a:gd name="T11" fmla="*/ 0 h 10"/>
                <a:gd name="T12" fmla="*/ 18 w 18"/>
                <a:gd name="T13" fmla="*/ 5 h 10"/>
                <a:gd name="T14" fmla="*/ 18 w 18"/>
                <a:gd name="T15" fmla="*/ 6 h 10"/>
                <a:gd name="T16" fmla="*/ 13 w 18"/>
                <a:gd name="T17" fmla="*/ 10 h 10"/>
                <a:gd name="T18" fmla="*/ 4 w 18"/>
                <a:gd name="T19" fmla="*/ 2 h 10"/>
                <a:gd name="T20" fmla="*/ 2 w 18"/>
                <a:gd name="T21" fmla="*/ 5 h 10"/>
                <a:gd name="T22" fmla="*/ 2 w 18"/>
                <a:gd name="T23" fmla="*/ 6 h 10"/>
                <a:gd name="T24" fmla="*/ 4 w 18"/>
                <a:gd name="T25" fmla="*/ 8 h 10"/>
                <a:gd name="T26" fmla="*/ 13 w 18"/>
                <a:gd name="T27" fmla="*/ 8 h 10"/>
                <a:gd name="T28" fmla="*/ 16 w 18"/>
                <a:gd name="T29" fmla="*/ 6 h 10"/>
                <a:gd name="T30" fmla="*/ 16 w 18"/>
                <a:gd name="T31" fmla="*/ 5 h 10"/>
                <a:gd name="T32" fmla="*/ 13 w 18"/>
                <a:gd name="T33" fmla="*/ 2 h 10"/>
                <a:gd name="T34" fmla="*/ 4 w 18"/>
                <a:gd name="T35" fmla="*/ 2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8" h="10">
                  <a:moveTo>
                    <a:pt x="13" y="10"/>
                  </a:moveTo>
                  <a:cubicBezTo>
                    <a:pt x="4" y="10"/>
                    <a:pt x="4" y="10"/>
                    <a:pt x="4" y="10"/>
                  </a:cubicBezTo>
                  <a:cubicBezTo>
                    <a:pt x="2" y="10"/>
                    <a:pt x="0" y="8"/>
                    <a:pt x="0" y="6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6" y="0"/>
                    <a:pt x="18" y="2"/>
                    <a:pt x="18" y="5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18" y="8"/>
                    <a:pt x="16" y="10"/>
                    <a:pt x="13" y="10"/>
                  </a:cubicBezTo>
                  <a:close/>
                  <a:moveTo>
                    <a:pt x="4" y="2"/>
                  </a:moveTo>
                  <a:cubicBezTo>
                    <a:pt x="3" y="2"/>
                    <a:pt x="2" y="3"/>
                    <a:pt x="2" y="5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7"/>
                    <a:pt x="3" y="8"/>
                    <a:pt x="4" y="8"/>
                  </a:cubicBezTo>
                  <a:cubicBezTo>
                    <a:pt x="13" y="8"/>
                    <a:pt x="13" y="8"/>
                    <a:pt x="13" y="8"/>
                  </a:cubicBezTo>
                  <a:cubicBezTo>
                    <a:pt x="15" y="8"/>
                    <a:pt x="16" y="7"/>
                    <a:pt x="16" y="6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16" y="3"/>
                    <a:pt x="15" y="2"/>
                    <a:pt x="13" y="2"/>
                  </a:cubicBezTo>
                  <a:lnTo>
                    <a:pt x="4" y="2"/>
                  </a:lnTo>
                  <a:close/>
                </a:path>
              </a:pathLst>
            </a:custGeom>
            <a:solidFill>
              <a:srgbClr val="7266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j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56" name="Rectangle 132"/>
            <p:cNvSpPr>
              <a:spLocks noChangeArrowheads="1"/>
            </p:cNvSpPr>
            <p:nvPr/>
          </p:nvSpPr>
          <p:spPr bwMode="auto">
            <a:xfrm>
              <a:off x="5005399" y="4494214"/>
              <a:ext cx="22225" cy="7938"/>
            </a:xfrm>
            <a:prstGeom prst="rect">
              <a:avLst/>
            </a:prstGeom>
            <a:solidFill>
              <a:srgbClr val="7266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j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57" name="Freeform 133"/>
            <p:cNvSpPr>
              <a:spLocks/>
            </p:cNvSpPr>
            <p:nvPr/>
          </p:nvSpPr>
          <p:spPr bwMode="auto">
            <a:xfrm>
              <a:off x="4659323" y="4641851"/>
              <a:ext cx="123825" cy="107950"/>
            </a:xfrm>
            <a:custGeom>
              <a:avLst/>
              <a:gdLst>
                <a:gd name="T0" fmla="*/ 0 w 33"/>
                <a:gd name="T1" fmla="*/ 29 h 29"/>
                <a:gd name="T2" fmla="*/ 5 w 33"/>
                <a:gd name="T3" fmla="*/ 12 h 29"/>
                <a:gd name="T4" fmla="*/ 7 w 33"/>
                <a:gd name="T5" fmla="*/ 8 h 29"/>
                <a:gd name="T6" fmla="*/ 22 w 33"/>
                <a:gd name="T7" fmla="*/ 0 h 29"/>
                <a:gd name="T8" fmla="*/ 23 w 33"/>
                <a:gd name="T9" fmla="*/ 11 h 29"/>
                <a:gd name="T10" fmla="*/ 33 w 33"/>
                <a:gd name="T11" fmla="*/ 29 h 29"/>
                <a:gd name="T12" fmla="*/ 0 w 33"/>
                <a:gd name="T13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29">
                  <a:moveTo>
                    <a:pt x="0" y="29"/>
                  </a:moveTo>
                  <a:cubicBezTo>
                    <a:pt x="5" y="12"/>
                    <a:pt x="5" y="12"/>
                    <a:pt x="5" y="12"/>
                  </a:cubicBezTo>
                  <a:cubicBezTo>
                    <a:pt x="5" y="10"/>
                    <a:pt x="6" y="9"/>
                    <a:pt x="7" y="8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23" y="11"/>
                    <a:pt x="23" y="11"/>
                    <a:pt x="23" y="11"/>
                  </a:cubicBezTo>
                  <a:cubicBezTo>
                    <a:pt x="33" y="29"/>
                    <a:pt x="33" y="29"/>
                    <a:pt x="33" y="29"/>
                  </a:cubicBezTo>
                  <a:lnTo>
                    <a:pt x="0" y="29"/>
                  </a:lnTo>
                  <a:close/>
                </a:path>
              </a:pathLst>
            </a:custGeom>
            <a:solidFill>
              <a:srgbClr val="7266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j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58" name="Freeform 134"/>
            <p:cNvSpPr>
              <a:spLocks/>
            </p:cNvSpPr>
            <p:nvPr/>
          </p:nvSpPr>
          <p:spPr bwMode="auto">
            <a:xfrm>
              <a:off x="4708536" y="4502151"/>
              <a:ext cx="26988" cy="71438"/>
            </a:xfrm>
            <a:custGeom>
              <a:avLst/>
              <a:gdLst>
                <a:gd name="T0" fmla="*/ 5 w 7"/>
                <a:gd name="T1" fmla="*/ 19 h 19"/>
                <a:gd name="T2" fmla="*/ 4 w 7"/>
                <a:gd name="T3" fmla="*/ 19 h 19"/>
                <a:gd name="T4" fmla="*/ 1 w 7"/>
                <a:gd name="T5" fmla="*/ 14 h 19"/>
                <a:gd name="T6" fmla="*/ 3 w 7"/>
                <a:gd name="T7" fmla="*/ 1 h 19"/>
                <a:gd name="T8" fmla="*/ 6 w 7"/>
                <a:gd name="T9" fmla="*/ 1 h 19"/>
                <a:gd name="T10" fmla="*/ 4 w 7"/>
                <a:gd name="T11" fmla="*/ 3 h 19"/>
                <a:gd name="T12" fmla="*/ 4 w 7"/>
                <a:gd name="T13" fmla="*/ 3 h 19"/>
                <a:gd name="T14" fmla="*/ 3 w 7"/>
                <a:gd name="T15" fmla="*/ 14 h 19"/>
                <a:gd name="T16" fmla="*/ 5 w 7"/>
                <a:gd name="T17" fmla="*/ 17 h 19"/>
                <a:gd name="T18" fmla="*/ 5 w 7"/>
                <a:gd name="T19" fmla="*/ 17 h 19"/>
                <a:gd name="T20" fmla="*/ 7 w 7"/>
                <a:gd name="T21" fmla="*/ 19 h 19"/>
                <a:gd name="T22" fmla="*/ 5 w 7"/>
                <a:gd name="T23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" h="19">
                  <a:moveTo>
                    <a:pt x="5" y="19"/>
                  </a:moveTo>
                  <a:cubicBezTo>
                    <a:pt x="5" y="19"/>
                    <a:pt x="4" y="19"/>
                    <a:pt x="4" y="19"/>
                  </a:cubicBezTo>
                  <a:cubicBezTo>
                    <a:pt x="3" y="19"/>
                    <a:pt x="2" y="17"/>
                    <a:pt x="1" y="14"/>
                  </a:cubicBezTo>
                  <a:cubicBezTo>
                    <a:pt x="0" y="7"/>
                    <a:pt x="0" y="2"/>
                    <a:pt x="3" y="1"/>
                  </a:cubicBezTo>
                  <a:cubicBezTo>
                    <a:pt x="4" y="0"/>
                    <a:pt x="5" y="0"/>
                    <a:pt x="6" y="1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2" y="3"/>
                    <a:pt x="2" y="7"/>
                    <a:pt x="3" y="14"/>
                  </a:cubicBezTo>
                  <a:cubicBezTo>
                    <a:pt x="4" y="17"/>
                    <a:pt x="5" y="17"/>
                    <a:pt x="5" y="17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7" y="19"/>
                    <a:pt x="7" y="19"/>
                    <a:pt x="7" y="19"/>
                  </a:cubicBezTo>
                  <a:cubicBezTo>
                    <a:pt x="6" y="19"/>
                    <a:pt x="6" y="19"/>
                    <a:pt x="5" y="19"/>
                  </a:cubicBezTo>
                  <a:close/>
                </a:path>
              </a:pathLst>
            </a:custGeom>
            <a:solidFill>
              <a:srgbClr val="7266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j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59" name="Freeform 135"/>
            <p:cNvSpPr>
              <a:spLocks/>
            </p:cNvSpPr>
            <p:nvPr/>
          </p:nvSpPr>
          <p:spPr bwMode="auto">
            <a:xfrm>
              <a:off x="4749811" y="4611689"/>
              <a:ext cx="85725" cy="55563"/>
            </a:xfrm>
            <a:custGeom>
              <a:avLst/>
              <a:gdLst>
                <a:gd name="T0" fmla="*/ 12 w 23"/>
                <a:gd name="T1" fmla="*/ 15 h 15"/>
                <a:gd name="T2" fmla="*/ 7 w 23"/>
                <a:gd name="T3" fmla="*/ 14 h 15"/>
                <a:gd name="T4" fmla="*/ 2 w 23"/>
                <a:gd name="T5" fmla="*/ 10 h 15"/>
                <a:gd name="T6" fmla="*/ 0 w 23"/>
                <a:gd name="T7" fmla="*/ 4 h 15"/>
                <a:gd name="T8" fmla="*/ 0 w 23"/>
                <a:gd name="T9" fmla="*/ 0 h 15"/>
                <a:gd name="T10" fmla="*/ 2 w 23"/>
                <a:gd name="T11" fmla="*/ 0 h 15"/>
                <a:gd name="T12" fmla="*/ 2 w 23"/>
                <a:gd name="T13" fmla="*/ 4 h 15"/>
                <a:gd name="T14" fmla="*/ 4 w 23"/>
                <a:gd name="T15" fmla="*/ 8 h 15"/>
                <a:gd name="T16" fmla="*/ 8 w 23"/>
                <a:gd name="T17" fmla="*/ 12 h 15"/>
                <a:gd name="T18" fmla="*/ 15 w 23"/>
                <a:gd name="T19" fmla="*/ 12 h 15"/>
                <a:gd name="T20" fmla="*/ 19 w 23"/>
                <a:gd name="T21" fmla="*/ 8 h 15"/>
                <a:gd name="T22" fmla="*/ 21 w 23"/>
                <a:gd name="T23" fmla="*/ 4 h 15"/>
                <a:gd name="T24" fmla="*/ 21 w 23"/>
                <a:gd name="T25" fmla="*/ 0 h 15"/>
                <a:gd name="T26" fmla="*/ 23 w 23"/>
                <a:gd name="T27" fmla="*/ 0 h 15"/>
                <a:gd name="T28" fmla="*/ 23 w 23"/>
                <a:gd name="T29" fmla="*/ 4 h 15"/>
                <a:gd name="T30" fmla="*/ 21 w 23"/>
                <a:gd name="T31" fmla="*/ 10 h 15"/>
                <a:gd name="T32" fmla="*/ 16 w 23"/>
                <a:gd name="T33" fmla="*/ 14 h 15"/>
                <a:gd name="T34" fmla="*/ 12 w 23"/>
                <a:gd name="T35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3" h="15">
                  <a:moveTo>
                    <a:pt x="12" y="15"/>
                  </a:moveTo>
                  <a:cubicBezTo>
                    <a:pt x="10" y="15"/>
                    <a:pt x="8" y="15"/>
                    <a:pt x="7" y="14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1" y="9"/>
                    <a:pt x="0" y="7"/>
                    <a:pt x="0" y="4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6"/>
                    <a:pt x="3" y="7"/>
                    <a:pt x="4" y="8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10" y="14"/>
                    <a:pt x="13" y="14"/>
                    <a:pt x="15" y="12"/>
                  </a:cubicBezTo>
                  <a:cubicBezTo>
                    <a:pt x="19" y="8"/>
                    <a:pt x="19" y="8"/>
                    <a:pt x="19" y="8"/>
                  </a:cubicBezTo>
                  <a:cubicBezTo>
                    <a:pt x="21" y="7"/>
                    <a:pt x="21" y="6"/>
                    <a:pt x="21" y="4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3" y="4"/>
                    <a:pt x="23" y="4"/>
                    <a:pt x="23" y="4"/>
                  </a:cubicBezTo>
                  <a:cubicBezTo>
                    <a:pt x="23" y="7"/>
                    <a:pt x="22" y="9"/>
                    <a:pt x="21" y="10"/>
                  </a:cubicBezTo>
                  <a:cubicBezTo>
                    <a:pt x="16" y="14"/>
                    <a:pt x="16" y="14"/>
                    <a:pt x="16" y="14"/>
                  </a:cubicBezTo>
                  <a:cubicBezTo>
                    <a:pt x="15" y="15"/>
                    <a:pt x="13" y="15"/>
                    <a:pt x="12" y="15"/>
                  </a:cubicBezTo>
                  <a:close/>
                </a:path>
              </a:pathLst>
            </a:custGeom>
            <a:solidFill>
              <a:srgbClr val="7266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j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60" name="Freeform 136"/>
            <p:cNvSpPr>
              <a:spLocks noEditPoints="1"/>
            </p:cNvSpPr>
            <p:nvPr/>
          </p:nvSpPr>
          <p:spPr bwMode="auto">
            <a:xfrm>
              <a:off x="4722823" y="4422776"/>
              <a:ext cx="139700" cy="211138"/>
            </a:xfrm>
            <a:custGeom>
              <a:avLst/>
              <a:gdLst>
                <a:gd name="T0" fmla="*/ 18 w 37"/>
                <a:gd name="T1" fmla="*/ 56 h 56"/>
                <a:gd name="T2" fmla="*/ 0 w 37"/>
                <a:gd name="T3" fmla="*/ 28 h 56"/>
                <a:gd name="T4" fmla="*/ 18 w 37"/>
                <a:gd name="T5" fmla="*/ 0 h 56"/>
                <a:gd name="T6" fmla="*/ 37 w 37"/>
                <a:gd name="T7" fmla="*/ 28 h 56"/>
                <a:gd name="T8" fmla="*/ 18 w 37"/>
                <a:gd name="T9" fmla="*/ 56 h 56"/>
                <a:gd name="T10" fmla="*/ 18 w 37"/>
                <a:gd name="T11" fmla="*/ 2 h 56"/>
                <a:gd name="T12" fmla="*/ 2 w 37"/>
                <a:gd name="T13" fmla="*/ 28 h 56"/>
                <a:gd name="T14" fmla="*/ 18 w 37"/>
                <a:gd name="T15" fmla="*/ 54 h 56"/>
                <a:gd name="T16" fmla="*/ 35 w 37"/>
                <a:gd name="T17" fmla="*/ 28 h 56"/>
                <a:gd name="T18" fmla="*/ 18 w 37"/>
                <a:gd name="T19" fmla="*/ 2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7" h="56">
                  <a:moveTo>
                    <a:pt x="18" y="56"/>
                  </a:moveTo>
                  <a:cubicBezTo>
                    <a:pt x="7" y="56"/>
                    <a:pt x="0" y="45"/>
                    <a:pt x="0" y="28"/>
                  </a:cubicBezTo>
                  <a:cubicBezTo>
                    <a:pt x="0" y="8"/>
                    <a:pt x="5" y="0"/>
                    <a:pt x="18" y="0"/>
                  </a:cubicBezTo>
                  <a:cubicBezTo>
                    <a:pt x="32" y="0"/>
                    <a:pt x="37" y="8"/>
                    <a:pt x="37" y="28"/>
                  </a:cubicBezTo>
                  <a:cubicBezTo>
                    <a:pt x="37" y="45"/>
                    <a:pt x="29" y="56"/>
                    <a:pt x="18" y="56"/>
                  </a:cubicBezTo>
                  <a:close/>
                  <a:moveTo>
                    <a:pt x="18" y="2"/>
                  </a:moveTo>
                  <a:cubicBezTo>
                    <a:pt x="8" y="2"/>
                    <a:pt x="2" y="7"/>
                    <a:pt x="2" y="28"/>
                  </a:cubicBezTo>
                  <a:cubicBezTo>
                    <a:pt x="2" y="44"/>
                    <a:pt x="9" y="54"/>
                    <a:pt x="18" y="54"/>
                  </a:cubicBezTo>
                  <a:cubicBezTo>
                    <a:pt x="28" y="54"/>
                    <a:pt x="35" y="44"/>
                    <a:pt x="35" y="28"/>
                  </a:cubicBezTo>
                  <a:cubicBezTo>
                    <a:pt x="35" y="7"/>
                    <a:pt x="29" y="2"/>
                    <a:pt x="18" y="2"/>
                  </a:cubicBezTo>
                  <a:close/>
                </a:path>
              </a:pathLst>
            </a:custGeom>
            <a:solidFill>
              <a:srgbClr val="7266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j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61" name="Freeform 137"/>
            <p:cNvSpPr>
              <a:spLocks/>
            </p:cNvSpPr>
            <p:nvPr/>
          </p:nvSpPr>
          <p:spPr bwMode="auto">
            <a:xfrm>
              <a:off x="4851411" y="4502151"/>
              <a:ext cx="26988" cy="71438"/>
            </a:xfrm>
            <a:custGeom>
              <a:avLst/>
              <a:gdLst>
                <a:gd name="T0" fmla="*/ 2 w 7"/>
                <a:gd name="T1" fmla="*/ 19 h 19"/>
                <a:gd name="T2" fmla="*/ 0 w 7"/>
                <a:gd name="T3" fmla="*/ 19 h 19"/>
                <a:gd name="T4" fmla="*/ 0 w 7"/>
                <a:gd name="T5" fmla="*/ 18 h 19"/>
                <a:gd name="T6" fmla="*/ 0 w 7"/>
                <a:gd name="T7" fmla="*/ 17 h 19"/>
                <a:gd name="T8" fmla="*/ 1 w 7"/>
                <a:gd name="T9" fmla="*/ 17 h 19"/>
                <a:gd name="T10" fmla="*/ 2 w 7"/>
                <a:gd name="T11" fmla="*/ 17 h 19"/>
                <a:gd name="T12" fmla="*/ 2 w 7"/>
                <a:gd name="T13" fmla="*/ 17 h 19"/>
                <a:gd name="T14" fmla="*/ 2 w 7"/>
                <a:gd name="T15" fmla="*/ 17 h 19"/>
                <a:gd name="T16" fmla="*/ 2 w 7"/>
                <a:gd name="T17" fmla="*/ 17 h 19"/>
                <a:gd name="T18" fmla="*/ 2 w 7"/>
                <a:gd name="T19" fmla="*/ 17 h 19"/>
                <a:gd name="T20" fmla="*/ 4 w 7"/>
                <a:gd name="T21" fmla="*/ 14 h 19"/>
                <a:gd name="T22" fmla="*/ 3 w 7"/>
                <a:gd name="T23" fmla="*/ 3 h 19"/>
                <a:gd name="T24" fmla="*/ 3 w 7"/>
                <a:gd name="T25" fmla="*/ 3 h 19"/>
                <a:gd name="T26" fmla="*/ 1 w 7"/>
                <a:gd name="T27" fmla="*/ 1 h 19"/>
                <a:gd name="T28" fmla="*/ 4 w 7"/>
                <a:gd name="T29" fmla="*/ 1 h 19"/>
                <a:gd name="T30" fmla="*/ 6 w 7"/>
                <a:gd name="T31" fmla="*/ 14 h 19"/>
                <a:gd name="T32" fmla="*/ 3 w 7"/>
                <a:gd name="T33" fmla="*/ 19 h 19"/>
                <a:gd name="T34" fmla="*/ 2 w 7"/>
                <a:gd name="T35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7" h="19">
                  <a:moveTo>
                    <a:pt x="2" y="19"/>
                  </a:moveTo>
                  <a:cubicBezTo>
                    <a:pt x="1" y="19"/>
                    <a:pt x="0" y="19"/>
                    <a:pt x="0" y="19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1" y="17"/>
                    <a:pt x="1" y="17"/>
                    <a:pt x="1" y="17"/>
                  </a:cubicBezTo>
                  <a:cubicBezTo>
                    <a:pt x="2" y="17"/>
                    <a:pt x="2" y="17"/>
                    <a:pt x="2" y="17"/>
                  </a:cubicBezTo>
                  <a:cubicBezTo>
                    <a:pt x="2" y="17"/>
                    <a:pt x="2" y="17"/>
                    <a:pt x="2" y="17"/>
                  </a:cubicBezTo>
                  <a:cubicBezTo>
                    <a:pt x="2" y="17"/>
                    <a:pt x="2" y="17"/>
                    <a:pt x="2" y="17"/>
                  </a:cubicBezTo>
                  <a:cubicBezTo>
                    <a:pt x="2" y="17"/>
                    <a:pt x="2" y="17"/>
                    <a:pt x="2" y="17"/>
                  </a:cubicBezTo>
                  <a:cubicBezTo>
                    <a:pt x="2" y="17"/>
                    <a:pt x="2" y="17"/>
                    <a:pt x="2" y="17"/>
                  </a:cubicBezTo>
                  <a:cubicBezTo>
                    <a:pt x="2" y="17"/>
                    <a:pt x="3" y="16"/>
                    <a:pt x="4" y="14"/>
                  </a:cubicBezTo>
                  <a:cubicBezTo>
                    <a:pt x="5" y="7"/>
                    <a:pt x="5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2" y="0"/>
                    <a:pt x="3" y="0"/>
                    <a:pt x="4" y="1"/>
                  </a:cubicBezTo>
                  <a:cubicBezTo>
                    <a:pt x="7" y="2"/>
                    <a:pt x="7" y="7"/>
                    <a:pt x="6" y="14"/>
                  </a:cubicBezTo>
                  <a:cubicBezTo>
                    <a:pt x="5" y="17"/>
                    <a:pt x="4" y="19"/>
                    <a:pt x="3" y="19"/>
                  </a:cubicBezTo>
                  <a:cubicBezTo>
                    <a:pt x="2" y="19"/>
                    <a:pt x="2" y="19"/>
                    <a:pt x="2" y="19"/>
                  </a:cubicBezTo>
                  <a:close/>
                </a:path>
              </a:pathLst>
            </a:custGeom>
            <a:solidFill>
              <a:srgbClr val="7266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j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62" name="Freeform 138"/>
            <p:cNvSpPr>
              <a:spLocks/>
            </p:cNvSpPr>
            <p:nvPr/>
          </p:nvSpPr>
          <p:spPr bwMode="auto">
            <a:xfrm>
              <a:off x="4681548" y="4405314"/>
              <a:ext cx="238126" cy="142875"/>
            </a:xfrm>
            <a:custGeom>
              <a:avLst/>
              <a:gdLst>
                <a:gd name="T0" fmla="*/ 12 w 63"/>
                <a:gd name="T1" fmla="*/ 38 h 38"/>
                <a:gd name="T2" fmla="*/ 27 w 63"/>
                <a:gd name="T3" fmla="*/ 1 h 38"/>
                <a:gd name="T4" fmla="*/ 37 w 63"/>
                <a:gd name="T5" fmla="*/ 5 h 38"/>
                <a:gd name="T6" fmla="*/ 46 w 63"/>
                <a:gd name="T7" fmla="*/ 36 h 38"/>
                <a:gd name="T8" fmla="*/ 42 w 63"/>
                <a:gd name="T9" fmla="*/ 20 h 38"/>
                <a:gd name="T10" fmla="*/ 37 w 63"/>
                <a:gd name="T11" fmla="*/ 14 h 38"/>
                <a:gd name="T12" fmla="*/ 25 w 63"/>
                <a:gd name="T13" fmla="*/ 21 h 38"/>
                <a:gd name="T14" fmla="*/ 12 w 63"/>
                <a:gd name="T15" fmla="*/ 3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3" h="38">
                  <a:moveTo>
                    <a:pt x="12" y="38"/>
                  </a:moveTo>
                  <a:cubicBezTo>
                    <a:pt x="5" y="34"/>
                    <a:pt x="0" y="1"/>
                    <a:pt x="27" y="1"/>
                  </a:cubicBezTo>
                  <a:cubicBezTo>
                    <a:pt x="34" y="1"/>
                    <a:pt x="37" y="5"/>
                    <a:pt x="37" y="5"/>
                  </a:cubicBezTo>
                  <a:cubicBezTo>
                    <a:pt x="43" y="0"/>
                    <a:pt x="63" y="12"/>
                    <a:pt x="46" y="36"/>
                  </a:cubicBezTo>
                  <a:cubicBezTo>
                    <a:pt x="46" y="36"/>
                    <a:pt x="48" y="25"/>
                    <a:pt x="42" y="20"/>
                  </a:cubicBezTo>
                  <a:cubicBezTo>
                    <a:pt x="37" y="16"/>
                    <a:pt x="37" y="14"/>
                    <a:pt x="37" y="14"/>
                  </a:cubicBezTo>
                  <a:cubicBezTo>
                    <a:pt x="37" y="14"/>
                    <a:pt x="34" y="19"/>
                    <a:pt x="25" y="21"/>
                  </a:cubicBezTo>
                  <a:cubicBezTo>
                    <a:pt x="17" y="24"/>
                    <a:pt x="15" y="29"/>
                    <a:pt x="12" y="38"/>
                  </a:cubicBezTo>
                  <a:close/>
                </a:path>
              </a:pathLst>
            </a:custGeom>
            <a:solidFill>
              <a:srgbClr val="7266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j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63" name="Freeform 139"/>
            <p:cNvSpPr>
              <a:spLocks/>
            </p:cNvSpPr>
            <p:nvPr/>
          </p:nvSpPr>
          <p:spPr bwMode="auto">
            <a:xfrm>
              <a:off x="4779973" y="4705351"/>
              <a:ext cx="26988" cy="44450"/>
            </a:xfrm>
            <a:custGeom>
              <a:avLst/>
              <a:gdLst>
                <a:gd name="T0" fmla="*/ 17 w 17"/>
                <a:gd name="T1" fmla="*/ 26 h 28"/>
                <a:gd name="T2" fmla="*/ 17 w 17"/>
                <a:gd name="T3" fmla="*/ 26 h 28"/>
                <a:gd name="T4" fmla="*/ 17 w 17"/>
                <a:gd name="T5" fmla="*/ 28 h 28"/>
                <a:gd name="T6" fmla="*/ 0 w 17"/>
                <a:gd name="T7" fmla="*/ 28 h 28"/>
                <a:gd name="T8" fmla="*/ 0 w 17"/>
                <a:gd name="T9" fmla="*/ 26 h 28"/>
                <a:gd name="T10" fmla="*/ 2 w 17"/>
                <a:gd name="T11" fmla="*/ 0 h 28"/>
                <a:gd name="T12" fmla="*/ 14 w 17"/>
                <a:gd name="T13" fmla="*/ 0 h 28"/>
                <a:gd name="T14" fmla="*/ 17 w 17"/>
                <a:gd name="T15" fmla="*/ 26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7" h="28">
                  <a:moveTo>
                    <a:pt x="17" y="26"/>
                  </a:moveTo>
                  <a:lnTo>
                    <a:pt x="17" y="26"/>
                  </a:lnTo>
                  <a:lnTo>
                    <a:pt x="17" y="28"/>
                  </a:lnTo>
                  <a:lnTo>
                    <a:pt x="0" y="28"/>
                  </a:lnTo>
                  <a:lnTo>
                    <a:pt x="0" y="26"/>
                  </a:lnTo>
                  <a:lnTo>
                    <a:pt x="2" y="0"/>
                  </a:lnTo>
                  <a:lnTo>
                    <a:pt x="14" y="0"/>
                  </a:lnTo>
                  <a:lnTo>
                    <a:pt x="17" y="26"/>
                  </a:lnTo>
                  <a:close/>
                </a:path>
              </a:pathLst>
            </a:custGeom>
            <a:solidFill>
              <a:srgbClr val="7266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j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64" name="Freeform 140"/>
            <p:cNvSpPr>
              <a:spLocks/>
            </p:cNvSpPr>
            <p:nvPr/>
          </p:nvSpPr>
          <p:spPr bwMode="auto">
            <a:xfrm>
              <a:off x="4776798" y="4672014"/>
              <a:ext cx="33338" cy="41275"/>
            </a:xfrm>
            <a:custGeom>
              <a:avLst/>
              <a:gdLst>
                <a:gd name="T0" fmla="*/ 5 w 9"/>
                <a:gd name="T1" fmla="*/ 11 h 11"/>
                <a:gd name="T2" fmla="*/ 8 w 9"/>
                <a:gd name="T3" fmla="*/ 9 h 11"/>
                <a:gd name="T4" fmla="*/ 9 w 9"/>
                <a:gd name="T5" fmla="*/ 6 h 11"/>
                <a:gd name="T6" fmla="*/ 7 w 9"/>
                <a:gd name="T7" fmla="*/ 2 h 11"/>
                <a:gd name="T8" fmla="*/ 5 w 9"/>
                <a:gd name="T9" fmla="*/ 0 h 11"/>
                <a:gd name="T10" fmla="*/ 5 w 9"/>
                <a:gd name="T11" fmla="*/ 0 h 11"/>
                <a:gd name="T12" fmla="*/ 5 w 9"/>
                <a:gd name="T13" fmla="*/ 0 h 11"/>
                <a:gd name="T14" fmla="*/ 4 w 9"/>
                <a:gd name="T15" fmla="*/ 0 h 11"/>
                <a:gd name="T16" fmla="*/ 2 w 9"/>
                <a:gd name="T17" fmla="*/ 2 h 11"/>
                <a:gd name="T18" fmla="*/ 0 w 9"/>
                <a:gd name="T19" fmla="*/ 6 h 11"/>
                <a:gd name="T20" fmla="*/ 1 w 9"/>
                <a:gd name="T21" fmla="*/ 9 h 11"/>
                <a:gd name="T22" fmla="*/ 5 w 9"/>
                <a:gd name="T23" fmla="*/ 11 h 11"/>
                <a:gd name="T24" fmla="*/ 5 w 9"/>
                <a:gd name="T25" fmla="*/ 11 h 11"/>
                <a:gd name="T26" fmla="*/ 5 w 9"/>
                <a:gd name="T27" fmla="*/ 11 h 11"/>
                <a:gd name="T28" fmla="*/ 5 w 9"/>
                <a:gd name="T29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9" h="11">
                  <a:moveTo>
                    <a:pt x="5" y="11"/>
                  </a:moveTo>
                  <a:cubicBezTo>
                    <a:pt x="8" y="9"/>
                    <a:pt x="8" y="9"/>
                    <a:pt x="8" y="9"/>
                  </a:cubicBezTo>
                  <a:cubicBezTo>
                    <a:pt x="9" y="8"/>
                    <a:pt x="9" y="7"/>
                    <a:pt x="9" y="6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7" y="1"/>
                    <a:pt x="6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3" y="0"/>
                    <a:pt x="2" y="1"/>
                    <a:pt x="2" y="2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7"/>
                    <a:pt x="0" y="8"/>
                    <a:pt x="1" y="9"/>
                  </a:cubicBezTo>
                  <a:cubicBezTo>
                    <a:pt x="5" y="11"/>
                    <a:pt x="5" y="11"/>
                    <a:pt x="5" y="11"/>
                  </a:cubicBezTo>
                  <a:cubicBezTo>
                    <a:pt x="5" y="11"/>
                    <a:pt x="5" y="11"/>
                    <a:pt x="5" y="11"/>
                  </a:cubicBezTo>
                  <a:cubicBezTo>
                    <a:pt x="5" y="11"/>
                    <a:pt x="5" y="11"/>
                    <a:pt x="5" y="11"/>
                  </a:cubicBezTo>
                  <a:cubicBezTo>
                    <a:pt x="5" y="11"/>
                    <a:pt x="5" y="11"/>
                    <a:pt x="5" y="11"/>
                  </a:cubicBezTo>
                  <a:close/>
                </a:path>
              </a:pathLst>
            </a:custGeom>
            <a:solidFill>
              <a:srgbClr val="7266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j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65" name="Freeform 141"/>
            <p:cNvSpPr>
              <a:spLocks/>
            </p:cNvSpPr>
            <p:nvPr/>
          </p:nvSpPr>
          <p:spPr bwMode="auto">
            <a:xfrm>
              <a:off x="5245112" y="4641851"/>
              <a:ext cx="120650" cy="107950"/>
            </a:xfrm>
            <a:custGeom>
              <a:avLst/>
              <a:gdLst>
                <a:gd name="T0" fmla="*/ 32 w 32"/>
                <a:gd name="T1" fmla="*/ 29 h 29"/>
                <a:gd name="T2" fmla="*/ 28 w 32"/>
                <a:gd name="T3" fmla="*/ 12 h 29"/>
                <a:gd name="T4" fmla="*/ 25 w 32"/>
                <a:gd name="T5" fmla="*/ 8 h 29"/>
                <a:gd name="T6" fmla="*/ 11 w 32"/>
                <a:gd name="T7" fmla="*/ 0 h 29"/>
                <a:gd name="T8" fmla="*/ 10 w 32"/>
                <a:gd name="T9" fmla="*/ 11 h 29"/>
                <a:gd name="T10" fmla="*/ 0 w 32"/>
                <a:gd name="T11" fmla="*/ 29 h 29"/>
                <a:gd name="T12" fmla="*/ 32 w 32"/>
                <a:gd name="T13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" h="29">
                  <a:moveTo>
                    <a:pt x="32" y="29"/>
                  </a:moveTo>
                  <a:cubicBezTo>
                    <a:pt x="28" y="12"/>
                    <a:pt x="28" y="12"/>
                    <a:pt x="28" y="12"/>
                  </a:cubicBezTo>
                  <a:cubicBezTo>
                    <a:pt x="27" y="10"/>
                    <a:pt x="26" y="9"/>
                    <a:pt x="25" y="8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0" y="29"/>
                    <a:pt x="0" y="29"/>
                    <a:pt x="0" y="29"/>
                  </a:cubicBezTo>
                  <a:lnTo>
                    <a:pt x="32" y="29"/>
                  </a:lnTo>
                  <a:close/>
                </a:path>
              </a:pathLst>
            </a:custGeom>
            <a:solidFill>
              <a:srgbClr val="7266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j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66" name="Freeform 142"/>
            <p:cNvSpPr>
              <a:spLocks/>
            </p:cNvSpPr>
            <p:nvPr/>
          </p:nvSpPr>
          <p:spPr bwMode="auto">
            <a:xfrm>
              <a:off x="5148274" y="4502151"/>
              <a:ext cx="25400" cy="71438"/>
            </a:xfrm>
            <a:custGeom>
              <a:avLst/>
              <a:gdLst>
                <a:gd name="T0" fmla="*/ 5 w 7"/>
                <a:gd name="T1" fmla="*/ 19 h 19"/>
                <a:gd name="T2" fmla="*/ 5 w 7"/>
                <a:gd name="T3" fmla="*/ 19 h 19"/>
                <a:gd name="T4" fmla="*/ 2 w 7"/>
                <a:gd name="T5" fmla="*/ 14 h 19"/>
                <a:gd name="T6" fmla="*/ 4 w 7"/>
                <a:gd name="T7" fmla="*/ 1 h 19"/>
                <a:gd name="T8" fmla="*/ 6 w 7"/>
                <a:gd name="T9" fmla="*/ 1 h 19"/>
                <a:gd name="T10" fmla="*/ 5 w 7"/>
                <a:gd name="T11" fmla="*/ 3 h 19"/>
                <a:gd name="T12" fmla="*/ 4 w 7"/>
                <a:gd name="T13" fmla="*/ 3 h 19"/>
                <a:gd name="T14" fmla="*/ 4 w 7"/>
                <a:gd name="T15" fmla="*/ 14 h 19"/>
                <a:gd name="T16" fmla="*/ 5 w 7"/>
                <a:gd name="T17" fmla="*/ 17 h 19"/>
                <a:gd name="T18" fmla="*/ 6 w 7"/>
                <a:gd name="T19" fmla="*/ 17 h 19"/>
                <a:gd name="T20" fmla="*/ 7 w 7"/>
                <a:gd name="T21" fmla="*/ 19 h 19"/>
                <a:gd name="T22" fmla="*/ 5 w 7"/>
                <a:gd name="T23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" h="19">
                  <a:moveTo>
                    <a:pt x="5" y="19"/>
                  </a:moveTo>
                  <a:cubicBezTo>
                    <a:pt x="5" y="19"/>
                    <a:pt x="5" y="19"/>
                    <a:pt x="5" y="19"/>
                  </a:cubicBezTo>
                  <a:cubicBezTo>
                    <a:pt x="3" y="19"/>
                    <a:pt x="2" y="17"/>
                    <a:pt x="2" y="14"/>
                  </a:cubicBezTo>
                  <a:cubicBezTo>
                    <a:pt x="0" y="7"/>
                    <a:pt x="0" y="2"/>
                    <a:pt x="4" y="1"/>
                  </a:cubicBezTo>
                  <a:cubicBezTo>
                    <a:pt x="5" y="0"/>
                    <a:pt x="6" y="0"/>
                    <a:pt x="6" y="1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4" y="3"/>
                    <a:pt x="4" y="3"/>
                  </a:cubicBezTo>
                  <a:cubicBezTo>
                    <a:pt x="3" y="3"/>
                    <a:pt x="2" y="7"/>
                    <a:pt x="4" y="14"/>
                  </a:cubicBezTo>
                  <a:cubicBezTo>
                    <a:pt x="4" y="17"/>
                    <a:pt x="5" y="17"/>
                    <a:pt x="5" y="17"/>
                  </a:cubicBezTo>
                  <a:cubicBezTo>
                    <a:pt x="6" y="17"/>
                    <a:pt x="6" y="17"/>
                    <a:pt x="6" y="17"/>
                  </a:cubicBezTo>
                  <a:cubicBezTo>
                    <a:pt x="7" y="19"/>
                    <a:pt x="7" y="19"/>
                    <a:pt x="7" y="19"/>
                  </a:cubicBezTo>
                  <a:cubicBezTo>
                    <a:pt x="7" y="19"/>
                    <a:pt x="6" y="19"/>
                    <a:pt x="5" y="19"/>
                  </a:cubicBezTo>
                  <a:close/>
                </a:path>
              </a:pathLst>
            </a:custGeom>
            <a:solidFill>
              <a:srgbClr val="7266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j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67" name="Freeform 143"/>
            <p:cNvSpPr>
              <a:spLocks/>
            </p:cNvSpPr>
            <p:nvPr/>
          </p:nvSpPr>
          <p:spPr bwMode="auto">
            <a:xfrm>
              <a:off x="5189549" y="4611689"/>
              <a:ext cx="90488" cy="55563"/>
            </a:xfrm>
            <a:custGeom>
              <a:avLst/>
              <a:gdLst>
                <a:gd name="T0" fmla="*/ 12 w 24"/>
                <a:gd name="T1" fmla="*/ 15 h 15"/>
                <a:gd name="T2" fmla="*/ 7 w 24"/>
                <a:gd name="T3" fmla="*/ 14 h 15"/>
                <a:gd name="T4" fmla="*/ 3 w 24"/>
                <a:gd name="T5" fmla="*/ 10 h 15"/>
                <a:gd name="T6" fmla="*/ 0 w 24"/>
                <a:gd name="T7" fmla="*/ 4 h 15"/>
                <a:gd name="T8" fmla="*/ 0 w 24"/>
                <a:gd name="T9" fmla="*/ 0 h 15"/>
                <a:gd name="T10" fmla="*/ 2 w 24"/>
                <a:gd name="T11" fmla="*/ 0 h 15"/>
                <a:gd name="T12" fmla="*/ 2 w 24"/>
                <a:gd name="T13" fmla="*/ 4 h 15"/>
                <a:gd name="T14" fmla="*/ 4 w 24"/>
                <a:gd name="T15" fmla="*/ 8 h 15"/>
                <a:gd name="T16" fmla="*/ 9 w 24"/>
                <a:gd name="T17" fmla="*/ 12 h 15"/>
                <a:gd name="T18" fmla="*/ 15 w 24"/>
                <a:gd name="T19" fmla="*/ 12 h 15"/>
                <a:gd name="T20" fmla="*/ 20 w 24"/>
                <a:gd name="T21" fmla="*/ 8 h 15"/>
                <a:gd name="T22" fmla="*/ 22 w 24"/>
                <a:gd name="T23" fmla="*/ 4 h 15"/>
                <a:gd name="T24" fmla="*/ 22 w 24"/>
                <a:gd name="T25" fmla="*/ 0 h 15"/>
                <a:gd name="T26" fmla="*/ 24 w 24"/>
                <a:gd name="T27" fmla="*/ 0 h 15"/>
                <a:gd name="T28" fmla="*/ 24 w 24"/>
                <a:gd name="T29" fmla="*/ 4 h 15"/>
                <a:gd name="T30" fmla="*/ 21 w 24"/>
                <a:gd name="T31" fmla="*/ 10 h 15"/>
                <a:gd name="T32" fmla="*/ 17 w 24"/>
                <a:gd name="T33" fmla="*/ 14 h 15"/>
                <a:gd name="T34" fmla="*/ 12 w 24"/>
                <a:gd name="T35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4" h="15">
                  <a:moveTo>
                    <a:pt x="12" y="15"/>
                  </a:moveTo>
                  <a:cubicBezTo>
                    <a:pt x="10" y="15"/>
                    <a:pt x="9" y="15"/>
                    <a:pt x="7" y="14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1" y="9"/>
                    <a:pt x="0" y="7"/>
                    <a:pt x="0" y="4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6"/>
                    <a:pt x="3" y="7"/>
                    <a:pt x="4" y="8"/>
                  </a:cubicBezTo>
                  <a:cubicBezTo>
                    <a:pt x="9" y="12"/>
                    <a:pt x="9" y="12"/>
                    <a:pt x="9" y="12"/>
                  </a:cubicBezTo>
                  <a:cubicBezTo>
                    <a:pt x="11" y="14"/>
                    <a:pt x="13" y="14"/>
                    <a:pt x="15" y="12"/>
                  </a:cubicBezTo>
                  <a:cubicBezTo>
                    <a:pt x="20" y="8"/>
                    <a:pt x="20" y="8"/>
                    <a:pt x="20" y="8"/>
                  </a:cubicBezTo>
                  <a:cubicBezTo>
                    <a:pt x="21" y="7"/>
                    <a:pt x="22" y="6"/>
                    <a:pt x="22" y="4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4" y="4"/>
                    <a:pt x="24" y="4"/>
                    <a:pt x="24" y="4"/>
                  </a:cubicBezTo>
                  <a:cubicBezTo>
                    <a:pt x="24" y="7"/>
                    <a:pt x="23" y="9"/>
                    <a:pt x="21" y="10"/>
                  </a:cubicBezTo>
                  <a:cubicBezTo>
                    <a:pt x="17" y="14"/>
                    <a:pt x="17" y="14"/>
                    <a:pt x="17" y="14"/>
                  </a:cubicBezTo>
                  <a:cubicBezTo>
                    <a:pt x="15" y="15"/>
                    <a:pt x="14" y="15"/>
                    <a:pt x="12" y="15"/>
                  </a:cubicBezTo>
                  <a:close/>
                </a:path>
              </a:pathLst>
            </a:custGeom>
            <a:solidFill>
              <a:srgbClr val="7266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j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68" name="Freeform 144"/>
            <p:cNvSpPr>
              <a:spLocks noEditPoints="1"/>
            </p:cNvSpPr>
            <p:nvPr/>
          </p:nvSpPr>
          <p:spPr bwMode="auto">
            <a:xfrm>
              <a:off x="5162562" y="4422776"/>
              <a:ext cx="139700" cy="211138"/>
            </a:xfrm>
            <a:custGeom>
              <a:avLst/>
              <a:gdLst>
                <a:gd name="T0" fmla="*/ 19 w 37"/>
                <a:gd name="T1" fmla="*/ 56 h 56"/>
                <a:gd name="T2" fmla="*/ 0 w 37"/>
                <a:gd name="T3" fmla="*/ 28 h 56"/>
                <a:gd name="T4" fmla="*/ 19 w 37"/>
                <a:gd name="T5" fmla="*/ 0 h 56"/>
                <a:gd name="T6" fmla="*/ 37 w 37"/>
                <a:gd name="T7" fmla="*/ 28 h 56"/>
                <a:gd name="T8" fmla="*/ 19 w 37"/>
                <a:gd name="T9" fmla="*/ 56 h 56"/>
                <a:gd name="T10" fmla="*/ 19 w 37"/>
                <a:gd name="T11" fmla="*/ 2 h 56"/>
                <a:gd name="T12" fmla="*/ 2 w 37"/>
                <a:gd name="T13" fmla="*/ 28 h 56"/>
                <a:gd name="T14" fmla="*/ 19 w 37"/>
                <a:gd name="T15" fmla="*/ 54 h 56"/>
                <a:gd name="T16" fmla="*/ 35 w 37"/>
                <a:gd name="T17" fmla="*/ 28 h 56"/>
                <a:gd name="T18" fmla="*/ 19 w 37"/>
                <a:gd name="T19" fmla="*/ 2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7" h="56">
                  <a:moveTo>
                    <a:pt x="19" y="56"/>
                  </a:moveTo>
                  <a:cubicBezTo>
                    <a:pt x="8" y="56"/>
                    <a:pt x="0" y="45"/>
                    <a:pt x="0" y="28"/>
                  </a:cubicBezTo>
                  <a:cubicBezTo>
                    <a:pt x="0" y="8"/>
                    <a:pt x="5" y="0"/>
                    <a:pt x="19" y="0"/>
                  </a:cubicBezTo>
                  <a:cubicBezTo>
                    <a:pt x="32" y="0"/>
                    <a:pt x="37" y="8"/>
                    <a:pt x="37" y="28"/>
                  </a:cubicBezTo>
                  <a:cubicBezTo>
                    <a:pt x="37" y="45"/>
                    <a:pt x="30" y="56"/>
                    <a:pt x="19" y="56"/>
                  </a:cubicBezTo>
                  <a:close/>
                  <a:moveTo>
                    <a:pt x="19" y="2"/>
                  </a:moveTo>
                  <a:cubicBezTo>
                    <a:pt x="8" y="2"/>
                    <a:pt x="2" y="7"/>
                    <a:pt x="2" y="28"/>
                  </a:cubicBezTo>
                  <a:cubicBezTo>
                    <a:pt x="2" y="44"/>
                    <a:pt x="9" y="54"/>
                    <a:pt x="19" y="54"/>
                  </a:cubicBezTo>
                  <a:cubicBezTo>
                    <a:pt x="29" y="54"/>
                    <a:pt x="35" y="44"/>
                    <a:pt x="35" y="28"/>
                  </a:cubicBezTo>
                  <a:cubicBezTo>
                    <a:pt x="35" y="7"/>
                    <a:pt x="29" y="2"/>
                    <a:pt x="19" y="2"/>
                  </a:cubicBezTo>
                  <a:close/>
                </a:path>
              </a:pathLst>
            </a:custGeom>
            <a:solidFill>
              <a:srgbClr val="7266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j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69" name="Freeform 145"/>
            <p:cNvSpPr>
              <a:spLocks/>
            </p:cNvSpPr>
            <p:nvPr/>
          </p:nvSpPr>
          <p:spPr bwMode="auto">
            <a:xfrm>
              <a:off x="5291150" y="4502151"/>
              <a:ext cx="30163" cy="71438"/>
            </a:xfrm>
            <a:custGeom>
              <a:avLst/>
              <a:gdLst>
                <a:gd name="T0" fmla="*/ 3 w 8"/>
                <a:gd name="T1" fmla="*/ 19 h 19"/>
                <a:gd name="T2" fmla="*/ 0 w 8"/>
                <a:gd name="T3" fmla="*/ 19 h 19"/>
                <a:gd name="T4" fmla="*/ 0 w 8"/>
                <a:gd name="T5" fmla="*/ 18 h 19"/>
                <a:gd name="T6" fmla="*/ 0 w 8"/>
                <a:gd name="T7" fmla="*/ 17 h 19"/>
                <a:gd name="T8" fmla="*/ 2 w 8"/>
                <a:gd name="T9" fmla="*/ 17 h 19"/>
                <a:gd name="T10" fmla="*/ 2 w 8"/>
                <a:gd name="T11" fmla="*/ 17 h 19"/>
                <a:gd name="T12" fmla="*/ 2 w 8"/>
                <a:gd name="T13" fmla="*/ 17 h 19"/>
                <a:gd name="T14" fmla="*/ 2 w 8"/>
                <a:gd name="T15" fmla="*/ 17 h 19"/>
                <a:gd name="T16" fmla="*/ 2 w 8"/>
                <a:gd name="T17" fmla="*/ 17 h 19"/>
                <a:gd name="T18" fmla="*/ 3 w 8"/>
                <a:gd name="T19" fmla="*/ 17 h 19"/>
                <a:gd name="T20" fmla="*/ 4 w 8"/>
                <a:gd name="T21" fmla="*/ 14 h 19"/>
                <a:gd name="T22" fmla="*/ 4 w 8"/>
                <a:gd name="T23" fmla="*/ 3 h 19"/>
                <a:gd name="T24" fmla="*/ 3 w 8"/>
                <a:gd name="T25" fmla="*/ 3 h 19"/>
                <a:gd name="T26" fmla="*/ 1 w 8"/>
                <a:gd name="T27" fmla="*/ 1 h 19"/>
                <a:gd name="T28" fmla="*/ 4 w 8"/>
                <a:gd name="T29" fmla="*/ 1 h 19"/>
                <a:gd name="T30" fmla="*/ 6 w 8"/>
                <a:gd name="T31" fmla="*/ 14 h 19"/>
                <a:gd name="T32" fmla="*/ 3 w 8"/>
                <a:gd name="T33" fmla="*/ 19 h 19"/>
                <a:gd name="T34" fmla="*/ 3 w 8"/>
                <a:gd name="T35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" h="19">
                  <a:moveTo>
                    <a:pt x="3" y="19"/>
                  </a:moveTo>
                  <a:cubicBezTo>
                    <a:pt x="1" y="19"/>
                    <a:pt x="1" y="19"/>
                    <a:pt x="0" y="19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2" y="17"/>
                    <a:pt x="2" y="17"/>
                    <a:pt x="2" y="17"/>
                  </a:cubicBezTo>
                  <a:cubicBezTo>
                    <a:pt x="2" y="17"/>
                    <a:pt x="2" y="17"/>
                    <a:pt x="2" y="17"/>
                  </a:cubicBezTo>
                  <a:cubicBezTo>
                    <a:pt x="2" y="17"/>
                    <a:pt x="2" y="17"/>
                    <a:pt x="2" y="17"/>
                  </a:cubicBezTo>
                  <a:cubicBezTo>
                    <a:pt x="2" y="17"/>
                    <a:pt x="2" y="17"/>
                    <a:pt x="2" y="17"/>
                  </a:cubicBezTo>
                  <a:cubicBezTo>
                    <a:pt x="2" y="17"/>
                    <a:pt x="2" y="17"/>
                    <a:pt x="2" y="17"/>
                  </a:cubicBezTo>
                  <a:cubicBezTo>
                    <a:pt x="2" y="17"/>
                    <a:pt x="3" y="17"/>
                    <a:pt x="3" y="17"/>
                  </a:cubicBezTo>
                  <a:cubicBezTo>
                    <a:pt x="3" y="17"/>
                    <a:pt x="4" y="16"/>
                    <a:pt x="4" y="14"/>
                  </a:cubicBezTo>
                  <a:cubicBezTo>
                    <a:pt x="5" y="7"/>
                    <a:pt x="5" y="3"/>
                    <a:pt x="4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2" y="0"/>
                    <a:pt x="3" y="0"/>
                    <a:pt x="4" y="1"/>
                  </a:cubicBezTo>
                  <a:cubicBezTo>
                    <a:pt x="8" y="2"/>
                    <a:pt x="8" y="7"/>
                    <a:pt x="6" y="14"/>
                  </a:cubicBezTo>
                  <a:cubicBezTo>
                    <a:pt x="6" y="17"/>
                    <a:pt x="5" y="19"/>
                    <a:pt x="3" y="19"/>
                  </a:cubicBezTo>
                  <a:cubicBezTo>
                    <a:pt x="3" y="19"/>
                    <a:pt x="3" y="19"/>
                    <a:pt x="3" y="19"/>
                  </a:cubicBezTo>
                  <a:close/>
                </a:path>
              </a:pathLst>
            </a:custGeom>
            <a:solidFill>
              <a:srgbClr val="7266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j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70" name="Freeform 146"/>
            <p:cNvSpPr>
              <a:spLocks/>
            </p:cNvSpPr>
            <p:nvPr/>
          </p:nvSpPr>
          <p:spPr bwMode="auto">
            <a:xfrm>
              <a:off x="5121287" y="4405314"/>
              <a:ext cx="236538" cy="142875"/>
            </a:xfrm>
            <a:custGeom>
              <a:avLst/>
              <a:gdLst>
                <a:gd name="T0" fmla="*/ 13 w 63"/>
                <a:gd name="T1" fmla="*/ 38 h 38"/>
                <a:gd name="T2" fmla="*/ 27 w 63"/>
                <a:gd name="T3" fmla="*/ 1 h 38"/>
                <a:gd name="T4" fmla="*/ 37 w 63"/>
                <a:gd name="T5" fmla="*/ 5 h 38"/>
                <a:gd name="T6" fmla="*/ 47 w 63"/>
                <a:gd name="T7" fmla="*/ 36 h 38"/>
                <a:gd name="T8" fmla="*/ 42 w 63"/>
                <a:gd name="T9" fmla="*/ 20 h 38"/>
                <a:gd name="T10" fmla="*/ 37 w 63"/>
                <a:gd name="T11" fmla="*/ 14 h 38"/>
                <a:gd name="T12" fmla="*/ 26 w 63"/>
                <a:gd name="T13" fmla="*/ 21 h 38"/>
                <a:gd name="T14" fmla="*/ 13 w 63"/>
                <a:gd name="T15" fmla="*/ 3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3" h="38">
                  <a:moveTo>
                    <a:pt x="13" y="38"/>
                  </a:moveTo>
                  <a:cubicBezTo>
                    <a:pt x="5" y="34"/>
                    <a:pt x="0" y="1"/>
                    <a:pt x="27" y="1"/>
                  </a:cubicBezTo>
                  <a:cubicBezTo>
                    <a:pt x="34" y="1"/>
                    <a:pt x="37" y="5"/>
                    <a:pt x="37" y="5"/>
                  </a:cubicBezTo>
                  <a:cubicBezTo>
                    <a:pt x="43" y="0"/>
                    <a:pt x="63" y="12"/>
                    <a:pt x="47" y="36"/>
                  </a:cubicBezTo>
                  <a:cubicBezTo>
                    <a:pt x="47" y="36"/>
                    <a:pt x="48" y="25"/>
                    <a:pt x="42" y="20"/>
                  </a:cubicBezTo>
                  <a:cubicBezTo>
                    <a:pt x="38" y="16"/>
                    <a:pt x="37" y="14"/>
                    <a:pt x="37" y="14"/>
                  </a:cubicBezTo>
                  <a:cubicBezTo>
                    <a:pt x="37" y="14"/>
                    <a:pt x="34" y="19"/>
                    <a:pt x="26" y="21"/>
                  </a:cubicBezTo>
                  <a:cubicBezTo>
                    <a:pt x="17" y="24"/>
                    <a:pt x="15" y="29"/>
                    <a:pt x="13" y="38"/>
                  </a:cubicBezTo>
                  <a:close/>
                </a:path>
              </a:pathLst>
            </a:custGeom>
            <a:solidFill>
              <a:srgbClr val="7266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j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71" name="Freeform 147"/>
            <p:cNvSpPr>
              <a:spLocks/>
            </p:cNvSpPr>
            <p:nvPr/>
          </p:nvSpPr>
          <p:spPr bwMode="auto">
            <a:xfrm>
              <a:off x="5219712" y="4705351"/>
              <a:ext cx="30163" cy="44450"/>
            </a:xfrm>
            <a:custGeom>
              <a:avLst/>
              <a:gdLst>
                <a:gd name="T0" fmla="*/ 19 w 19"/>
                <a:gd name="T1" fmla="*/ 26 h 28"/>
                <a:gd name="T2" fmla="*/ 19 w 19"/>
                <a:gd name="T3" fmla="*/ 26 h 28"/>
                <a:gd name="T4" fmla="*/ 16 w 19"/>
                <a:gd name="T5" fmla="*/ 28 h 28"/>
                <a:gd name="T6" fmla="*/ 2 w 19"/>
                <a:gd name="T7" fmla="*/ 28 h 28"/>
                <a:gd name="T8" fmla="*/ 0 w 19"/>
                <a:gd name="T9" fmla="*/ 26 h 28"/>
                <a:gd name="T10" fmla="*/ 5 w 19"/>
                <a:gd name="T11" fmla="*/ 0 h 28"/>
                <a:gd name="T12" fmla="*/ 14 w 19"/>
                <a:gd name="T13" fmla="*/ 0 h 28"/>
                <a:gd name="T14" fmla="*/ 19 w 19"/>
                <a:gd name="T15" fmla="*/ 26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" h="28">
                  <a:moveTo>
                    <a:pt x="19" y="26"/>
                  </a:moveTo>
                  <a:lnTo>
                    <a:pt x="19" y="26"/>
                  </a:lnTo>
                  <a:lnTo>
                    <a:pt x="16" y="28"/>
                  </a:lnTo>
                  <a:lnTo>
                    <a:pt x="2" y="28"/>
                  </a:lnTo>
                  <a:lnTo>
                    <a:pt x="0" y="26"/>
                  </a:lnTo>
                  <a:lnTo>
                    <a:pt x="5" y="0"/>
                  </a:lnTo>
                  <a:lnTo>
                    <a:pt x="14" y="0"/>
                  </a:lnTo>
                  <a:lnTo>
                    <a:pt x="19" y="26"/>
                  </a:lnTo>
                  <a:close/>
                </a:path>
              </a:pathLst>
            </a:custGeom>
            <a:solidFill>
              <a:srgbClr val="7266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j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72" name="Freeform 148"/>
            <p:cNvSpPr>
              <a:spLocks/>
            </p:cNvSpPr>
            <p:nvPr/>
          </p:nvSpPr>
          <p:spPr bwMode="auto">
            <a:xfrm>
              <a:off x="5214950" y="4672014"/>
              <a:ext cx="38100" cy="41275"/>
            </a:xfrm>
            <a:custGeom>
              <a:avLst/>
              <a:gdLst>
                <a:gd name="T0" fmla="*/ 5 w 10"/>
                <a:gd name="T1" fmla="*/ 11 h 11"/>
                <a:gd name="T2" fmla="*/ 8 w 10"/>
                <a:gd name="T3" fmla="*/ 9 h 11"/>
                <a:gd name="T4" fmla="*/ 9 w 10"/>
                <a:gd name="T5" fmla="*/ 6 h 11"/>
                <a:gd name="T6" fmla="*/ 8 w 10"/>
                <a:gd name="T7" fmla="*/ 2 h 11"/>
                <a:gd name="T8" fmla="*/ 5 w 10"/>
                <a:gd name="T9" fmla="*/ 0 h 11"/>
                <a:gd name="T10" fmla="*/ 5 w 10"/>
                <a:gd name="T11" fmla="*/ 0 h 11"/>
                <a:gd name="T12" fmla="*/ 5 w 10"/>
                <a:gd name="T13" fmla="*/ 0 h 11"/>
                <a:gd name="T14" fmla="*/ 5 w 10"/>
                <a:gd name="T15" fmla="*/ 0 h 11"/>
                <a:gd name="T16" fmla="*/ 2 w 10"/>
                <a:gd name="T17" fmla="*/ 2 h 11"/>
                <a:gd name="T18" fmla="*/ 1 w 10"/>
                <a:gd name="T19" fmla="*/ 6 h 11"/>
                <a:gd name="T20" fmla="*/ 2 w 10"/>
                <a:gd name="T21" fmla="*/ 9 h 11"/>
                <a:gd name="T22" fmla="*/ 5 w 10"/>
                <a:gd name="T23" fmla="*/ 11 h 11"/>
                <a:gd name="T24" fmla="*/ 5 w 10"/>
                <a:gd name="T25" fmla="*/ 11 h 11"/>
                <a:gd name="T26" fmla="*/ 5 w 10"/>
                <a:gd name="T27" fmla="*/ 11 h 11"/>
                <a:gd name="T28" fmla="*/ 5 w 10"/>
                <a:gd name="T29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0" h="11">
                  <a:moveTo>
                    <a:pt x="5" y="11"/>
                  </a:moveTo>
                  <a:cubicBezTo>
                    <a:pt x="8" y="9"/>
                    <a:pt x="8" y="9"/>
                    <a:pt x="8" y="9"/>
                  </a:cubicBezTo>
                  <a:cubicBezTo>
                    <a:pt x="9" y="8"/>
                    <a:pt x="10" y="7"/>
                    <a:pt x="9" y="6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7" y="1"/>
                    <a:pt x="6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4" y="0"/>
                    <a:pt x="3" y="1"/>
                    <a:pt x="2" y="2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7"/>
                    <a:pt x="1" y="8"/>
                    <a:pt x="2" y="9"/>
                  </a:cubicBezTo>
                  <a:cubicBezTo>
                    <a:pt x="5" y="11"/>
                    <a:pt x="5" y="11"/>
                    <a:pt x="5" y="11"/>
                  </a:cubicBezTo>
                  <a:cubicBezTo>
                    <a:pt x="5" y="11"/>
                    <a:pt x="5" y="11"/>
                    <a:pt x="5" y="11"/>
                  </a:cubicBezTo>
                  <a:cubicBezTo>
                    <a:pt x="5" y="11"/>
                    <a:pt x="5" y="11"/>
                    <a:pt x="5" y="11"/>
                  </a:cubicBezTo>
                  <a:cubicBezTo>
                    <a:pt x="5" y="11"/>
                    <a:pt x="5" y="11"/>
                    <a:pt x="5" y="11"/>
                  </a:cubicBezTo>
                  <a:close/>
                </a:path>
              </a:pathLst>
            </a:custGeom>
            <a:solidFill>
              <a:srgbClr val="7266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j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73" name="Freeform 149"/>
            <p:cNvSpPr>
              <a:spLocks/>
            </p:cNvSpPr>
            <p:nvPr/>
          </p:nvSpPr>
          <p:spPr bwMode="auto">
            <a:xfrm>
              <a:off x="4840299" y="4645026"/>
              <a:ext cx="161925" cy="146050"/>
            </a:xfrm>
            <a:custGeom>
              <a:avLst/>
              <a:gdLst>
                <a:gd name="T0" fmla="*/ 0 w 43"/>
                <a:gd name="T1" fmla="*/ 39 h 39"/>
                <a:gd name="T2" fmla="*/ 6 w 43"/>
                <a:gd name="T3" fmla="*/ 16 h 39"/>
                <a:gd name="T4" fmla="*/ 10 w 43"/>
                <a:gd name="T5" fmla="*/ 11 h 39"/>
                <a:gd name="T6" fmla="*/ 28 w 43"/>
                <a:gd name="T7" fmla="*/ 0 h 39"/>
                <a:gd name="T8" fmla="*/ 30 w 43"/>
                <a:gd name="T9" fmla="*/ 15 h 39"/>
                <a:gd name="T10" fmla="*/ 43 w 43"/>
                <a:gd name="T11" fmla="*/ 39 h 39"/>
                <a:gd name="T12" fmla="*/ 0 w 43"/>
                <a:gd name="T13" fmla="*/ 3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3" h="39">
                  <a:moveTo>
                    <a:pt x="0" y="39"/>
                  </a:moveTo>
                  <a:cubicBezTo>
                    <a:pt x="6" y="16"/>
                    <a:pt x="6" y="16"/>
                    <a:pt x="6" y="16"/>
                  </a:cubicBezTo>
                  <a:cubicBezTo>
                    <a:pt x="6" y="14"/>
                    <a:pt x="8" y="13"/>
                    <a:pt x="10" y="11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30" y="15"/>
                    <a:pt x="30" y="15"/>
                    <a:pt x="30" y="15"/>
                  </a:cubicBezTo>
                  <a:cubicBezTo>
                    <a:pt x="43" y="39"/>
                    <a:pt x="43" y="39"/>
                    <a:pt x="43" y="39"/>
                  </a:cubicBezTo>
                  <a:lnTo>
                    <a:pt x="0" y="39"/>
                  </a:lnTo>
                  <a:close/>
                </a:path>
              </a:pathLst>
            </a:custGeom>
            <a:solidFill>
              <a:srgbClr val="7266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j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74" name="Freeform 150"/>
            <p:cNvSpPr>
              <a:spLocks/>
            </p:cNvSpPr>
            <p:nvPr/>
          </p:nvSpPr>
          <p:spPr bwMode="auto">
            <a:xfrm>
              <a:off x="4851411" y="4672014"/>
              <a:ext cx="74613" cy="77788"/>
            </a:xfrm>
            <a:custGeom>
              <a:avLst/>
              <a:gdLst>
                <a:gd name="T0" fmla="*/ 3 w 20"/>
                <a:gd name="T1" fmla="*/ 9 h 21"/>
                <a:gd name="T2" fmla="*/ 0 w 20"/>
                <a:gd name="T3" fmla="*/ 21 h 21"/>
                <a:gd name="T4" fmla="*/ 20 w 20"/>
                <a:gd name="T5" fmla="*/ 21 h 21"/>
                <a:gd name="T6" fmla="*/ 15 w 20"/>
                <a:gd name="T7" fmla="*/ 4 h 21"/>
                <a:gd name="T8" fmla="*/ 13 w 20"/>
                <a:gd name="T9" fmla="*/ 0 h 21"/>
                <a:gd name="T10" fmla="*/ 7 w 20"/>
                <a:gd name="T11" fmla="*/ 4 h 21"/>
                <a:gd name="T12" fmla="*/ 3 w 20"/>
                <a:gd name="T13" fmla="*/ 9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" h="21">
                  <a:moveTo>
                    <a:pt x="3" y="9"/>
                  </a:moveTo>
                  <a:cubicBezTo>
                    <a:pt x="0" y="21"/>
                    <a:pt x="0" y="21"/>
                    <a:pt x="0" y="21"/>
                  </a:cubicBezTo>
                  <a:cubicBezTo>
                    <a:pt x="20" y="21"/>
                    <a:pt x="20" y="21"/>
                    <a:pt x="20" y="21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5" y="3"/>
                    <a:pt x="14" y="1"/>
                    <a:pt x="13" y="0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5" y="6"/>
                    <a:pt x="3" y="7"/>
                    <a:pt x="3" y="9"/>
                  </a:cubicBezTo>
                  <a:close/>
                </a:path>
              </a:pathLst>
            </a:custGeom>
            <a:solidFill>
              <a:srgbClr val="7266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j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75" name="Freeform 151"/>
            <p:cNvSpPr>
              <a:spLocks/>
            </p:cNvSpPr>
            <p:nvPr/>
          </p:nvSpPr>
          <p:spPr bwMode="auto">
            <a:xfrm>
              <a:off x="4806961" y="4641851"/>
              <a:ext cx="85725" cy="107950"/>
            </a:xfrm>
            <a:custGeom>
              <a:avLst/>
              <a:gdLst>
                <a:gd name="T0" fmla="*/ 13 w 23"/>
                <a:gd name="T1" fmla="*/ 17 h 29"/>
                <a:gd name="T2" fmla="*/ 17 w 23"/>
                <a:gd name="T3" fmla="*/ 10 h 29"/>
                <a:gd name="T4" fmla="*/ 23 w 23"/>
                <a:gd name="T5" fmla="*/ 7 h 29"/>
                <a:gd name="T6" fmla="*/ 11 w 23"/>
                <a:gd name="T7" fmla="*/ 0 h 29"/>
                <a:gd name="T8" fmla="*/ 9 w 23"/>
                <a:gd name="T9" fmla="*/ 11 h 29"/>
                <a:gd name="T10" fmla="*/ 0 w 23"/>
                <a:gd name="T11" fmla="*/ 29 h 29"/>
                <a:gd name="T12" fmla="*/ 9 w 23"/>
                <a:gd name="T13" fmla="*/ 29 h 29"/>
                <a:gd name="T14" fmla="*/ 13 w 23"/>
                <a:gd name="T15" fmla="*/ 17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3" h="29">
                  <a:moveTo>
                    <a:pt x="13" y="17"/>
                  </a:moveTo>
                  <a:cubicBezTo>
                    <a:pt x="13" y="14"/>
                    <a:pt x="15" y="12"/>
                    <a:pt x="17" y="10"/>
                  </a:cubicBezTo>
                  <a:cubicBezTo>
                    <a:pt x="23" y="7"/>
                    <a:pt x="23" y="7"/>
                    <a:pt x="23" y="7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9" y="11"/>
                    <a:pt x="9" y="11"/>
                    <a:pt x="9" y="11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9" y="29"/>
                    <a:pt x="9" y="29"/>
                    <a:pt x="9" y="29"/>
                  </a:cubicBezTo>
                  <a:lnTo>
                    <a:pt x="13" y="17"/>
                  </a:lnTo>
                  <a:close/>
                </a:path>
              </a:pathLst>
            </a:custGeom>
            <a:solidFill>
              <a:srgbClr val="7266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j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76" name="Freeform 152"/>
            <p:cNvSpPr>
              <a:spLocks/>
            </p:cNvSpPr>
            <p:nvPr/>
          </p:nvSpPr>
          <p:spPr bwMode="auto">
            <a:xfrm>
              <a:off x="5032387" y="4645026"/>
              <a:ext cx="157163" cy="146050"/>
            </a:xfrm>
            <a:custGeom>
              <a:avLst/>
              <a:gdLst>
                <a:gd name="T0" fmla="*/ 42 w 42"/>
                <a:gd name="T1" fmla="*/ 39 h 39"/>
                <a:gd name="T2" fmla="*/ 36 w 42"/>
                <a:gd name="T3" fmla="*/ 16 h 39"/>
                <a:gd name="T4" fmla="*/ 33 w 42"/>
                <a:gd name="T5" fmla="*/ 11 h 39"/>
                <a:gd name="T6" fmla="*/ 14 w 42"/>
                <a:gd name="T7" fmla="*/ 0 h 39"/>
                <a:gd name="T8" fmla="*/ 12 w 42"/>
                <a:gd name="T9" fmla="*/ 15 h 39"/>
                <a:gd name="T10" fmla="*/ 0 w 42"/>
                <a:gd name="T11" fmla="*/ 39 h 39"/>
                <a:gd name="T12" fmla="*/ 42 w 42"/>
                <a:gd name="T13" fmla="*/ 3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" h="39">
                  <a:moveTo>
                    <a:pt x="42" y="39"/>
                  </a:moveTo>
                  <a:cubicBezTo>
                    <a:pt x="36" y="16"/>
                    <a:pt x="36" y="16"/>
                    <a:pt x="36" y="16"/>
                  </a:cubicBezTo>
                  <a:cubicBezTo>
                    <a:pt x="36" y="14"/>
                    <a:pt x="34" y="13"/>
                    <a:pt x="33" y="11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0" y="39"/>
                    <a:pt x="0" y="39"/>
                    <a:pt x="0" y="39"/>
                  </a:cubicBezTo>
                  <a:lnTo>
                    <a:pt x="42" y="39"/>
                  </a:lnTo>
                  <a:close/>
                </a:path>
              </a:pathLst>
            </a:custGeom>
            <a:solidFill>
              <a:srgbClr val="7266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j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77" name="Freeform 153"/>
            <p:cNvSpPr>
              <a:spLocks/>
            </p:cNvSpPr>
            <p:nvPr/>
          </p:nvSpPr>
          <p:spPr bwMode="auto">
            <a:xfrm>
              <a:off x="5137162" y="4641851"/>
              <a:ext cx="85725" cy="107950"/>
            </a:xfrm>
            <a:custGeom>
              <a:avLst/>
              <a:gdLst>
                <a:gd name="T0" fmla="*/ 6 w 23"/>
                <a:gd name="T1" fmla="*/ 10 h 29"/>
                <a:gd name="T2" fmla="*/ 11 w 23"/>
                <a:gd name="T3" fmla="*/ 17 h 29"/>
                <a:gd name="T4" fmla="*/ 14 w 23"/>
                <a:gd name="T5" fmla="*/ 29 h 29"/>
                <a:gd name="T6" fmla="*/ 23 w 23"/>
                <a:gd name="T7" fmla="*/ 29 h 29"/>
                <a:gd name="T8" fmla="*/ 13 w 23"/>
                <a:gd name="T9" fmla="*/ 11 h 29"/>
                <a:gd name="T10" fmla="*/ 12 w 23"/>
                <a:gd name="T11" fmla="*/ 0 h 29"/>
                <a:gd name="T12" fmla="*/ 0 w 23"/>
                <a:gd name="T13" fmla="*/ 7 h 29"/>
                <a:gd name="T14" fmla="*/ 6 w 23"/>
                <a:gd name="T15" fmla="*/ 1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3" h="29">
                  <a:moveTo>
                    <a:pt x="6" y="10"/>
                  </a:moveTo>
                  <a:cubicBezTo>
                    <a:pt x="8" y="12"/>
                    <a:pt x="10" y="14"/>
                    <a:pt x="11" y="17"/>
                  </a:cubicBezTo>
                  <a:cubicBezTo>
                    <a:pt x="14" y="29"/>
                    <a:pt x="14" y="29"/>
                    <a:pt x="14" y="29"/>
                  </a:cubicBezTo>
                  <a:cubicBezTo>
                    <a:pt x="23" y="29"/>
                    <a:pt x="23" y="29"/>
                    <a:pt x="23" y="29"/>
                  </a:cubicBezTo>
                  <a:cubicBezTo>
                    <a:pt x="13" y="11"/>
                    <a:pt x="13" y="11"/>
                    <a:pt x="13" y="11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0" y="7"/>
                    <a:pt x="0" y="7"/>
                    <a:pt x="0" y="7"/>
                  </a:cubicBezTo>
                  <a:lnTo>
                    <a:pt x="6" y="10"/>
                  </a:lnTo>
                  <a:close/>
                </a:path>
              </a:pathLst>
            </a:custGeom>
            <a:solidFill>
              <a:srgbClr val="7266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j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78" name="Freeform 154"/>
            <p:cNvSpPr>
              <a:spLocks/>
            </p:cNvSpPr>
            <p:nvPr/>
          </p:nvSpPr>
          <p:spPr bwMode="auto">
            <a:xfrm>
              <a:off x="5102237" y="4672014"/>
              <a:ext cx="76200" cy="77788"/>
            </a:xfrm>
            <a:custGeom>
              <a:avLst/>
              <a:gdLst>
                <a:gd name="T0" fmla="*/ 4 w 20"/>
                <a:gd name="T1" fmla="*/ 4 h 21"/>
                <a:gd name="T2" fmla="*/ 0 w 20"/>
                <a:gd name="T3" fmla="*/ 21 h 21"/>
                <a:gd name="T4" fmla="*/ 20 w 20"/>
                <a:gd name="T5" fmla="*/ 21 h 21"/>
                <a:gd name="T6" fmla="*/ 17 w 20"/>
                <a:gd name="T7" fmla="*/ 9 h 21"/>
                <a:gd name="T8" fmla="*/ 14 w 20"/>
                <a:gd name="T9" fmla="*/ 4 h 21"/>
                <a:gd name="T10" fmla="*/ 7 w 20"/>
                <a:gd name="T11" fmla="*/ 0 h 21"/>
                <a:gd name="T12" fmla="*/ 4 w 20"/>
                <a:gd name="T13" fmla="*/ 4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" h="21">
                  <a:moveTo>
                    <a:pt x="4" y="4"/>
                  </a:moveTo>
                  <a:cubicBezTo>
                    <a:pt x="0" y="21"/>
                    <a:pt x="0" y="21"/>
                    <a:pt x="0" y="21"/>
                  </a:cubicBezTo>
                  <a:cubicBezTo>
                    <a:pt x="20" y="21"/>
                    <a:pt x="20" y="21"/>
                    <a:pt x="20" y="21"/>
                  </a:cubicBezTo>
                  <a:cubicBezTo>
                    <a:pt x="17" y="9"/>
                    <a:pt x="17" y="9"/>
                    <a:pt x="17" y="9"/>
                  </a:cubicBezTo>
                  <a:cubicBezTo>
                    <a:pt x="17" y="7"/>
                    <a:pt x="15" y="6"/>
                    <a:pt x="14" y="4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6" y="1"/>
                    <a:pt x="5" y="2"/>
                    <a:pt x="4" y="4"/>
                  </a:cubicBezTo>
                  <a:close/>
                </a:path>
              </a:pathLst>
            </a:custGeom>
            <a:solidFill>
              <a:srgbClr val="7266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j-lt"/>
                <a:ea typeface="+mn-ea"/>
                <a:cs typeface="+mn-ea"/>
                <a:sym typeface="+mn-lt"/>
              </a:endParaRPr>
            </a:p>
          </p:txBody>
        </p:sp>
      </p:grpSp>
      <p:sp>
        <p:nvSpPr>
          <p:cNvPr id="80" name="TextBox 79"/>
          <p:cNvSpPr txBox="1"/>
          <p:nvPr/>
        </p:nvSpPr>
        <p:spPr>
          <a:xfrm>
            <a:off x="5354653" y="1581345"/>
            <a:ext cx="6346808" cy="31583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76" dirty="0">
                <a:solidFill>
                  <a:schemeClr val="accent1"/>
                </a:solidFill>
                <a:latin typeface="+mj-lt"/>
                <a:ea typeface="+mn-ea"/>
                <a:cs typeface="+mn-ea"/>
                <a:sym typeface="+mn-lt"/>
              </a:rPr>
              <a:t>We use well-known development methodologies to create a customized approach for each of the projects. This allows us to achieve high quality outcomes and full transparency towards</a:t>
            </a:r>
            <a:r>
              <a:rPr lang="en-US" sz="1476" dirty="0" smtClean="0">
                <a:solidFill>
                  <a:schemeClr val="accent1"/>
                </a:solidFill>
                <a:latin typeface="+mj-lt"/>
                <a:ea typeface="+mn-ea"/>
                <a:cs typeface="+mn-ea"/>
                <a:sym typeface="+mn-lt"/>
              </a:rPr>
              <a:t>.</a:t>
            </a:r>
            <a:endParaRPr lang="tr-TR" sz="1476" dirty="0" smtClean="0">
              <a:solidFill>
                <a:schemeClr val="accent1"/>
              </a:solidFill>
              <a:latin typeface="+mj-lt"/>
              <a:ea typeface="+mn-ea"/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en-US" sz="1476" dirty="0">
                <a:solidFill>
                  <a:schemeClr val="accent1"/>
                </a:solidFill>
                <a:latin typeface="+mj-lt"/>
                <a:ea typeface="+mn-ea"/>
                <a:cs typeface="+mn-ea"/>
                <a:sym typeface="+mn-lt"/>
              </a:rPr>
              <a:t>We use well-known development methodologies to create a customized approach for each of the projects. This allows us to achieve high quality outcomes and full transparency towards</a:t>
            </a:r>
            <a:r>
              <a:rPr lang="en-US" sz="1476" dirty="0" smtClean="0">
                <a:solidFill>
                  <a:schemeClr val="accent1"/>
                </a:solidFill>
                <a:latin typeface="+mj-lt"/>
                <a:ea typeface="+mn-ea"/>
                <a:cs typeface="+mn-ea"/>
                <a:sym typeface="+mn-lt"/>
              </a:rPr>
              <a:t>.</a:t>
            </a:r>
            <a:endParaRPr lang="tr-TR" sz="1476" dirty="0" smtClean="0">
              <a:solidFill>
                <a:schemeClr val="accent1"/>
              </a:solidFill>
              <a:latin typeface="+mj-lt"/>
              <a:ea typeface="+mn-ea"/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en-US" sz="1476" dirty="0">
                <a:solidFill>
                  <a:schemeClr val="accent1"/>
                </a:solidFill>
                <a:latin typeface="+mj-lt"/>
                <a:ea typeface="+mn-ea"/>
                <a:cs typeface="+mn-ea"/>
                <a:sym typeface="+mn-lt"/>
              </a:rPr>
              <a:t>We use well-known development methodologies to create a customized approach for each of the projects. This allows us to achieve high quality outcomes and full transparency towards.</a:t>
            </a:r>
            <a:endParaRPr lang="en-US" sz="1476" dirty="0">
              <a:solidFill>
                <a:schemeClr val="accent1"/>
              </a:solidFill>
              <a:latin typeface="+mj-lt"/>
              <a:ea typeface="+mn-ea"/>
              <a:cs typeface="+mn-ea"/>
              <a:sym typeface="+mn-lt"/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4526957" y="4714270"/>
            <a:ext cx="4756347" cy="14198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76" b="1" dirty="0">
                <a:solidFill>
                  <a:schemeClr val="bg1">
                    <a:lumMod val="50000"/>
                  </a:schemeClr>
                </a:solidFill>
                <a:latin typeface="+mj-lt"/>
                <a:ea typeface="+mn-ea"/>
                <a:cs typeface="+mn-ea"/>
                <a:sym typeface="+mn-lt"/>
              </a:rPr>
              <a:t>We use well-known development methodologies to create a customized approach for each of the projects. This allows us to achieve high quality outcomes and full transparency towards.</a:t>
            </a:r>
            <a:endParaRPr lang="en-US" sz="1476" dirty="0">
              <a:solidFill>
                <a:schemeClr val="bg1">
                  <a:lumMod val="50000"/>
                </a:schemeClr>
              </a:solidFill>
              <a:latin typeface="+mj-lt"/>
              <a:ea typeface="+mn-ea"/>
              <a:cs typeface="+mn-ea"/>
              <a:sym typeface="+mn-lt"/>
            </a:endParaRPr>
          </a:p>
        </p:txBody>
      </p:sp>
      <p:sp>
        <p:nvSpPr>
          <p:cNvPr id="82" name="矩形 81"/>
          <p:cNvSpPr/>
          <p:nvPr/>
        </p:nvSpPr>
        <p:spPr>
          <a:xfrm>
            <a:off x="311169" y="448147"/>
            <a:ext cx="573895" cy="55308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+mj-lt"/>
              <a:cs typeface="+mn-ea"/>
              <a:sym typeface="+mn-lt"/>
            </a:endParaRPr>
          </a:p>
        </p:txBody>
      </p:sp>
      <p:sp>
        <p:nvSpPr>
          <p:cNvPr id="83" name="矩形 82"/>
          <p:cNvSpPr/>
          <p:nvPr/>
        </p:nvSpPr>
        <p:spPr>
          <a:xfrm>
            <a:off x="165023" y="198"/>
            <a:ext cx="538090" cy="83867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+mj-lt"/>
              <a:cs typeface="+mn-ea"/>
              <a:sym typeface="+mn-lt"/>
            </a:endParaRPr>
          </a:p>
        </p:txBody>
      </p:sp>
      <p:sp>
        <p:nvSpPr>
          <p:cNvPr id="86" name="文本框 17"/>
          <p:cNvSpPr txBox="1"/>
          <p:nvPr/>
        </p:nvSpPr>
        <p:spPr>
          <a:xfrm>
            <a:off x="1049169" y="284873"/>
            <a:ext cx="2226572" cy="55399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149"/>
            <a:r>
              <a:rPr lang="tr-TR" altLang="zh-CN" sz="3600" b="1" dirty="0">
                <a:solidFill>
                  <a:schemeClr val="bg1">
                    <a:lumMod val="65000"/>
                  </a:schemeClr>
                </a:solidFill>
                <a:latin typeface="+mj-lt"/>
                <a:ea typeface="+mn-ea"/>
                <a:cs typeface="+mn-ea"/>
                <a:sym typeface="+mn-lt"/>
              </a:rPr>
              <a:t>TITLE HERE</a:t>
            </a:r>
            <a:endParaRPr lang="zh-CN" altLang="en-US" sz="3600" b="1" dirty="0">
              <a:solidFill>
                <a:schemeClr val="bg1">
                  <a:lumMod val="65000"/>
                </a:schemeClr>
              </a:solidFill>
              <a:latin typeface="+mj-lt"/>
              <a:ea typeface="+mn-ea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268959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 xmlns:a14="http://schemas.microsoft.com/office/drawing/2010/main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7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0" grpId="0"/>
      <p:bldP spid="81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148"/>
          <p:cNvSpPr txBox="1"/>
          <p:nvPr/>
        </p:nvSpPr>
        <p:spPr>
          <a:xfrm>
            <a:off x="884759" y="688804"/>
            <a:ext cx="5112007" cy="529253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zh-CN" sz="34392" b="1" cap="all" dirty="0" smtClean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0</a:t>
            </a:r>
            <a:r>
              <a:rPr lang="tr-TR" altLang="zh-CN" sz="34392" b="1" cap="all" dirty="0" smtClean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4</a:t>
            </a:r>
            <a:endParaRPr lang="zh-CN" altLang="en-US" sz="19894" b="1" cap="all" spc="300" dirty="0">
              <a:solidFill>
                <a:schemeClr val="bg1">
                  <a:lumMod val="50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1" name="圆角矩形 65"/>
          <p:cNvSpPr/>
          <p:nvPr/>
        </p:nvSpPr>
        <p:spPr bwMode="auto">
          <a:xfrm>
            <a:off x="1378428" y="3335073"/>
            <a:ext cx="4124667" cy="562505"/>
          </a:xfrm>
          <a:prstGeom prst="roundRect">
            <a:avLst/>
          </a:prstGeom>
          <a:solidFill>
            <a:schemeClr val="bg1"/>
          </a:solidFill>
          <a:ln w="38100">
            <a:noFill/>
          </a:ln>
          <a:effectLst>
            <a:outerShdw blurRad="203200" dist="88900" dir="8100000" sx="102000" sy="102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2" name="文本框 67"/>
          <p:cNvSpPr txBox="1"/>
          <p:nvPr/>
        </p:nvSpPr>
        <p:spPr>
          <a:xfrm>
            <a:off x="2281384" y="3370103"/>
            <a:ext cx="2318753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zh-CN" sz="3200" b="1" cap="all" dirty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The </a:t>
            </a:r>
            <a:r>
              <a:rPr lang="tr-TR" altLang="zh-CN" sz="3200" b="1" cap="all" dirty="0" err="1" smtClean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fourth</a:t>
            </a:r>
            <a:endParaRPr lang="zh-CN" altLang="en-US" sz="3200" cap="all" dirty="0">
              <a:solidFill>
                <a:schemeClr val="bg1">
                  <a:lumMod val="50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3" name="矩形 1"/>
          <p:cNvSpPr/>
          <p:nvPr/>
        </p:nvSpPr>
        <p:spPr>
          <a:xfrm>
            <a:off x="5851465" y="3147204"/>
            <a:ext cx="3817914" cy="83099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defRPr/>
            </a:pPr>
            <a:r>
              <a:rPr lang="tr-TR" altLang="zh-CN" sz="5400" b="1" dirty="0" smtClean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ea"/>
                <a:sym typeface="+mn-lt"/>
              </a:rPr>
              <a:t>BASE</a:t>
            </a:r>
            <a:endParaRPr lang="en-US" altLang="zh-CN" sz="5400" b="1" dirty="0">
              <a:solidFill>
                <a:schemeClr val="bg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ea typeface="+mn-ea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2253555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5000">
        <p14:prism isInverted="1"/>
      </p:transition>
    </mc:Choice>
    <mc:Fallback xmlns="">
      <p:transition spd="slow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 animBg="1"/>
      <p:bldP spid="12" grpId="0"/>
      <p:bldP spid="13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2789102" y="1995870"/>
            <a:ext cx="7090390" cy="4328270"/>
            <a:chOff x="2747250" y="1837207"/>
            <a:chExt cx="6723109" cy="4104066"/>
          </a:xfrm>
        </p:grpSpPr>
        <p:sp>
          <p:nvSpPr>
            <p:cNvPr id="6" name="Oval 21"/>
            <p:cNvSpPr>
              <a:spLocks noChangeArrowheads="1"/>
            </p:cNvSpPr>
            <p:nvPr/>
          </p:nvSpPr>
          <p:spPr bwMode="auto">
            <a:xfrm rot="17150482">
              <a:off x="2747956" y="3273724"/>
              <a:ext cx="1501384" cy="1502796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j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7" name="Freeform 22"/>
            <p:cNvSpPr>
              <a:spLocks/>
            </p:cNvSpPr>
            <p:nvPr/>
          </p:nvSpPr>
          <p:spPr bwMode="auto">
            <a:xfrm rot="17150482">
              <a:off x="3823658" y="2836938"/>
              <a:ext cx="1096024" cy="1076251"/>
            </a:xfrm>
            <a:custGeom>
              <a:avLst/>
              <a:gdLst>
                <a:gd name="T0" fmla="*/ 175 w 453"/>
                <a:gd name="T1" fmla="*/ 0 h 445"/>
                <a:gd name="T2" fmla="*/ 453 w 453"/>
                <a:gd name="T3" fmla="*/ 200 h 445"/>
                <a:gd name="T4" fmla="*/ 266 w 453"/>
                <a:gd name="T5" fmla="*/ 445 h 445"/>
                <a:gd name="T6" fmla="*/ 0 w 453"/>
                <a:gd name="T7" fmla="*/ 230 h 445"/>
                <a:gd name="T8" fmla="*/ 175 w 453"/>
                <a:gd name="T9" fmla="*/ 0 h 4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3" h="445">
                  <a:moveTo>
                    <a:pt x="175" y="0"/>
                  </a:moveTo>
                  <a:cubicBezTo>
                    <a:pt x="148" y="159"/>
                    <a:pt x="291" y="280"/>
                    <a:pt x="453" y="200"/>
                  </a:cubicBezTo>
                  <a:cubicBezTo>
                    <a:pt x="266" y="445"/>
                    <a:pt x="266" y="445"/>
                    <a:pt x="266" y="445"/>
                  </a:cubicBezTo>
                  <a:cubicBezTo>
                    <a:pt x="300" y="268"/>
                    <a:pt x="146" y="162"/>
                    <a:pt x="0" y="230"/>
                  </a:cubicBezTo>
                  <a:lnTo>
                    <a:pt x="175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j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8" name="Freeform 23"/>
            <p:cNvSpPr>
              <a:spLocks/>
            </p:cNvSpPr>
            <p:nvPr/>
          </p:nvSpPr>
          <p:spPr bwMode="auto">
            <a:xfrm rot="17150482">
              <a:off x="5125052" y="3220236"/>
              <a:ext cx="1224553" cy="1197717"/>
            </a:xfrm>
            <a:custGeom>
              <a:avLst/>
              <a:gdLst>
                <a:gd name="T0" fmla="*/ 506 w 506"/>
                <a:gd name="T1" fmla="*/ 258 h 495"/>
                <a:gd name="T2" fmla="*/ 204 w 506"/>
                <a:gd name="T3" fmla="*/ 495 h 495"/>
                <a:gd name="T4" fmla="*/ 0 w 506"/>
                <a:gd name="T5" fmla="*/ 222 h 495"/>
                <a:gd name="T6" fmla="*/ 313 w 506"/>
                <a:gd name="T7" fmla="*/ 0 h 495"/>
                <a:gd name="T8" fmla="*/ 506 w 506"/>
                <a:gd name="T9" fmla="*/ 258 h 4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6" h="495">
                  <a:moveTo>
                    <a:pt x="506" y="258"/>
                  </a:moveTo>
                  <a:cubicBezTo>
                    <a:pt x="341" y="178"/>
                    <a:pt x="168" y="297"/>
                    <a:pt x="204" y="495"/>
                  </a:cubicBezTo>
                  <a:cubicBezTo>
                    <a:pt x="0" y="222"/>
                    <a:pt x="0" y="222"/>
                    <a:pt x="0" y="222"/>
                  </a:cubicBezTo>
                  <a:cubicBezTo>
                    <a:pt x="179" y="313"/>
                    <a:pt x="342" y="180"/>
                    <a:pt x="313" y="0"/>
                  </a:cubicBezTo>
                  <a:lnTo>
                    <a:pt x="506" y="258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j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9" name="Oval 24"/>
            <p:cNvSpPr>
              <a:spLocks noChangeArrowheads="1"/>
            </p:cNvSpPr>
            <p:nvPr/>
          </p:nvSpPr>
          <p:spPr bwMode="auto">
            <a:xfrm rot="17150482">
              <a:off x="4454690" y="1837913"/>
              <a:ext cx="1684996" cy="168358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j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0" name="Freeform 25"/>
            <p:cNvSpPr>
              <a:spLocks/>
            </p:cNvSpPr>
            <p:nvPr/>
          </p:nvSpPr>
          <p:spPr bwMode="auto">
            <a:xfrm rot="17150482">
              <a:off x="6577916" y="3541872"/>
              <a:ext cx="1334720" cy="1319184"/>
            </a:xfrm>
            <a:custGeom>
              <a:avLst/>
              <a:gdLst>
                <a:gd name="T0" fmla="*/ 211 w 552"/>
                <a:gd name="T1" fmla="*/ 0 h 545"/>
                <a:gd name="T2" fmla="*/ 552 w 552"/>
                <a:gd name="T3" fmla="*/ 227 h 545"/>
                <a:gd name="T4" fmla="*/ 320 w 552"/>
                <a:gd name="T5" fmla="*/ 545 h 545"/>
                <a:gd name="T6" fmla="*/ 0 w 552"/>
                <a:gd name="T7" fmla="*/ 289 h 545"/>
                <a:gd name="T8" fmla="*/ 211 w 552"/>
                <a:gd name="T9" fmla="*/ 0 h 5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2" h="545">
                  <a:moveTo>
                    <a:pt x="211" y="0"/>
                  </a:moveTo>
                  <a:cubicBezTo>
                    <a:pt x="185" y="186"/>
                    <a:pt x="357" y="331"/>
                    <a:pt x="552" y="227"/>
                  </a:cubicBezTo>
                  <a:cubicBezTo>
                    <a:pt x="320" y="545"/>
                    <a:pt x="320" y="545"/>
                    <a:pt x="320" y="545"/>
                  </a:cubicBezTo>
                  <a:cubicBezTo>
                    <a:pt x="359" y="327"/>
                    <a:pt x="169" y="207"/>
                    <a:pt x="0" y="289"/>
                  </a:cubicBezTo>
                  <a:lnTo>
                    <a:pt x="211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j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1" name="Oval 26"/>
            <p:cNvSpPr>
              <a:spLocks noChangeArrowheads="1"/>
            </p:cNvSpPr>
            <p:nvPr/>
          </p:nvSpPr>
          <p:spPr bwMode="auto">
            <a:xfrm rot="17150482">
              <a:off x="5267320" y="4091732"/>
              <a:ext cx="1848835" cy="185024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j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2" name="Oval 27"/>
            <p:cNvSpPr>
              <a:spLocks noChangeArrowheads="1"/>
            </p:cNvSpPr>
            <p:nvPr/>
          </p:nvSpPr>
          <p:spPr bwMode="auto">
            <a:xfrm rot="17150482">
              <a:off x="7298084" y="2216259"/>
              <a:ext cx="2172275" cy="2172275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j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3" name="Oval 28"/>
            <p:cNvSpPr>
              <a:spLocks noChangeArrowheads="1"/>
            </p:cNvSpPr>
            <p:nvPr/>
          </p:nvSpPr>
          <p:spPr bwMode="auto">
            <a:xfrm rot="17150482">
              <a:off x="2854233" y="3381527"/>
              <a:ext cx="1286699" cy="128952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latin typeface="+mj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4" name="Oval 29"/>
            <p:cNvSpPr>
              <a:spLocks noChangeArrowheads="1"/>
            </p:cNvSpPr>
            <p:nvPr/>
          </p:nvSpPr>
          <p:spPr bwMode="auto">
            <a:xfrm rot="17150482">
              <a:off x="4573385" y="1957581"/>
              <a:ext cx="1444888" cy="1443475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j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5" name="Oval 30"/>
            <p:cNvSpPr>
              <a:spLocks noChangeArrowheads="1"/>
            </p:cNvSpPr>
            <p:nvPr/>
          </p:nvSpPr>
          <p:spPr bwMode="auto">
            <a:xfrm rot="17150482">
              <a:off x="5398673" y="4224498"/>
              <a:ext cx="1586128" cy="1584716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j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6" name="Oval 31"/>
            <p:cNvSpPr>
              <a:spLocks noChangeArrowheads="1"/>
            </p:cNvSpPr>
            <p:nvPr/>
          </p:nvSpPr>
          <p:spPr bwMode="auto">
            <a:xfrm rot="17150482">
              <a:off x="7453228" y="2371790"/>
              <a:ext cx="1862959" cy="1862959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j-lt"/>
                <a:ea typeface="+mn-ea"/>
                <a:cs typeface="+mn-ea"/>
                <a:sym typeface="+mn-lt"/>
              </a:endParaRPr>
            </a:p>
          </p:txBody>
        </p:sp>
      </p:grpSp>
      <p:sp>
        <p:nvSpPr>
          <p:cNvPr id="19" name="TextBox 18"/>
          <p:cNvSpPr txBox="1"/>
          <p:nvPr/>
        </p:nvSpPr>
        <p:spPr>
          <a:xfrm>
            <a:off x="4717726" y="2462017"/>
            <a:ext cx="1518364" cy="8237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vi-VN" sz="2953" b="1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  <a:ea typeface="+mn-ea"/>
                <a:cs typeface="+mn-ea"/>
                <a:sym typeface="+mn-lt"/>
              </a:rPr>
              <a:t>01</a:t>
            </a:r>
          </a:p>
          <a:p>
            <a:pPr algn="ctr"/>
            <a:r>
              <a:rPr lang="vi-VN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  <a:ea typeface="+mn-ea"/>
                <a:cs typeface="+mn-ea"/>
                <a:sym typeface="+mn-lt"/>
              </a:rPr>
              <a:t>PPTX &amp; PPT</a:t>
            </a:r>
            <a:endParaRPr lang="en-US">
              <a:solidFill>
                <a:schemeClr val="tx2">
                  <a:lumMod val="75000"/>
                  <a:lumOff val="25000"/>
                </a:schemeClr>
              </a:solidFill>
              <a:latin typeface="+mj-lt"/>
              <a:ea typeface="+mn-ea"/>
              <a:cs typeface="+mn-ea"/>
              <a:sym typeface="+mn-lt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898391" y="3913159"/>
            <a:ext cx="1309974" cy="7414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vi-VN" sz="2531" b="1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  <a:ea typeface="+mn-ea"/>
                <a:cs typeface="+mn-ea"/>
                <a:sym typeface="+mn-lt"/>
              </a:rPr>
              <a:t>02</a:t>
            </a:r>
          </a:p>
          <a:p>
            <a:pPr algn="ctr"/>
            <a:r>
              <a:rPr lang="vi-VN" sz="1687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  <a:ea typeface="+mn-ea"/>
                <a:cs typeface="+mn-ea"/>
                <a:sym typeface="+mn-lt"/>
              </a:rPr>
              <a:t>Easy to edit</a:t>
            </a:r>
            <a:endParaRPr lang="en-US" sz="1687">
              <a:solidFill>
                <a:schemeClr val="tx2">
                  <a:lumMod val="75000"/>
                  <a:lumOff val="25000"/>
                </a:schemeClr>
              </a:solidFill>
              <a:latin typeface="+mj-lt"/>
              <a:ea typeface="+mn-ea"/>
              <a:cs typeface="+mn-ea"/>
              <a:sym typeface="+mn-lt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7857226" y="2875692"/>
            <a:ext cx="1762021" cy="12954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vi-VN" sz="4218" b="1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  <a:ea typeface="+mn-ea"/>
                <a:cs typeface="+mn-ea"/>
                <a:sym typeface="+mn-lt"/>
              </a:rPr>
              <a:t>03</a:t>
            </a:r>
          </a:p>
          <a:p>
            <a:pPr algn="ctr"/>
            <a:r>
              <a:rPr lang="vi-VN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  <a:ea typeface="+mn-ea"/>
                <a:cs typeface="+mn-ea"/>
                <a:sym typeface="+mn-lt"/>
              </a:rPr>
              <a:t>Wide &amp; normal </a:t>
            </a:r>
          </a:p>
          <a:p>
            <a:pPr algn="ctr"/>
            <a:r>
              <a:rPr lang="vi-VN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  <a:ea typeface="+mn-ea"/>
                <a:cs typeface="+mn-ea"/>
                <a:sym typeface="+mn-lt"/>
              </a:rPr>
              <a:t>screen</a:t>
            </a:r>
            <a:endParaRPr lang="en-US">
              <a:solidFill>
                <a:schemeClr val="tx2">
                  <a:lumMod val="75000"/>
                  <a:lumOff val="25000"/>
                </a:schemeClr>
              </a:solidFill>
              <a:latin typeface="+mj-lt"/>
              <a:ea typeface="+mn-ea"/>
              <a:cs typeface="+mn-ea"/>
              <a:sym typeface="+mn-lt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728395" y="4894795"/>
            <a:ext cx="1351652" cy="8887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vi-VN" sz="3375" b="1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  <a:ea typeface="+mn-ea"/>
                <a:cs typeface="+mn-ea"/>
                <a:sym typeface="+mn-lt"/>
              </a:rPr>
              <a:t>04</a:t>
            </a:r>
          </a:p>
          <a:p>
            <a:pPr algn="ctr"/>
            <a:r>
              <a:rPr lang="vi-VN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  <a:ea typeface="+mn-ea"/>
                <a:cs typeface="+mn-ea"/>
                <a:sym typeface="+mn-lt"/>
              </a:rPr>
              <a:t>Multi colors</a:t>
            </a:r>
            <a:endParaRPr lang="en-US">
              <a:solidFill>
                <a:schemeClr val="tx2">
                  <a:lumMod val="75000"/>
                  <a:lumOff val="25000"/>
                </a:schemeClr>
              </a:solidFill>
              <a:latin typeface="+mj-lt"/>
              <a:ea typeface="+mn-ea"/>
              <a:cs typeface="+mn-ea"/>
              <a:sym typeface="+mn-lt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7301777" y="1385716"/>
            <a:ext cx="4569682" cy="936154"/>
            <a:chOff x="6845890" y="1694693"/>
            <a:chExt cx="4332973" cy="887662"/>
          </a:xfrm>
        </p:grpSpPr>
        <p:sp>
          <p:nvSpPr>
            <p:cNvPr id="24" name="Rectangle 23"/>
            <p:cNvSpPr/>
            <p:nvPr/>
          </p:nvSpPr>
          <p:spPr>
            <a:xfrm>
              <a:off x="6845890" y="1701046"/>
              <a:ext cx="507127" cy="507127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vi-VN" dirty="0">
                  <a:solidFill>
                    <a:schemeClr val="bg1"/>
                  </a:solidFill>
                  <a:latin typeface="+mj-lt"/>
                  <a:cs typeface="+mn-ea"/>
                  <a:sym typeface="+mn-lt"/>
                </a:rPr>
                <a:t>03</a:t>
              </a:r>
              <a:endParaRPr lang="en-US" dirty="0">
                <a:solidFill>
                  <a:schemeClr val="bg1"/>
                </a:solidFill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7447015" y="1694693"/>
              <a:ext cx="3731848" cy="88766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371" b="1" i="1" dirty="0">
                  <a:solidFill>
                    <a:schemeClr val="tx2">
                      <a:lumMod val="75000"/>
                      <a:lumOff val="25000"/>
                    </a:schemeClr>
                  </a:solidFill>
                  <a:latin typeface="+mj-lt"/>
                  <a:ea typeface="+mn-ea"/>
                  <a:cs typeface="+mn-ea"/>
                  <a:sym typeface="+mn-lt"/>
                </a:rPr>
                <a:t>We use well-known development methodologies to create a customized approach for each of the projects. This allows us to achieve high quality outcomes and full transparency towards.</a:t>
              </a:r>
              <a:endParaRPr lang="en-US" sz="1371" dirty="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7508965" y="5255432"/>
            <a:ext cx="4525533" cy="943896"/>
            <a:chOff x="7119667" y="4983202"/>
            <a:chExt cx="4291111" cy="895003"/>
          </a:xfrm>
        </p:grpSpPr>
        <p:sp>
          <p:nvSpPr>
            <p:cNvPr id="26" name="Rectangle 25"/>
            <p:cNvSpPr/>
            <p:nvPr/>
          </p:nvSpPr>
          <p:spPr>
            <a:xfrm>
              <a:off x="7119667" y="4983202"/>
              <a:ext cx="507127" cy="507127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vi-VN" dirty="0">
                  <a:solidFill>
                    <a:schemeClr val="bg1"/>
                  </a:solidFill>
                  <a:latin typeface="+mj-lt"/>
                  <a:cs typeface="+mn-ea"/>
                  <a:sym typeface="+mn-lt"/>
                </a:rPr>
                <a:t>04</a:t>
              </a:r>
              <a:endParaRPr lang="en-US" dirty="0">
                <a:solidFill>
                  <a:schemeClr val="bg1"/>
                </a:solidFill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7678930" y="4990543"/>
              <a:ext cx="3731848" cy="88766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371" b="1" i="1" dirty="0">
                  <a:solidFill>
                    <a:schemeClr val="tx2">
                      <a:lumMod val="75000"/>
                      <a:lumOff val="25000"/>
                    </a:schemeClr>
                  </a:solidFill>
                  <a:latin typeface="+mj-lt"/>
                  <a:ea typeface="+mn-ea"/>
                  <a:cs typeface="+mn-ea"/>
                  <a:sym typeface="+mn-lt"/>
                </a:rPr>
                <a:t>We use well-known development methodologies to create a customized approach for each of the projects. This allows us to achieve high quality outcomes and full transparency towards.</a:t>
              </a:r>
              <a:endParaRPr lang="en-US" sz="1371" dirty="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884344" y="5142887"/>
            <a:ext cx="3652325" cy="1358064"/>
            <a:chOff x="838200" y="4876486"/>
            <a:chExt cx="3463135" cy="1287716"/>
          </a:xfrm>
        </p:grpSpPr>
        <p:sp>
          <p:nvSpPr>
            <p:cNvPr id="25" name="Rectangle 24"/>
            <p:cNvSpPr/>
            <p:nvPr/>
          </p:nvSpPr>
          <p:spPr>
            <a:xfrm>
              <a:off x="3794208" y="4983202"/>
              <a:ext cx="507127" cy="5071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vi-VN" dirty="0">
                  <a:solidFill>
                    <a:schemeClr val="bg1"/>
                  </a:solidFill>
                  <a:latin typeface="+mj-lt"/>
                  <a:cs typeface="+mn-ea"/>
                  <a:sym typeface="+mn-lt"/>
                </a:rPr>
                <a:t>02</a:t>
              </a:r>
              <a:endParaRPr lang="en-US" dirty="0">
                <a:solidFill>
                  <a:schemeClr val="bg1"/>
                </a:solidFill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838200" y="4876486"/>
              <a:ext cx="2956008" cy="12877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371" b="1" i="1" dirty="0">
                  <a:solidFill>
                    <a:schemeClr val="tx2">
                      <a:lumMod val="75000"/>
                      <a:lumOff val="25000"/>
                    </a:schemeClr>
                  </a:solidFill>
                  <a:latin typeface="+mj-lt"/>
                  <a:ea typeface="+mn-ea"/>
                  <a:cs typeface="+mn-ea"/>
                  <a:sym typeface="+mn-lt"/>
                </a:rPr>
                <a:t>We use well-known development methodologies to create a customized approach for each of the projects. This allows us to achieve high quality outcomes and full transparency towards.</a:t>
              </a:r>
              <a:endParaRPr lang="en-US" sz="1371" dirty="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31" name="Group 30"/>
          <p:cNvGrpSpPr/>
          <p:nvPr/>
        </p:nvGrpSpPr>
        <p:grpSpPr>
          <a:xfrm>
            <a:off x="844567" y="1926722"/>
            <a:ext cx="3653150" cy="1358064"/>
            <a:chOff x="800484" y="1826918"/>
            <a:chExt cx="3463917" cy="1287716"/>
          </a:xfrm>
        </p:grpSpPr>
        <p:sp>
          <p:nvSpPr>
            <p:cNvPr id="23" name="Rectangle 22"/>
            <p:cNvSpPr/>
            <p:nvPr/>
          </p:nvSpPr>
          <p:spPr>
            <a:xfrm>
              <a:off x="3757274" y="1919955"/>
              <a:ext cx="507127" cy="507127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vi-VN" dirty="0">
                  <a:solidFill>
                    <a:schemeClr val="bg1"/>
                  </a:solidFill>
                  <a:latin typeface="+mj-lt"/>
                  <a:cs typeface="+mn-ea"/>
                  <a:sym typeface="+mn-lt"/>
                </a:rPr>
                <a:t>01</a:t>
              </a:r>
              <a:endParaRPr lang="en-US" dirty="0">
                <a:solidFill>
                  <a:schemeClr val="bg1"/>
                </a:solidFill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800484" y="1826918"/>
              <a:ext cx="2956008" cy="12877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371" b="1" i="1" dirty="0">
                  <a:solidFill>
                    <a:schemeClr val="tx2">
                      <a:lumMod val="75000"/>
                      <a:lumOff val="25000"/>
                    </a:schemeClr>
                  </a:solidFill>
                  <a:latin typeface="+mj-lt"/>
                  <a:ea typeface="+mn-ea"/>
                  <a:cs typeface="+mn-ea"/>
                  <a:sym typeface="+mn-lt"/>
                </a:rPr>
                <a:t>We use well-known development methodologies to create a customized approach for each of the projects. This allows us to achieve high quality outcomes and full transparency towards.</a:t>
              </a:r>
              <a:endParaRPr lang="en-US" sz="1371" dirty="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  <a:ea typeface="+mn-ea"/>
                <a:cs typeface="+mn-ea"/>
                <a:sym typeface="+mn-lt"/>
              </a:endParaRPr>
            </a:p>
          </p:txBody>
        </p:sp>
      </p:grpSp>
      <p:sp>
        <p:nvSpPr>
          <p:cNvPr id="32" name="矩形 31"/>
          <p:cNvSpPr/>
          <p:nvPr/>
        </p:nvSpPr>
        <p:spPr>
          <a:xfrm>
            <a:off x="311169" y="448147"/>
            <a:ext cx="573895" cy="55308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+mj-lt"/>
              <a:cs typeface="+mn-ea"/>
              <a:sym typeface="+mn-lt"/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165023" y="198"/>
            <a:ext cx="538090" cy="83867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+mj-lt"/>
              <a:cs typeface="+mn-ea"/>
              <a:sym typeface="+mn-lt"/>
            </a:endParaRPr>
          </a:p>
        </p:txBody>
      </p:sp>
      <p:sp>
        <p:nvSpPr>
          <p:cNvPr id="36" name="文本框 17"/>
          <p:cNvSpPr txBox="1"/>
          <p:nvPr/>
        </p:nvSpPr>
        <p:spPr>
          <a:xfrm>
            <a:off x="1049169" y="284873"/>
            <a:ext cx="2226572" cy="55399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149"/>
            <a:r>
              <a:rPr lang="tr-TR" altLang="zh-CN" sz="3600" b="1" dirty="0">
                <a:solidFill>
                  <a:schemeClr val="bg1">
                    <a:lumMod val="65000"/>
                  </a:schemeClr>
                </a:solidFill>
                <a:latin typeface="+mj-lt"/>
                <a:ea typeface="+mn-ea"/>
                <a:cs typeface="+mn-ea"/>
                <a:sym typeface="+mn-lt"/>
              </a:rPr>
              <a:t>TITLE HERE</a:t>
            </a:r>
            <a:endParaRPr lang="zh-CN" altLang="en-US" sz="3600" b="1" dirty="0">
              <a:solidFill>
                <a:schemeClr val="bg1">
                  <a:lumMod val="65000"/>
                </a:schemeClr>
              </a:solidFill>
              <a:latin typeface="+mj-lt"/>
              <a:ea typeface="+mn-ea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5804293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Tm="0">
        <p14:warp dir="in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7000785" y="1720860"/>
            <a:ext cx="5007632" cy="1361011"/>
            <a:chOff x="6637811" y="1631717"/>
            <a:chExt cx="4748238" cy="1290510"/>
          </a:xfrm>
        </p:grpSpPr>
        <p:sp>
          <p:nvSpPr>
            <p:cNvPr id="5" name="TextBox 4"/>
            <p:cNvSpPr txBox="1"/>
            <p:nvPr/>
          </p:nvSpPr>
          <p:spPr>
            <a:xfrm>
              <a:off x="6637811" y="1973281"/>
              <a:ext cx="4748238" cy="94894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76" dirty="0">
                  <a:solidFill>
                    <a:schemeClr val="bg1">
                      <a:lumMod val="50000"/>
                    </a:schemeClr>
                  </a:solidFill>
                  <a:latin typeface="+mj-lt"/>
                  <a:ea typeface="+mn-ea"/>
                  <a:cs typeface="+mn-ea"/>
                  <a:sym typeface="+mn-lt"/>
                </a:rPr>
                <a:t>We use well-known development methodologies to create a customized approach for each of the projects. This allows us to achieve high quality outcomes and full transparency towards.</a:t>
              </a:r>
              <a:endParaRPr lang="en-US" sz="1476" dirty="0">
                <a:solidFill>
                  <a:schemeClr val="bg1">
                    <a:lumMod val="50000"/>
                  </a:schemeClr>
                </a:solidFill>
                <a:latin typeface="+mj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6637811" y="1631717"/>
              <a:ext cx="1439775" cy="35020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vi-VN">
                  <a:solidFill>
                    <a:schemeClr val="accent2"/>
                  </a:solidFill>
                  <a:latin typeface="+mj-lt"/>
                  <a:ea typeface="+mn-ea"/>
                  <a:cs typeface="+mn-ea"/>
                  <a:sym typeface="+mn-lt"/>
                </a:rPr>
                <a:t>Text Element</a:t>
              </a:r>
              <a:endParaRPr lang="en-US">
                <a:solidFill>
                  <a:schemeClr val="accent2"/>
                </a:solidFill>
                <a:latin typeface="+mj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8656657" y="3466203"/>
            <a:ext cx="3317750" cy="1844523"/>
            <a:chOff x="8207909" y="3286654"/>
            <a:chExt cx="3145891" cy="1748977"/>
          </a:xfrm>
        </p:grpSpPr>
        <p:sp>
          <p:nvSpPr>
            <p:cNvPr id="8" name="TextBox 7"/>
            <p:cNvSpPr txBox="1"/>
            <p:nvPr/>
          </p:nvSpPr>
          <p:spPr>
            <a:xfrm>
              <a:off x="8207909" y="3655986"/>
              <a:ext cx="3145891" cy="13796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76" dirty="0">
                  <a:solidFill>
                    <a:schemeClr val="bg1">
                      <a:lumMod val="50000"/>
                    </a:schemeClr>
                  </a:solidFill>
                  <a:latin typeface="+mj-lt"/>
                  <a:ea typeface="+mn-ea"/>
                  <a:cs typeface="+mn-ea"/>
                  <a:sym typeface="+mn-lt"/>
                </a:rPr>
                <a:t>We use well-known development methodologies to create a customized approach for each of the projects. This allows us to achieve high quality outcomes and full transparency towards.</a:t>
              </a:r>
              <a:endParaRPr lang="en-US" sz="1476" dirty="0">
                <a:solidFill>
                  <a:schemeClr val="bg1">
                    <a:lumMod val="50000"/>
                  </a:schemeClr>
                </a:solidFill>
                <a:latin typeface="+mj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8207909" y="3286654"/>
              <a:ext cx="1439775" cy="35020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vi-VN">
                  <a:solidFill>
                    <a:schemeClr val="accent4"/>
                  </a:solidFill>
                  <a:latin typeface="+mj-lt"/>
                  <a:ea typeface="+mn-ea"/>
                  <a:cs typeface="+mn-ea"/>
                  <a:sym typeface="+mn-lt"/>
                </a:rPr>
                <a:t>Text Element</a:t>
              </a:r>
              <a:endParaRPr lang="en-US">
                <a:solidFill>
                  <a:schemeClr val="accent4"/>
                </a:solidFill>
                <a:latin typeface="+mj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1993153" y="5229790"/>
            <a:ext cx="5007632" cy="1367991"/>
            <a:chOff x="1889573" y="4958884"/>
            <a:chExt cx="4748238" cy="1297128"/>
          </a:xfrm>
        </p:grpSpPr>
        <p:sp>
          <p:nvSpPr>
            <p:cNvPr id="11" name="TextBox 10"/>
            <p:cNvSpPr txBox="1"/>
            <p:nvPr/>
          </p:nvSpPr>
          <p:spPr>
            <a:xfrm>
              <a:off x="1889573" y="5307066"/>
              <a:ext cx="4748238" cy="94894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476" dirty="0">
                  <a:solidFill>
                    <a:schemeClr val="bg1">
                      <a:lumMod val="50000"/>
                    </a:schemeClr>
                  </a:solidFill>
                  <a:latin typeface="+mj-lt"/>
                  <a:ea typeface="+mn-ea"/>
                  <a:cs typeface="+mn-ea"/>
                  <a:sym typeface="+mn-lt"/>
                </a:rPr>
                <a:t>We use well-known development methodologies to create a customized approach for each of the projects. This allows us to achieve high quality outcomes and full transparency towards.</a:t>
              </a:r>
              <a:endParaRPr lang="en-US" sz="1476" dirty="0">
                <a:solidFill>
                  <a:schemeClr val="bg1">
                    <a:lumMod val="50000"/>
                  </a:schemeClr>
                </a:solidFill>
                <a:latin typeface="+mj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5198036" y="4958884"/>
              <a:ext cx="1439775" cy="35020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vi-VN">
                  <a:solidFill>
                    <a:schemeClr val="accent5"/>
                  </a:solidFill>
                  <a:latin typeface="+mj-lt"/>
                  <a:ea typeface="+mn-ea"/>
                  <a:cs typeface="+mn-ea"/>
                  <a:sym typeface="+mn-lt"/>
                </a:rPr>
                <a:t>Text Element</a:t>
              </a:r>
              <a:endParaRPr lang="en-US">
                <a:solidFill>
                  <a:schemeClr val="accent5"/>
                </a:solidFill>
                <a:latin typeface="+mj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1046199" y="3488111"/>
            <a:ext cx="4462853" cy="1407924"/>
            <a:chOff x="991672" y="3307427"/>
            <a:chExt cx="4231678" cy="1334994"/>
          </a:xfrm>
        </p:grpSpPr>
        <p:sp>
          <p:nvSpPr>
            <p:cNvPr id="14" name="TextBox 13"/>
            <p:cNvSpPr txBox="1"/>
            <p:nvPr/>
          </p:nvSpPr>
          <p:spPr>
            <a:xfrm>
              <a:off x="991672" y="3693475"/>
              <a:ext cx="4231678" cy="94894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476" dirty="0">
                  <a:solidFill>
                    <a:schemeClr val="bg1">
                      <a:lumMod val="50000"/>
                    </a:schemeClr>
                  </a:solidFill>
                  <a:latin typeface="+mj-lt"/>
                  <a:ea typeface="+mn-ea"/>
                  <a:cs typeface="+mn-ea"/>
                  <a:sym typeface="+mn-lt"/>
                </a:rPr>
                <a:t>We use well-known development methodologies to create a customized approach for each of the projects. This allows us to achieve high quality outcomes and full transparency towards.</a:t>
              </a:r>
              <a:endParaRPr lang="en-US" sz="1476" dirty="0">
                <a:solidFill>
                  <a:schemeClr val="bg1">
                    <a:lumMod val="50000"/>
                  </a:schemeClr>
                </a:solidFill>
                <a:latin typeface="+mj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3783575" y="3307427"/>
              <a:ext cx="1439775" cy="35020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vi-VN">
                  <a:solidFill>
                    <a:schemeClr val="accent3"/>
                  </a:solidFill>
                  <a:latin typeface="+mj-lt"/>
                  <a:ea typeface="+mn-ea"/>
                  <a:cs typeface="+mn-ea"/>
                  <a:sym typeface="+mn-lt"/>
                </a:rPr>
                <a:t>Text Element</a:t>
              </a:r>
              <a:endParaRPr lang="en-US">
                <a:solidFill>
                  <a:schemeClr val="accent3"/>
                </a:solidFill>
                <a:latin typeface="+mj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920525" y="1838689"/>
            <a:ext cx="2825448" cy="1382303"/>
            <a:chOff x="872508" y="1743445"/>
            <a:chExt cx="2679090" cy="1310700"/>
          </a:xfrm>
        </p:grpSpPr>
        <p:sp>
          <p:nvSpPr>
            <p:cNvPr id="17" name="TextBox 16"/>
            <p:cNvSpPr txBox="1"/>
            <p:nvPr/>
          </p:nvSpPr>
          <p:spPr>
            <a:xfrm>
              <a:off x="872508" y="2105199"/>
              <a:ext cx="2666211" cy="94894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476" dirty="0">
                  <a:solidFill>
                    <a:schemeClr val="bg1">
                      <a:lumMod val="50000"/>
                    </a:schemeClr>
                  </a:solidFill>
                  <a:latin typeface="+mj-lt"/>
                  <a:ea typeface="+mn-ea"/>
                  <a:cs typeface="+mn-ea"/>
                  <a:sym typeface="+mn-lt"/>
                </a:rPr>
                <a:t>We use well-known development methodologies to create a customized approach for each of the projects. </a:t>
              </a:r>
              <a:r>
                <a:rPr lang="en-US" sz="1476" dirty="0" smtClean="0">
                  <a:solidFill>
                    <a:schemeClr val="bg1">
                      <a:lumMod val="50000"/>
                    </a:schemeClr>
                  </a:solidFill>
                  <a:latin typeface="+mj-lt"/>
                  <a:ea typeface="+mn-ea"/>
                  <a:cs typeface="+mn-ea"/>
                  <a:sym typeface="+mn-lt"/>
                </a:rPr>
                <a:t>This</a:t>
              </a:r>
              <a:endParaRPr lang="en-US" sz="1476" dirty="0">
                <a:solidFill>
                  <a:schemeClr val="bg1">
                    <a:lumMod val="50000"/>
                  </a:schemeClr>
                </a:solidFill>
                <a:latin typeface="+mj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2111824" y="1743445"/>
              <a:ext cx="1439774" cy="35020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vi-VN">
                  <a:solidFill>
                    <a:schemeClr val="accent1"/>
                  </a:solidFill>
                  <a:latin typeface="+mj-lt"/>
                  <a:ea typeface="+mn-ea"/>
                  <a:cs typeface="+mn-ea"/>
                  <a:sym typeface="+mn-lt"/>
                </a:rPr>
                <a:t>Text Element</a:t>
              </a:r>
              <a:endParaRPr lang="en-US">
                <a:solidFill>
                  <a:schemeClr val="accent1"/>
                </a:solidFill>
                <a:latin typeface="+mj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6873068" y="3348529"/>
            <a:ext cx="1623346" cy="1286200"/>
            <a:chOff x="6516709" y="3175075"/>
            <a:chExt cx="1539257" cy="1219575"/>
          </a:xfrm>
        </p:grpSpPr>
        <p:sp>
          <p:nvSpPr>
            <p:cNvPr id="20" name="Rectangle 4"/>
            <p:cNvSpPr/>
            <p:nvPr/>
          </p:nvSpPr>
          <p:spPr>
            <a:xfrm rot="10800000">
              <a:off x="6516709" y="3175075"/>
              <a:ext cx="1539257" cy="1219575"/>
            </a:xfrm>
            <a:custGeom>
              <a:avLst/>
              <a:gdLst>
                <a:gd name="connsiteX0" fmla="*/ 0 w 5306094"/>
                <a:gd name="connsiteY0" fmla="*/ 0 h 4224272"/>
                <a:gd name="connsiteX1" fmla="*/ 5306094 w 5306094"/>
                <a:gd name="connsiteY1" fmla="*/ 0 h 4224272"/>
                <a:gd name="connsiteX2" fmla="*/ 5306094 w 5306094"/>
                <a:gd name="connsiteY2" fmla="*/ 4224272 h 4224272"/>
                <a:gd name="connsiteX3" fmla="*/ 0 w 5306094"/>
                <a:gd name="connsiteY3" fmla="*/ 4224272 h 4224272"/>
                <a:gd name="connsiteX4" fmla="*/ 0 w 5306094"/>
                <a:gd name="connsiteY4" fmla="*/ 0 h 4224272"/>
                <a:gd name="connsiteX0" fmla="*/ 0 w 5306094"/>
                <a:gd name="connsiteY0" fmla="*/ 12879 h 4237151"/>
                <a:gd name="connsiteX1" fmla="*/ 1622737 w 5306094"/>
                <a:gd name="connsiteY1" fmla="*/ 0 h 4237151"/>
                <a:gd name="connsiteX2" fmla="*/ 5306094 w 5306094"/>
                <a:gd name="connsiteY2" fmla="*/ 12879 h 4237151"/>
                <a:gd name="connsiteX3" fmla="*/ 5306094 w 5306094"/>
                <a:gd name="connsiteY3" fmla="*/ 4237151 h 4237151"/>
                <a:gd name="connsiteX4" fmla="*/ 0 w 5306094"/>
                <a:gd name="connsiteY4" fmla="*/ 4237151 h 4237151"/>
                <a:gd name="connsiteX5" fmla="*/ 0 w 5306094"/>
                <a:gd name="connsiteY5" fmla="*/ 12879 h 4237151"/>
                <a:gd name="connsiteX0" fmla="*/ 0 w 5306094"/>
                <a:gd name="connsiteY0" fmla="*/ 25756 h 4250028"/>
                <a:gd name="connsiteX1" fmla="*/ 1622737 w 5306094"/>
                <a:gd name="connsiteY1" fmla="*/ 12877 h 4250028"/>
                <a:gd name="connsiteX2" fmla="*/ 2588652 w 5306094"/>
                <a:gd name="connsiteY2" fmla="*/ 0 h 4250028"/>
                <a:gd name="connsiteX3" fmla="*/ 5306094 w 5306094"/>
                <a:gd name="connsiteY3" fmla="*/ 25756 h 4250028"/>
                <a:gd name="connsiteX4" fmla="*/ 5306094 w 5306094"/>
                <a:gd name="connsiteY4" fmla="*/ 4250028 h 4250028"/>
                <a:gd name="connsiteX5" fmla="*/ 0 w 5306094"/>
                <a:gd name="connsiteY5" fmla="*/ 4250028 h 4250028"/>
                <a:gd name="connsiteX6" fmla="*/ 0 w 5306094"/>
                <a:gd name="connsiteY6" fmla="*/ 25756 h 4250028"/>
                <a:gd name="connsiteX0" fmla="*/ 0 w 5306094"/>
                <a:gd name="connsiteY0" fmla="*/ 12879 h 4237151"/>
                <a:gd name="connsiteX1" fmla="*/ 1622737 w 5306094"/>
                <a:gd name="connsiteY1" fmla="*/ 0 h 4237151"/>
                <a:gd name="connsiteX2" fmla="*/ 5306094 w 5306094"/>
                <a:gd name="connsiteY2" fmla="*/ 12879 h 4237151"/>
                <a:gd name="connsiteX3" fmla="*/ 5306094 w 5306094"/>
                <a:gd name="connsiteY3" fmla="*/ 4237151 h 4237151"/>
                <a:gd name="connsiteX4" fmla="*/ 0 w 5306094"/>
                <a:gd name="connsiteY4" fmla="*/ 4237151 h 4237151"/>
                <a:gd name="connsiteX5" fmla="*/ 0 w 5306094"/>
                <a:gd name="connsiteY5" fmla="*/ 12879 h 4237151"/>
                <a:gd name="connsiteX0" fmla="*/ 0 w 5306094"/>
                <a:gd name="connsiteY0" fmla="*/ 12879 h 4237151"/>
                <a:gd name="connsiteX1" fmla="*/ 1622737 w 5306094"/>
                <a:gd name="connsiteY1" fmla="*/ 0 h 4237151"/>
                <a:gd name="connsiteX2" fmla="*/ 3207194 w 5306094"/>
                <a:gd name="connsiteY2" fmla="*/ 5532 h 4237151"/>
                <a:gd name="connsiteX3" fmla="*/ 5306094 w 5306094"/>
                <a:gd name="connsiteY3" fmla="*/ 12879 h 4237151"/>
                <a:gd name="connsiteX4" fmla="*/ 5306094 w 5306094"/>
                <a:gd name="connsiteY4" fmla="*/ 4237151 h 4237151"/>
                <a:gd name="connsiteX5" fmla="*/ 0 w 5306094"/>
                <a:gd name="connsiteY5" fmla="*/ 4237151 h 4237151"/>
                <a:gd name="connsiteX6" fmla="*/ 0 w 5306094"/>
                <a:gd name="connsiteY6" fmla="*/ 12879 h 4237151"/>
                <a:gd name="connsiteX0" fmla="*/ 0 w 5306094"/>
                <a:gd name="connsiteY0" fmla="*/ 12879 h 4237151"/>
                <a:gd name="connsiteX1" fmla="*/ 1622737 w 5306094"/>
                <a:gd name="connsiteY1" fmla="*/ 0 h 4237151"/>
                <a:gd name="connsiteX2" fmla="*/ 2620968 w 5306094"/>
                <a:gd name="connsiteY2" fmla="*/ 2727 h 4237151"/>
                <a:gd name="connsiteX3" fmla="*/ 3207194 w 5306094"/>
                <a:gd name="connsiteY3" fmla="*/ 5532 h 4237151"/>
                <a:gd name="connsiteX4" fmla="*/ 5306094 w 5306094"/>
                <a:gd name="connsiteY4" fmla="*/ 12879 h 4237151"/>
                <a:gd name="connsiteX5" fmla="*/ 5306094 w 5306094"/>
                <a:gd name="connsiteY5" fmla="*/ 4237151 h 4237151"/>
                <a:gd name="connsiteX6" fmla="*/ 0 w 5306094"/>
                <a:gd name="connsiteY6" fmla="*/ 4237151 h 4237151"/>
                <a:gd name="connsiteX7" fmla="*/ 0 w 5306094"/>
                <a:gd name="connsiteY7" fmla="*/ 12879 h 4237151"/>
                <a:gd name="connsiteX0" fmla="*/ 0 w 5306094"/>
                <a:gd name="connsiteY0" fmla="*/ 12879 h 4237151"/>
                <a:gd name="connsiteX1" fmla="*/ 1622737 w 5306094"/>
                <a:gd name="connsiteY1" fmla="*/ 0 h 4237151"/>
                <a:gd name="connsiteX2" fmla="*/ 2640602 w 5306094"/>
                <a:gd name="connsiteY2" fmla="*/ 47606 h 4237151"/>
                <a:gd name="connsiteX3" fmla="*/ 3207194 w 5306094"/>
                <a:gd name="connsiteY3" fmla="*/ 5532 h 4237151"/>
                <a:gd name="connsiteX4" fmla="*/ 5306094 w 5306094"/>
                <a:gd name="connsiteY4" fmla="*/ 12879 h 4237151"/>
                <a:gd name="connsiteX5" fmla="*/ 5306094 w 5306094"/>
                <a:gd name="connsiteY5" fmla="*/ 4237151 h 4237151"/>
                <a:gd name="connsiteX6" fmla="*/ 0 w 5306094"/>
                <a:gd name="connsiteY6" fmla="*/ 4237151 h 4237151"/>
                <a:gd name="connsiteX7" fmla="*/ 0 w 5306094"/>
                <a:gd name="connsiteY7" fmla="*/ 12879 h 4237151"/>
                <a:gd name="connsiteX0" fmla="*/ 0 w 5306094"/>
                <a:gd name="connsiteY0" fmla="*/ 12879 h 4237151"/>
                <a:gd name="connsiteX1" fmla="*/ 1622737 w 5306094"/>
                <a:gd name="connsiteY1" fmla="*/ 0 h 4237151"/>
                <a:gd name="connsiteX2" fmla="*/ 2374136 w 5306094"/>
                <a:gd name="connsiteY2" fmla="*/ 39191 h 4237151"/>
                <a:gd name="connsiteX3" fmla="*/ 2640602 w 5306094"/>
                <a:gd name="connsiteY3" fmla="*/ 47606 h 4237151"/>
                <a:gd name="connsiteX4" fmla="*/ 3207194 w 5306094"/>
                <a:gd name="connsiteY4" fmla="*/ 5532 h 4237151"/>
                <a:gd name="connsiteX5" fmla="*/ 5306094 w 5306094"/>
                <a:gd name="connsiteY5" fmla="*/ 12879 h 4237151"/>
                <a:gd name="connsiteX6" fmla="*/ 5306094 w 5306094"/>
                <a:gd name="connsiteY6" fmla="*/ 4237151 h 4237151"/>
                <a:gd name="connsiteX7" fmla="*/ 0 w 5306094"/>
                <a:gd name="connsiteY7" fmla="*/ 4237151 h 4237151"/>
                <a:gd name="connsiteX8" fmla="*/ 0 w 5306094"/>
                <a:gd name="connsiteY8" fmla="*/ 12879 h 4237151"/>
                <a:gd name="connsiteX0" fmla="*/ 0 w 5306094"/>
                <a:gd name="connsiteY0" fmla="*/ 12879 h 4237151"/>
                <a:gd name="connsiteX1" fmla="*/ 1622737 w 5306094"/>
                <a:gd name="connsiteY1" fmla="*/ 0 h 4237151"/>
                <a:gd name="connsiteX2" fmla="*/ 2433039 w 5306094"/>
                <a:gd name="connsiteY2" fmla="*/ 308462 h 4237151"/>
                <a:gd name="connsiteX3" fmla="*/ 2640602 w 5306094"/>
                <a:gd name="connsiteY3" fmla="*/ 47606 h 4237151"/>
                <a:gd name="connsiteX4" fmla="*/ 3207194 w 5306094"/>
                <a:gd name="connsiteY4" fmla="*/ 5532 h 4237151"/>
                <a:gd name="connsiteX5" fmla="*/ 5306094 w 5306094"/>
                <a:gd name="connsiteY5" fmla="*/ 12879 h 4237151"/>
                <a:gd name="connsiteX6" fmla="*/ 5306094 w 5306094"/>
                <a:gd name="connsiteY6" fmla="*/ 4237151 h 4237151"/>
                <a:gd name="connsiteX7" fmla="*/ 0 w 5306094"/>
                <a:gd name="connsiteY7" fmla="*/ 4237151 h 4237151"/>
                <a:gd name="connsiteX8" fmla="*/ 0 w 5306094"/>
                <a:gd name="connsiteY8" fmla="*/ 12879 h 4237151"/>
                <a:gd name="connsiteX0" fmla="*/ 0 w 5306094"/>
                <a:gd name="connsiteY0" fmla="*/ 7347 h 4231619"/>
                <a:gd name="connsiteX1" fmla="*/ 1614323 w 5306094"/>
                <a:gd name="connsiteY1" fmla="*/ 30931 h 4231619"/>
                <a:gd name="connsiteX2" fmla="*/ 2433039 w 5306094"/>
                <a:gd name="connsiteY2" fmla="*/ 302930 h 4231619"/>
                <a:gd name="connsiteX3" fmla="*/ 2640602 w 5306094"/>
                <a:gd name="connsiteY3" fmla="*/ 42074 h 4231619"/>
                <a:gd name="connsiteX4" fmla="*/ 3207194 w 5306094"/>
                <a:gd name="connsiteY4" fmla="*/ 0 h 4231619"/>
                <a:gd name="connsiteX5" fmla="*/ 5306094 w 5306094"/>
                <a:gd name="connsiteY5" fmla="*/ 7347 h 4231619"/>
                <a:gd name="connsiteX6" fmla="*/ 5306094 w 5306094"/>
                <a:gd name="connsiteY6" fmla="*/ 4231619 h 4231619"/>
                <a:gd name="connsiteX7" fmla="*/ 0 w 5306094"/>
                <a:gd name="connsiteY7" fmla="*/ 4231619 h 4231619"/>
                <a:gd name="connsiteX8" fmla="*/ 0 w 5306094"/>
                <a:gd name="connsiteY8" fmla="*/ 7347 h 4231619"/>
                <a:gd name="connsiteX0" fmla="*/ 0 w 5306094"/>
                <a:gd name="connsiteY0" fmla="*/ 7347 h 4231619"/>
                <a:gd name="connsiteX1" fmla="*/ 1617128 w 5306094"/>
                <a:gd name="connsiteY1" fmla="*/ 77 h 4231619"/>
                <a:gd name="connsiteX2" fmla="*/ 2433039 w 5306094"/>
                <a:gd name="connsiteY2" fmla="*/ 302930 h 4231619"/>
                <a:gd name="connsiteX3" fmla="*/ 2640602 w 5306094"/>
                <a:gd name="connsiteY3" fmla="*/ 42074 h 4231619"/>
                <a:gd name="connsiteX4" fmla="*/ 3207194 w 5306094"/>
                <a:gd name="connsiteY4" fmla="*/ 0 h 4231619"/>
                <a:gd name="connsiteX5" fmla="*/ 5306094 w 5306094"/>
                <a:gd name="connsiteY5" fmla="*/ 7347 h 4231619"/>
                <a:gd name="connsiteX6" fmla="*/ 5306094 w 5306094"/>
                <a:gd name="connsiteY6" fmla="*/ 4231619 h 4231619"/>
                <a:gd name="connsiteX7" fmla="*/ 0 w 5306094"/>
                <a:gd name="connsiteY7" fmla="*/ 4231619 h 4231619"/>
                <a:gd name="connsiteX8" fmla="*/ 0 w 5306094"/>
                <a:gd name="connsiteY8" fmla="*/ 7347 h 4231619"/>
                <a:gd name="connsiteX0" fmla="*/ 0 w 5306094"/>
                <a:gd name="connsiteY0" fmla="*/ 7347 h 4231619"/>
                <a:gd name="connsiteX1" fmla="*/ 1617128 w 5306094"/>
                <a:gd name="connsiteY1" fmla="*/ 77 h 4231619"/>
                <a:gd name="connsiteX2" fmla="*/ 2433039 w 5306094"/>
                <a:gd name="connsiteY2" fmla="*/ 302930 h 4231619"/>
                <a:gd name="connsiteX3" fmla="*/ 2640602 w 5306094"/>
                <a:gd name="connsiteY3" fmla="*/ 42074 h 4231619"/>
                <a:gd name="connsiteX4" fmla="*/ 3207194 w 5306094"/>
                <a:gd name="connsiteY4" fmla="*/ 0 h 4231619"/>
                <a:gd name="connsiteX5" fmla="*/ 5306094 w 5306094"/>
                <a:gd name="connsiteY5" fmla="*/ 7347 h 4231619"/>
                <a:gd name="connsiteX6" fmla="*/ 5306094 w 5306094"/>
                <a:gd name="connsiteY6" fmla="*/ 4231619 h 4231619"/>
                <a:gd name="connsiteX7" fmla="*/ 0 w 5306094"/>
                <a:gd name="connsiteY7" fmla="*/ 4231619 h 4231619"/>
                <a:gd name="connsiteX8" fmla="*/ 0 w 5306094"/>
                <a:gd name="connsiteY8" fmla="*/ 7347 h 4231619"/>
                <a:gd name="connsiteX0" fmla="*/ 0 w 5306094"/>
                <a:gd name="connsiteY0" fmla="*/ 7347 h 4231619"/>
                <a:gd name="connsiteX1" fmla="*/ 1617128 w 5306094"/>
                <a:gd name="connsiteY1" fmla="*/ 77 h 4231619"/>
                <a:gd name="connsiteX2" fmla="*/ 2433039 w 5306094"/>
                <a:gd name="connsiteY2" fmla="*/ 302930 h 4231619"/>
                <a:gd name="connsiteX3" fmla="*/ 2640602 w 5306094"/>
                <a:gd name="connsiteY3" fmla="*/ 42074 h 4231619"/>
                <a:gd name="connsiteX4" fmla="*/ 3207194 w 5306094"/>
                <a:gd name="connsiteY4" fmla="*/ 0 h 4231619"/>
                <a:gd name="connsiteX5" fmla="*/ 4203765 w 5306094"/>
                <a:gd name="connsiteY5" fmla="*/ 714184 h 4231619"/>
                <a:gd name="connsiteX6" fmla="*/ 5306094 w 5306094"/>
                <a:gd name="connsiteY6" fmla="*/ 4231619 h 4231619"/>
                <a:gd name="connsiteX7" fmla="*/ 0 w 5306094"/>
                <a:gd name="connsiteY7" fmla="*/ 4231619 h 4231619"/>
                <a:gd name="connsiteX8" fmla="*/ 0 w 5306094"/>
                <a:gd name="connsiteY8" fmla="*/ 7347 h 4231619"/>
                <a:gd name="connsiteX0" fmla="*/ 0 w 5306094"/>
                <a:gd name="connsiteY0" fmla="*/ 7347 h 4231619"/>
                <a:gd name="connsiteX1" fmla="*/ 1617128 w 5306094"/>
                <a:gd name="connsiteY1" fmla="*/ 77 h 4231619"/>
                <a:gd name="connsiteX2" fmla="*/ 2433039 w 5306094"/>
                <a:gd name="connsiteY2" fmla="*/ 302930 h 4231619"/>
                <a:gd name="connsiteX3" fmla="*/ 2640602 w 5306094"/>
                <a:gd name="connsiteY3" fmla="*/ 42074 h 4231619"/>
                <a:gd name="connsiteX4" fmla="*/ 3207194 w 5306094"/>
                <a:gd name="connsiteY4" fmla="*/ 0 h 4231619"/>
                <a:gd name="connsiteX5" fmla="*/ 4203765 w 5306094"/>
                <a:gd name="connsiteY5" fmla="*/ 714184 h 4231619"/>
                <a:gd name="connsiteX6" fmla="*/ 4517086 w 5306094"/>
                <a:gd name="connsiteY6" fmla="*/ 1719409 h 4231619"/>
                <a:gd name="connsiteX7" fmla="*/ 5306094 w 5306094"/>
                <a:gd name="connsiteY7" fmla="*/ 4231619 h 4231619"/>
                <a:gd name="connsiteX8" fmla="*/ 0 w 5306094"/>
                <a:gd name="connsiteY8" fmla="*/ 4231619 h 4231619"/>
                <a:gd name="connsiteX9" fmla="*/ 0 w 5306094"/>
                <a:gd name="connsiteY9" fmla="*/ 7347 h 4231619"/>
                <a:gd name="connsiteX0" fmla="*/ 0 w 5306094"/>
                <a:gd name="connsiteY0" fmla="*/ 7347 h 4231619"/>
                <a:gd name="connsiteX1" fmla="*/ 1617128 w 5306094"/>
                <a:gd name="connsiteY1" fmla="*/ 77 h 4231619"/>
                <a:gd name="connsiteX2" fmla="*/ 2433039 w 5306094"/>
                <a:gd name="connsiteY2" fmla="*/ 302930 h 4231619"/>
                <a:gd name="connsiteX3" fmla="*/ 2640602 w 5306094"/>
                <a:gd name="connsiteY3" fmla="*/ 42074 h 4231619"/>
                <a:gd name="connsiteX4" fmla="*/ 3207194 w 5306094"/>
                <a:gd name="connsiteY4" fmla="*/ 0 h 4231619"/>
                <a:gd name="connsiteX5" fmla="*/ 4203765 w 5306094"/>
                <a:gd name="connsiteY5" fmla="*/ 714184 h 4231619"/>
                <a:gd name="connsiteX6" fmla="*/ 4236596 w 5306094"/>
                <a:gd name="connsiteY6" fmla="*/ 1559529 h 4231619"/>
                <a:gd name="connsiteX7" fmla="*/ 5306094 w 5306094"/>
                <a:gd name="connsiteY7" fmla="*/ 4231619 h 4231619"/>
                <a:gd name="connsiteX8" fmla="*/ 0 w 5306094"/>
                <a:gd name="connsiteY8" fmla="*/ 4231619 h 4231619"/>
                <a:gd name="connsiteX9" fmla="*/ 0 w 5306094"/>
                <a:gd name="connsiteY9" fmla="*/ 7347 h 4231619"/>
                <a:gd name="connsiteX0" fmla="*/ 0 w 5306094"/>
                <a:gd name="connsiteY0" fmla="*/ 7347 h 4231619"/>
                <a:gd name="connsiteX1" fmla="*/ 1617128 w 5306094"/>
                <a:gd name="connsiteY1" fmla="*/ 77 h 4231619"/>
                <a:gd name="connsiteX2" fmla="*/ 2433039 w 5306094"/>
                <a:gd name="connsiteY2" fmla="*/ 302930 h 4231619"/>
                <a:gd name="connsiteX3" fmla="*/ 2640602 w 5306094"/>
                <a:gd name="connsiteY3" fmla="*/ 42074 h 4231619"/>
                <a:gd name="connsiteX4" fmla="*/ 3207194 w 5306094"/>
                <a:gd name="connsiteY4" fmla="*/ 0 h 4231619"/>
                <a:gd name="connsiteX5" fmla="*/ 4203765 w 5306094"/>
                <a:gd name="connsiteY5" fmla="*/ 714184 h 4231619"/>
                <a:gd name="connsiteX6" fmla="*/ 4236596 w 5306094"/>
                <a:gd name="connsiteY6" fmla="*/ 1559529 h 4231619"/>
                <a:gd name="connsiteX7" fmla="*/ 4449768 w 5306094"/>
                <a:gd name="connsiteY7" fmla="*/ 2112096 h 4231619"/>
                <a:gd name="connsiteX8" fmla="*/ 5306094 w 5306094"/>
                <a:gd name="connsiteY8" fmla="*/ 4231619 h 4231619"/>
                <a:gd name="connsiteX9" fmla="*/ 0 w 5306094"/>
                <a:gd name="connsiteY9" fmla="*/ 4231619 h 4231619"/>
                <a:gd name="connsiteX10" fmla="*/ 0 w 5306094"/>
                <a:gd name="connsiteY10" fmla="*/ 7347 h 4231619"/>
                <a:gd name="connsiteX0" fmla="*/ 0 w 5306094"/>
                <a:gd name="connsiteY0" fmla="*/ 7347 h 4231619"/>
                <a:gd name="connsiteX1" fmla="*/ 1617128 w 5306094"/>
                <a:gd name="connsiteY1" fmla="*/ 77 h 4231619"/>
                <a:gd name="connsiteX2" fmla="*/ 2433039 w 5306094"/>
                <a:gd name="connsiteY2" fmla="*/ 302930 h 4231619"/>
                <a:gd name="connsiteX3" fmla="*/ 2640602 w 5306094"/>
                <a:gd name="connsiteY3" fmla="*/ 42074 h 4231619"/>
                <a:gd name="connsiteX4" fmla="*/ 3207194 w 5306094"/>
                <a:gd name="connsiteY4" fmla="*/ 0 h 4231619"/>
                <a:gd name="connsiteX5" fmla="*/ 4203765 w 5306094"/>
                <a:gd name="connsiteY5" fmla="*/ 714184 h 4231619"/>
                <a:gd name="connsiteX6" fmla="*/ 4236596 w 5306094"/>
                <a:gd name="connsiteY6" fmla="*/ 1559529 h 4231619"/>
                <a:gd name="connsiteX7" fmla="*/ 4744283 w 5306094"/>
                <a:gd name="connsiteY7" fmla="*/ 1595993 h 4231619"/>
                <a:gd name="connsiteX8" fmla="*/ 5306094 w 5306094"/>
                <a:gd name="connsiteY8" fmla="*/ 4231619 h 4231619"/>
                <a:gd name="connsiteX9" fmla="*/ 0 w 5306094"/>
                <a:gd name="connsiteY9" fmla="*/ 4231619 h 4231619"/>
                <a:gd name="connsiteX10" fmla="*/ 0 w 5306094"/>
                <a:gd name="connsiteY10" fmla="*/ 7347 h 4231619"/>
                <a:gd name="connsiteX0" fmla="*/ 0 w 5306094"/>
                <a:gd name="connsiteY0" fmla="*/ 7347 h 4231619"/>
                <a:gd name="connsiteX1" fmla="*/ 1617128 w 5306094"/>
                <a:gd name="connsiteY1" fmla="*/ 77 h 4231619"/>
                <a:gd name="connsiteX2" fmla="*/ 2433039 w 5306094"/>
                <a:gd name="connsiteY2" fmla="*/ 302930 h 4231619"/>
                <a:gd name="connsiteX3" fmla="*/ 2640602 w 5306094"/>
                <a:gd name="connsiteY3" fmla="*/ 42074 h 4231619"/>
                <a:gd name="connsiteX4" fmla="*/ 3207194 w 5306094"/>
                <a:gd name="connsiteY4" fmla="*/ 0 h 4231619"/>
                <a:gd name="connsiteX5" fmla="*/ 4203765 w 5306094"/>
                <a:gd name="connsiteY5" fmla="*/ 714184 h 4231619"/>
                <a:gd name="connsiteX6" fmla="*/ 4236596 w 5306094"/>
                <a:gd name="connsiteY6" fmla="*/ 1559529 h 4231619"/>
                <a:gd name="connsiteX7" fmla="*/ 4744283 w 5306094"/>
                <a:gd name="connsiteY7" fmla="*/ 1595993 h 4231619"/>
                <a:gd name="connsiteX8" fmla="*/ 4884019 w 5306094"/>
                <a:gd name="connsiteY8" fmla="*/ 2240272 h 4231619"/>
                <a:gd name="connsiteX9" fmla="*/ 5306094 w 5306094"/>
                <a:gd name="connsiteY9" fmla="*/ 4231619 h 4231619"/>
                <a:gd name="connsiteX10" fmla="*/ 0 w 5306094"/>
                <a:gd name="connsiteY10" fmla="*/ 4231619 h 4231619"/>
                <a:gd name="connsiteX11" fmla="*/ 0 w 5306094"/>
                <a:gd name="connsiteY11" fmla="*/ 7347 h 4231619"/>
                <a:gd name="connsiteX0" fmla="*/ 0 w 5329628"/>
                <a:gd name="connsiteY0" fmla="*/ 7347 h 4231619"/>
                <a:gd name="connsiteX1" fmla="*/ 1617128 w 5329628"/>
                <a:gd name="connsiteY1" fmla="*/ 77 h 4231619"/>
                <a:gd name="connsiteX2" fmla="*/ 2433039 w 5329628"/>
                <a:gd name="connsiteY2" fmla="*/ 302930 h 4231619"/>
                <a:gd name="connsiteX3" fmla="*/ 2640602 w 5329628"/>
                <a:gd name="connsiteY3" fmla="*/ 42074 h 4231619"/>
                <a:gd name="connsiteX4" fmla="*/ 3207194 w 5329628"/>
                <a:gd name="connsiteY4" fmla="*/ 0 h 4231619"/>
                <a:gd name="connsiteX5" fmla="*/ 4203765 w 5329628"/>
                <a:gd name="connsiteY5" fmla="*/ 714184 h 4231619"/>
                <a:gd name="connsiteX6" fmla="*/ 4236596 w 5329628"/>
                <a:gd name="connsiteY6" fmla="*/ 1559529 h 4231619"/>
                <a:gd name="connsiteX7" fmla="*/ 4744283 w 5329628"/>
                <a:gd name="connsiteY7" fmla="*/ 1595993 h 4231619"/>
                <a:gd name="connsiteX8" fmla="*/ 5329628 w 5329628"/>
                <a:gd name="connsiteY8" fmla="*/ 2165574 h 4231619"/>
                <a:gd name="connsiteX9" fmla="*/ 5306094 w 5329628"/>
                <a:gd name="connsiteY9" fmla="*/ 4231619 h 4231619"/>
                <a:gd name="connsiteX10" fmla="*/ 0 w 5329628"/>
                <a:gd name="connsiteY10" fmla="*/ 4231619 h 4231619"/>
                <a:gd name="connsiteX11" fmla="*/ 0 w 5329628"/>
                <a:gd name="connsiteY11" fmla="*/ 7347 h 4231619"/>
                <a:gd name="connsiteX0" fmla="*/ 0 w 5329628"/>
                <a:gd name="connsiteY0" fmla="*/ 7347 h 4231619"/>
                <a:gd name="connsiteX1" fmla="*/ 1617128 w 5329628"/>
                <a:gd name="connsiteY1" fmla="*/ 77 h 4231619"/>
                <a:gd name="connsiteX2" fmla="*/ 2433039 w 5329628"/>
                <a:gd name="connsiteY2" fmla="*/ 302930 h 4231619"/>
                <a:gd name="connsiteX3" fmla="*/ 2640602 w 5329628"/>
                <a:gd name="connsiteY3" fmla="*/ 42074 h 4231619"/>
                <a:gd name="connsiteX4" fmla="*/ 3207194 w 5329628"/>
                <a:gd name="connsiteY4" fmla="*/ 0 h 4231619"/>
                <a:gd name="connsiteX5" fmla="*/ 4203765 w 5329628"/>
                <a:gd name="connsiteY5" fmla="*/ 714184 h 4231619"/>
                <a:gd name="connsiteX6" fmla="*/ 4236596 w 5329628"/>
                <a:gd name="connsiteY6" fmla="*/ 1559529 h 4231619"/>
                <a:gd name="connsiteX7" fmla="*/ 4744283 w 5329628"/>
                <a:gd name="connsiteY7" fmla="*/ 1595993 h 4231619"/>
                <a:gd name="connsiteX8" fmla="*/ 5329628 w 5329628"/>
                <a:gd name="connsiteY8" fmla="*/ 2165574 h 4231619"/>
                <a:gd name="connsiteX9" fmla="*/ 5321549 w 5329628"/>
                <a:gd name="connsiteY9" fmla="*/ 2943731 h 4231619"/>
                <a:gd name="connsiteX10" fmla="*/ 5306094 w 5329628"/>
                <a:gd name="connsiteY10" fmla="*/ 4231619 h 4231619"/>
                <a:gd name="connsiteX11" fmla="*/ 0 w 5329628"/>
                <a:gd name="connsiteY11" fmla="*/ 4231619 h 4231619"/>
                <a:gd name="connsiteX12" fmla="*/ 0 w 5329628"/>
                <a:gd name="connsiteY12" fmla="*/ 7347 h 4231619"/>
                <a:gd name="connsiteX0" fmla="*/ 0 w 5329628"/>
                <a:gd name="connsiteY0" fmla="*/ 7347 h 4231619"/>
                <a:gd name="connsiteX1" fmla="*/ 1617128 w 5329628"/>
                <a:gd name="connsiteY1" fmla="*/ 77 h 4231619"/>
                <a:gd name="connsiteX2" fmla="*/ 2433039 w 5329628"/>
                <a:gd name="connsiteY2" fmla="*/ 302930 h 4231619"/>
                <a:gd name="connsiteX3" fmla="*/ 2640602 w 5329628"/>
                <a:gd name="connsiteY3" fmla="*/ 42074 h 4231619"/>
                <a:gd name="connsiteX4" fmla="*/ 3207194 w 5329628"/>
                <a:gd name="connsiteY4" fmla="*/ 0 h 4231619"/>
                <a:gd name="connsiteX5" fmla="*/ 4203765 w 5329628"/>
                <a:gd name="connsiteY5" fmla="*/ 714184 h 4231619"/>
                <a:gd name="connsiteX6" fmla="*/ 4236596 w 5329628"/>
                <a:gd name="connsiteY6" fmla="*/ 1559529 h 4231619"/>
                <a:gd name="connsiteX7" fmla="*/ 4744283 w 5329628"/>
                <a:gd name="connsiteY7" fmla="*/ 1595993 h 4231619"/>
                <a:gd name="connsiteX8" fmla="*/ 5329628 w 5329628"/>
                <a:gd name="connsiteY8" fmla="*/ 2165574 h 4231619"/>
                <a:gd name="connsiteX9" fmla="*/ 4893970 w 5329628"/>
                <a:gd name="connsiteY9" fmla="*/ 2758276 h 4231619"/>
                <a:gd name="connsiteX10" fmla="*/ 5306094 w 5329628"/>
                <a:gd name="connsiteY10" fmla="*/ 4231619 h 4231619"/>
                <a:gd name="connsiteX11" fmla="*/ 0 w 5329628"/>
                <a:gd name="connsiteY11" fmla="*/ 4231619 h 4231619"/>
                <a:gd name="connsiteX12" fmla="*/ 0 w 5329628"/>
                <a:gd name="connsiteY12" fmla="*/ 7347 h 4231619"/>
                <a:gd name="connsiteX0" fmla="*/ 0 w 5329628"/>
                <a:gd name="connsiteY0" fmla="*/ 7347 h 4231619"/>
                <a:gd name="connsiteX1" fmla="*/ 1617128 w 5329628"/>
                <a:gd name="connsiteY1" fmla="*/ 77 h 4231619"/>
                <a:gd name="connsiteX2" fmla="*/ 2433039 w 5329628"/>
                <a:gd name="connsiteY2" fmla="*/ 302930 h 4231619"/>
                <a:gd name="connsiteX3" fmla="*/ 2640602 w 5329628"/>
                <a:gd name="connsiteY3" fmla="*/ 42074 h 4231619"/>
                <a:gd name="connsiteX4" fmla="*/ 3207194 w 5329628"/>
                <a:gd name="connsiteY4" fmla="*/ 0 h 4231619"/>
                <a:gd name="connsiteX5" fmla="*/ 4203765 w 5329628"/>
                <a:gd name="connsiteY5" fmla="*/ 714184 h 4231619"/>
                <a:gd name="connsiteX6" fmla="*/ 4236596 w 5329628"/>
                <a:gd name="connsiteY6" fmla="*/ 1559529 h 4231619"/>
                <a:gd name="connsiteX7" fmla="*/ 4744283 w 5329628"/>
                <a:gd name="connsiteY7" fmla="*/ 1595993 h 4231619"/>
                <a:gd name="connsiteX8" fmla="*/ 5329628 w 5329628"/>
                <a:gd name="connsiteY8" fmla="*/ 2165574 h 4231619"/>
                <a:gd name="connsiteX9" fmla="*/ 4268057 w 5329628"/>
                <a:gd name="connsiteY9" fmla="*/ 2418274 h 4231619"/>
                <a:gd name="connsiteX10" fmla="*/ 5306094 w 5329628"/>
                <a:gd name="connsiteY10" fmla="*/ 4231619 h 4231619"/>
                <a:gd name="connsiteX11" fmla="*/ 0 w 5329628"/>
                <a:gd name="connsiteY11" fmla="*/ 4231619 h 4231619"/>
                <a:gd name="connsiteX12" fmla="*/ 0 w 5329628"/>
                <a:gd name="connsiteY12" fmla="*/ 7347 h 4231619"/>
                <a:gd name="connsiteX0" fmla="*/ 0 w 5329628"/>
                <a:gd name="connsiteY0" fmla="*/ 7347 h 4231619"/>
                <a:gd name="connsiteX1" fmla="*/ 1617128 w 5329628"/>
                <a:gd name="connsiteY1" fmla="*/ 77 h 4231619"/>
                <a:gd name="connsiteX2" fmla="*/ 2433039 w 5329628"/>
                <a:gd name="connsiteY2" fmla="*/ 302930 h 4231619"/>
                <a:gd name="connsiteX3" fmla="*/ 2640602 w 5329628"/>
                <a:gd name="connsiteY3" fmla="*/ 42074 h 4231619"/>
                <a:gd name="connsiteX4" fmla="*/ 3207194 w 5329628"/>
                <a:gd name="connsiteY4" fmla="*/ 0 h 4231619"/>
                <a:gd name="connsiteX5" fmla="*/ 4203765 w 5329628"/>
                <a:gd name="connsiteY5" fmla="*/ 714184 h 4231619"/>
                <a:gd name="connsiteX6" fmla="*/ 4236596 w 5329628"/>
                <a:gd name="connsiteY6" fmla="*/ 1559529 h 4231619"/>
                <a:gd name="connsiteX7" fmla="*/ 4744283 w 5329628"/>
                <a:gd name="connsiteY7" fmla="*/ 1595993 h 4231619"/>
                <a:gd name="connsiteX8" fmla="*/ 5329628 w 5329628"/>
                <a:gd name="connsiteY8" fmla="*/ 2165574 h 4231619"/>
                <a:gd name="connsiteX9" fmla="*/ 4268057 w 5329628"/>
                <a:gd name="connsiteY9" fmla="*/ 2418274 h 4231619"/>
                <a:gd name="connsiteX10" fmla="*/ 4215848 w 5329628"/>
                <a:gd name="connsiteY10" fmla="*/ 3493065 h 4231619"/>
                <a:gd name="connsiteX11" fmla="*/ 0 w 5329628"/>
                <a:gd name="connsiteY11" fmla="*/ 4231619 h 4231619"/>
                <a:gd name="connsiteX12" fmla="*/ 0 w 5329628"/>
                <a:gd name="connsiteY12" fmla="*/ 7347 h 4231619"/>
                <a:gd name="connsiteX0" fmla="*/ 0 w 5329628"/>
                <a:gd name="connsiteY0" fmla="*/ 7347 h 4231619"/>
                <a:gd name="connsiteX1" fmla="*/ 1617128 w 5329628"/>
                <a:gd name="connsiteY1" fmla="*/ 77 h 4231619"/>
                <a:gd name="connsiteX2" fmla="*/ 2433039 w 5329628"/>
                <a:gd name="connsiteY2" fmla="*/ 302930 h 4231619"/>
                <a:gd name="connsiteX3" fmla="*/ 2640602 w 5329628"/>
                <a:gd name="connsiteY3" fmla="*/ 42074 h 4231619"/>
                <a:gd name="connsiteX4" fmla="*/ 3207194 w 5329628"/>
                <a:gd name="connsiteY4" fmla="*/ 0 h 4231619"/>
                <a:gd name="connsiteX5" fmla="*/ 4203765 w 5329628"/>
                <a:gd name="connsiteY5" fmla="*/ 714184 h 4231619"/>
                <a:gd name="connsiteX6" fmla="*/ 4236596 w 5329628"/>
                <a:gd name="connsiteY6" fmla="*/ 1559529 h 4231619"/>
                <a:gd name="connsiteX7" fmla="*/ 4744283 w 5329628"/>
                <a:gd name="connsiteY7" fmla="*/ 1595993 h 4231619"/>
                <a:gd name="connsiteX8" fmla="*/ 5329628 w 5329628"/>
                <a:gd name="connsiteY8" fmla="*/ 2165574 h 4231619"/>
                <a:gd name="connsiteX9" fmla="*/ 4268057 w 5329628"/>
                <a:gd name="connsiteY9" fmla="*/ 2418274 h 4231619"/>
                <a:gd name="connsiteX10" fmla="*/ 4199862 w 5329628"/>
                <a:gd name="connsiteY10" fmla="*/ 3483474 h 4231619"/>
                <a:gd name="connsiteX11" fmla="*/ 0 w 5329628"/>
                <a:gd name="connsiteY11" fmla="*/ 4231619 h 4231619"/>
                <a:gd name="connsiteX12" fmla="*/ 0 w 5329628"/>
                <a:gd name="connsiteY12" fmla="*/ 7347 h 4231619"/>
                <a:gd name="connsiteX0" fmla="*/ 0 w 5329628"/>
                <a:gd name="connsiteY0" fmla="*/ 7347 h 4231619"/>
                <a:gd name="connsiteX1" fmla="*/ 1617128 w 5329628"/>
                <a:gd name="connsiteY1" fmla="*/ 77 h 4231619"/>
                <a:gd name="connsiteX2" fmla="*/ 2433039 w 5329628"/>
                <a:gd name="connsiteY2" fmla="*/ 302930 h 4231619"/>
                <a:gd name="connsiteX3" fmla="*/ 2640602 w 5329628"/>
                <a:gd name="connsiteY3" fmla="*/ 42074 h 4231619"/>
                <a:gd name="connsiteX4" fmla="*/ 3207194 w 5329628"/>
                <a:gd name="connsiteY4" fmla="*/ 0 h 4231619"/>
                <a:gd name="connsiteX5" fmla="*/ 4203765 w 5329628"/>
                <a:gd name="connsiteY5" fmla="*/ 714184 h 4231619"/>
                <a:gd name="connsiteX6" fmla="*/ 4236596 w 5329628"/>
                <a:gd name="connsiteY6" fmla="*/ 1559529 h 4231619"/>
                <a:gd name="connsiteX7" fmla="*/ 4744283 w 5329628"/>
                <a:gd name="connsiteY7" fmla="*/ 1595993 h 4231619"/>
                <a:gd name="connsiteX8" fmla="*/ 5329628 w 5329628"/>
                <a:gd name="connsiteY8" fmla="*/ 2165574 h 4231619"/>
                <a:gd name="connsiteX9" fmla="*/ 4268057 w 5329628"/>
                <a:gd name="connsiteY9" fmla="*/ 2418274 h 4231619"/>
                <a:gd name="connsiteX10" fmla="*/ 4209454 w 5329628"/>
                <a:gd name="connsiteY10" fmla="*/ 3480277 h 4231619"/>
                <a:gd name="connsiteX11" fmla="*/ 0 w 5329628"/>
                <a:gd name="connsiteY11" fmla="*/ 4231619 h 4231619"/>
                <a:gd name="connsiteX12" fmla="*/ 0 w 5329628"/>
                <a:gd name="connsiteY12" fmla="*/ 7347 h 4231619"/>
                <a:gd name="connsiteX0" fmla="*/ 0 w 5329628"/>
                <a:gd name="connsiteY0" fmla="*/ 7347 h 4231619"/>
                <a:gd name="connsiteX1" fmla="*/ 1617128 w 5329628"/>
                <a:gd name="connsiteY1" fmla="*/ 77 h 4231619"/>
                <a:gd name="connsiteX2" fmla="*/ 2433039 w 5329628"/>
                <a:gd name="connsiteY2" fmla="*/ 302930 h 4231619"/>
                <a:gd name="connsiteX3" fmla="*/ 2640602 w 5329628"/>
                <a:gd name="connsiteY3" fmla="*/ 42074 h 4231619"/>
                <a:gd name="connsiteX4" fmla="*/ 3207194 w 5329628"/>
                <a:gd name="connsiteY4" fmla="*/ 0 h 4231619"/>
                <a:gd name="connsiteX5" fmla="*/ 4203765 w 5329628"/>
                <a:gd name="connsiteY5" fmla="*/ 714184 h 4231619"/>
                <a:gd name="connsiteX6" fmla="*/ 4236596 w 5329628"/>
                <a:gd name="connsiteY6" fmla="*/ 1559529 h 4231619"/>
                <a:gd name="connsiteX7" fmla="*/ 4744283 w 5329628"/>
                <a:gd name="connsiteY7" fmla="*/ 1595993 h 4231619"/>
                <a:gd name="connsiteX8" fmla="*/ 5329628 w 5329628"/>
                <a:gd name="connsiteY8" fmla="*/ 2165574 h 4231619"/>
                <a:gd name="connsiteX9" fmla="*/ 4268057 w 5329628"/>
                <a:gd name="connsiteY9" fmla="*/ 2418274 h 4231619"/>
                <a:gd name="connsiteX10" fmla="*/ 4209454 w 5329628"/>
                <a:gd name="connsiteY10" fmla="*/ 3480277 h 4231619"/>
                <a:gd name="connsiteX11" fmla="*/ 2988255 w 5329628"/>
                <a:gd name="connsiteY11" fmla="*/ 3682299 h 4231619"/>
                <a:gd name="connsiteX12" fmla="*/ 0 w 5329628"/>
                <a:gd name="connsiteY12" fmla="*/ 4231619 h 4231619"/>
                <a:gd name="connsiteX13" fmla="*/ 0 w 5329628"/>
                <a:gd name="connsiteY13" fmla="*/ 7347 h 4231619"/>
                <a:gd name="connsiteX0" fmla="*/ 0 w 5329628"/>
                <a:gd name="connsiteY0" fmla="*/ 7347 h 4231619"/>
                <a:gd name="connsiteX1" fmla="*/ 1617128 w 5329628"/>
                <a:gd name="connsiteY1" fmla="*/ 77 h 4231619"/>
                <a:gd name="connsiteX2" fmla="*/ 2433039 w 5329628"/>
                <a:gd name="connsiteY2" fmla="*/ 302930 h 4231619"/>
                <a:gd name="connsiteX3" fmla="*/ 2640602 w 5329628"/>
                <a:gd name="connsiteY3" fmla="*/ 42074 h 4231619"/>
                <a:gd name="connsiteX4" fmla="*/ 3207194 w 5329628"/>
                <a:gd name="connsiteY4" fmla="*/ 0 h 4231619"/>
                <a:gd name="connsiteX5" fmla="*/ 4203765 w 5329628"/>
                <a:gd name="connsiteY5" fmla="*/ 714184 h 4231619"/>
                <a:gd name="connsiteX6" fmla="*/ 4236596 w 5329628"/>
                <a:gd name="connsiteY6" fmla="*/ 1559529 h 4231619"/>
                <a:gd name="connsiteX7" fmla="*/ 4744283 w 5329628"/>
                <a:gd name="connsiteY7" fmla="*/ 1595993 h 4231619"/>
                <a:gd name="connsiteX8" fmla="*/ 5329628 w 5329628"/>
                <a:gd name="connsiteY8" fmla="*/ 2165574 h 4231619"/>
                <a:gd name="connsiteX9" fmla="*/ 4268057 w 5329628"/>
                <a:gd name="connsiteY9" fmla="*/ 2418274 h 4231619"/>
                <a:gd name="connsiteX10" fmla="*/ 4209454 w 5329628"/>
                <a:gd name="connsiteY10" fmla="*/ 3480277 h 4231619"/>
                <a:gd name="connsiteX11" fmla="*/ 3508955 w 5329628"/>
                <a:gd name="connsiteY11" fmla="*/ 4228399 h 4231619"/>
                <a:gd name="connsiteX12" fmla="*/ 0 w 5329628"/>
                <a:gd name="connsiteY12" fmla="*/ 4231619 h 4231619"/>
                <a:gd name="connsiteX13" fmla="*/ 0 w 5329628"/>
                <a:gd name="connsiteY13" fmla="*/ 7347 h 4231619"/>
                <a:gd name="connsiteX0" fmla="*/ 0 w 5329628"/>
                <a:gd name="connsiteY0" fmla="*/ 7347 h 4231619"/>
                <a:gd name="connsiteX1" fmla="*/ 1617128 w 5329628"/>
                <a:gd name="connsiteY1" fmla="*/ 77 h 4231619"/>
                <a:gd name="connsiteX2" fmla="*/ 2433039 w 5329628"/>
                <a:gd name="connsiteY2" fmla="*/ 302930 h 4231619"/>
                <a:gd name="connsiteX3" fmla="*/ 2640602 w 5329628"/>
                <a:gd name="connsiteY3" fmla="*/ 42074 h 4231619"/>
                <a:gd name="connsiteX4" fmla="*/ 3207194 w 5329628"/>
                <a:gd name="connsiteY4" fmla="*/ 0 h 4231619"/>
                <a:gd name="connsiteX5" fmla="*/ 4203765 w 5329628"/>
                <a:gd name="connsiteY5" fmla="*/ 714184 h 4231619"/>
                <a:gd name="connsiteX6" fmla="*/ 4236596 w 5329628"/>
                <a:gd name="connsiteY6" fmla="*/ 1559529 h 4231619"/>
                <a:gd name="connsiteX7" fmla="*/ 4744283 w 5329628"/>
                <a:gd name="connsiteY7" fmla="*/ 1595993 h 4231619"/>
                <a:gd name="connsiteX8" fmla="*/ 5329628 w 5329628"/>
                <a:gd name="connsiteY8" fmla="*/ 2165574 h 4231619"/>
                <a:gd name="connsiteX9" fmla="*/ 4268057 w 5329628"/>
                <a:gd name="connsiteY9" fmla="*/ 2418274 h 4231619"/>
                <a:gd name="connsiteX10" fmla="*/ 4209454 w 5329628"/>
                <a:gd name="connsiteY10" fmla="*/ 3480277 h 4231619"/>
                <a:gd name="connsiteX11" fmla="*/ 3523187 w 5329628"/>
                <a:gd name="connsiteY11" fmla="*/ 4157239 h 4231619"/>
                <a:gd name="connsiteX12" fmla="*/ 0 w 5329628"/>
                <a:gd name="connsiteY12" fmla="*/ 4231619 h 4231619"/>
                <a:gd name="connsiteX13" fmla="*/ 0 w 5329628"/>
                <a:gd name="connsiteY13" fmla="*/ 7347 h 4231619"/>
                <a:gd name="connsiteX0" fmla="*/ 0 w 5329628"/>
                <a:gd name="connsiteY0" fmla="*/ 7347 h 4231619"/>
                <a:gd name="connsiteX1" fmla="*/ 1617128 w 5329628"/>
                <a:gd name="connsiteY1" fmla="*/ 77 h 4231619"/>
                <a:gd name="connsiteX2" fmla="*/ 2433039 w 5329628"/>
                <a:gd name="connsiteY2" fmla="*/ 302930 h 4231619"/>
                <a:gd name="connsiteX3" fmla="*/ 2640602 w 5329628"/>
                <a:gd name="connsiteY3" fmla="*/ 42074 h 4231619"/>
                <a:gd name="connsiteX4" fmla="*/ 3207194 w 5329628"/>
                <a:gd name="connsiteY4" fmla="*/ 0 h 4231619"/>
                <a:gd name="connsiteX5" fmla="*/ 4203765 w 5329628"/>
                <a:gd name="connsiteY5" fmla="*/ 714184 h 4231619"/>
                <a:gd name="connsiteX6" fmla="*/ 4236596 w 5329628"/>
                <a:gd name="connsiteY6" fmla="*/ 1559529 h 4231619"/>
                <a:gd name="connsiteX7" fmla="*/ 4744283 w 5329628"/>
                <a:gd name="connsiteY7" fmla="*/ 1595993 h 4231619"/>
                <a:gd name="connsiteX8" fmla="*/ 5329628 w 5329628"/>
                <a:gd name="connsiteY8" fmla="*/ 2165574 h 4231619"/>
                <a:gd name="connsiteX9" fmla="*/ 4268057 w 5329628"/>
                <a:gd name="connsiteY9" fmla="*/ 2418274 h 4231619"/>
                <a:gd name="connsiteX10" fmla="*/ 4209454 w 5329628"/>
                <a:gd name="connsiteY10" fmla="*/ 3480277 h 4231619"/>
                <a:gd name="connsiteX11" fmla="*/ 3501839 w 5329628"/>
                <a:gd name="connsiteY11" fmla="*/ 4224841 h 4231619"/>
                <a:gd name="connsiteX12" fmla="*/ 0 w 5329628"/>
                <a:gd name="connsiteY12" fmla="*/ 4231619 h 4231619"/>
                <a:gd name="connsiteX13" fmla="*/ 0 w 5329628"/>
                <a:gd name="connsiteY13" fmla="*/ 7347 h 4231619"/>
                <a:gd name="connsiteX0" fmla="*/ 0 w 5329628"/>
                <a:gd name="connsiteY0" fmla="*/ 7347 h 4231619"/>
                <a:gd name="connsiteX1" fmla="*/ 1617128 w 5329628"/>
                <a:gd name="connsiteY1" fmla="*/ 77 h 4231619"/>
                <a:gd name="connsiteX2" fmla="*/ 2433039 w 5329628"/>
                <a:gd name="connsiteY2" fmla="*/ 302930 h 4231619"/>
                <a:gd name="connsiteX3" fmla="*/ 2640602 w 5329628"/>
                <a:gd name="connsiteY3" fmla="*/ 42074 h 4231619"/>
                <a:gd name="connsiteX4" fmla="*/ 3207194 w 5329628"/>
                <a:gd name="connsiteY4" fmla="*/ 0 h 4231619"/>
                <a:gd name="connsiteX5" fmla="*/ 4203765 w 5329628"/>
                <a:gd name="connsiteY5" fmla="*/ 714184 h 4231619"/>
                <a:gd name="connsiteX6" fmla="*/ 4236596 w 5329628"/>
                <a:gd name="connsiteY6" fmla="*/ 1559529 h 4231619"/>
                <a:gd name="connsiteX7" fmla="*/ 4744283 w 5329628"/>
                <a:gd name="connsiteY7" fmla="*/ 1595993 h 4231619"/>
                <a:gd name="connsiteX8" fmla="*/ 5329628 w 5329628"/>
                <a:gd name="connsiteY8" fmla="*/ 2165574 h 4231619"/>
                <a:gd name="connsiteX9" fmla="*/ 4268057 w 5329628"/>
                <a:gd name="connsiteY9" fmla="*/ 2418274 h 4231619"/>
                <a:gd name="connsiteX10" fmla="*/ 4209454 w 5329628"/>
                <a:gd name="connsiteY10" fmla="*/ 3480277 h 4231619"/>
                <a:gd name="connsiteX11" fmla="*/ 3498281 w 5329628"/>
                <a:gd name="connsiteY11" fmla="*/ 4224841 h 4231619"/>
                <a:gd name="connsiteX12" fmla="*/ 0 w 5329628"/>
                <a:gd name="connsiteY12" fmla="*/ 4231619 h 4231619"/>
                <a:gd name="connsiteX13" fmla="*/ 0 w 5329628"/>
                <a:gd name="connsiteY13" fmla="*/ 7347 h 4231619"/>
                <a:gd name="connsiteX0" fmla="*/ 0 w 5329628"/>
                <a:gd name="connsiteY0" fmla="*/ 7347 h 4231619"/>
                <a:gd name="connsiteX1" fmla="*/ 1617128 w 5329628"/>
                <a:gd name="connsiteY1" fmla="*/ 77 h 4231619"/>
                <a:gd name="connsiteX2" fmla="*/ 2433039 w 5329628"/>
                <a:gd name="connsiteY2" fmla="*/ 302930 h 4231619"/>
                <a:gd name="connsiteX3" fmla="*/ 2640602 w 5329628"/>
                <a:gd name="connsiteY3" fmla="*/ 42074 h 4231619"/>
                <a:gd name="connsiteX4" fmla="*/ 3207194 w 5329628"/>
                <a:gd name="connsiteY4" fmla="*/ 0 h 4231619"/>
                <a:gd name="connsiteX5" fmla="*/ 4203765 w 5329628"/>
                <a:gd name="connsiteY5" fmla="*/ 714184 h 4231619"/>
                <a:gd name="connsiteX6" fmla="*/ 4236596 w 5329628"/>
                <a:gd name="connsiteY6" fmla="*/ 1559529 h 4231619"/>
                <a:gd name="connsiteX7" fmla="*/ 4744283 w 5329628"/>
                <a:gd name="connsiteY7" fmla="*/ 1595993 h 4231619"/>
                <a:gd name="connsiteX8" fmla="*/ 5329628 w 5329628"/>
                <a:gd name="connsiteY8" fmla="*/ 2165574 h 4231619"/>
                <a:gd name="connsiteX9" fmla="*/ 4268057 w 5329628"/>
                <a:gd name="connsiteY9" fmla="*/ 2418274 h 4231619"/>
                <a:gd name="connsiteX10" fmla="*/ 4209454 w 5329628"/>
                <a:gd name="connsiteY10" fmla="*/ 3480277 h 4231619"/>
                <a:gd name="connsiteX11" fmla="*/ 3480491 w 5329628"/>
                <a:gd name="connsiteY11" fmla="*/ 4228399 h 4231619"/>
                <a:gd name="connsiteX12" fmla="*/ 0 w 5329628"/>
                <a:gd name="connsiteY12" fmla="*/ 4231619 h 4231619"/>
                <a:gd name="connsiteX13" fmla="*/ 0 w 5329628"/>
                <a:gd name="connsiteY13" fmla="*/ 7347 h 4231619"/>
                <a:gd name="connsiteX0" fmla="*/ 0 w 5329628"/>
                <a:gd name="connsiteY0" fmla="*/ 7347 h 4228399"/>
                <a:gd name="connsiteX1" fmla="*/ 1617128 w 5329628"/>
                <a:gd name="connsiteY1" fmla="*/ 77 h 4228399"/>
                <a:gd name="connsiteX2" fmla="*/ 2433039 w 5329628"/>
                <a:gd name="connsiteY2" fmla="*/ 302930 h 4228399"/>
                <a:gd name="connsiteX3" fmla="*/ 2640602 w 5329628"/>
                <a:gd name="connsiteY3" fmla="*/ 42074 h 4228399"/>
                <a:gd name="connsiteX4" fmla="*/ 3207194 w 5329628"/>
                <a:gd name="connsiteY4" fmla="*/ 0 h 4228399"/>
                <a:gd name="connsiteX5" fmla="*/ 4203765 w 5329628"/>
                <a:gd name="connsiteY5" fmla="*/ 714184 h 4228399"/>
                <a:gd name="connsiteX6" fmla="*/ 4236596 w 5329628"/>
                <a:gd name="connsiteY6" fmla="*/ 1559529 h 4228399"/>
                <a:gd name="connsiteX7" fmla="*/ 4744283 w 5329628"/>
                <a:gd name="connsiteY7" fmla="*/ 1595993 h 4228399"/>
                <a:gd name="connsiteX8" fmla="*/ 5329628 w 5329628"/>
                <a:gd name="connsiteY8" fmla="*/ 2165574 h 4228399"/>
                <a:gd name="connsiteX9" fmla="*/ 4268057 w 5329628"/>
                <a:gd name="connsiteY9" fmla="*/ 2418274 h 4228399"/>
                <a:gd name="connsiteX10" fmla="*/ 4209454 w 5329628"/>
                <a:gd name="connsiteY10" fmla="*/ 3480277 h 4228399"/>
                <a:gd name="connsiteX11" fmla="*/ 3480491 w 5329628"/>
                <a:gd name="connsiteY11" fmla="*/ 4228399 h 4228399"/>
                <a:gd name="connsiteX12" fmla="*/ 754291 w 5329628"/>
                <a:gd name="connsiteY12" fmla="*/ 4228062 h 4228399"/>
                <a:gd name="connsiteX13" fmla="*/ 0 w 5329628"/>
                <a:gd name="connsiteY13" fmla="*/ 7347 h 4228399"/>
                <a:gd name="connsiteX0" fmla="*/ 0 w 5329628"/>
                <a:gd name="connsiteY0" fmla="*/ 7347 h 4228399"/>
                <a:gd name="connsiteX1" fmla="*/ 1617128 w 5329628"/>
                <a:gd name="connsiteY1" fmla="*/ 77 h 4228399"/>
                <a:gd name="connsiteX2" fmla="*/ 2433039 w 5329628"/>
                <a:gd name="connsiteY2" fmla="*/ 302930 h 4228399"/>
                <a:gd name="connsiteX3" fmla="*/ 2640602 w 5329628"/>
                <a:gd name="connsiteY3" fmla="*/ 42074 h 4228399"/>
                <a:gd name="connsiteX4" fmla="*/ 3207194 w 5329628"/>
                <a:gd name="connsiteY4" fmla="*/ 0 h 4228399"/>
                <a:gd name="connsiteX5" fmla="*/ 4203765 w 5329628"/>
                <a:gd name="connsiteY5" fmla="*/ 714184 h 4228399"/>
                <a:gd name="connsiteX6" fmla="*/ 4236596 w 5329628"/>
                <a:gd name="connsiteY6" fmla="*/ 1559529 h 4228399"/>
                <a:gd name="connsiteX7" fmla="*/ 4744283 w 5329628"/>
                <a:gd name="connsiteY7" fmla="*/ 1595993 h 4228399"/>
                <a:gd name="connsiteX8" fmla="*/ 5329628 w 5329628"/>
                <a:gd name="connsiteY8" fmla="*/ 2165574 h 4228399"/>
                <a:gd name="connsiteX9" fmla="*/ 4268057 w 5329628"/>
                <a:gd name="connsiteY9" fmla="*/ 2418274 h 4228399"/>
                <a:gd name="connsiteX10" fmla="*/ 4209454 w 5329628"/>
                <a:gd name="connsiteY10" fmla="*/ 3480277 h 4228399"/>
                <a:gd name="connsiteX11" fmla="*/ 3480491 w 5329628"/>
                <a:gd name="connsiteY11" fmla="*/ 4228399 h 4228399"/>
                <a:gd name="connsiteX12" fmla="*/ 754291 w 5329628"/>
                <a:gd name="connsiteY12" fmla="*/ 4228062 h 4228399"/>
                <a:gd name="connsiteX13" fmla="*/ 633369 w 5329628"/>
                <a:gd name="connsiteY13" fmla="*/ 3512356 h 4228399"/>
                <a:gd name="connsiteX14" fmla="*/ 0 w 5329628"/>
                <a:gd name="connsiteY14" fmla="*/ 7347 h 4228399"/>
                <a:gd name="connsiteX0" fmla="*/ 0 w 5329628"/>
                <a:gd name="connsiteY0" fmla="*/ 7347 h 4228399"/>
                <a:gd name="connsiteX1" fmla="*/ 1617128 w 5329628"/>
                <a:gd name="connsiteY1" fmla="*/ 77 h 4228399"/>
                <a:gd name="connsiteX2" fmla="*/ 2433039 w 5329628"/>
                <a:gd name="connsiteY2" fmla="*/ 302930 h 4228399"/>
                <a:gd name="connsiteX3" fmla="*/ 2640602 w 5329628"/>
                <a:gd name="connsiteY3" fmla="*/ 42074 h 4228399"/>
                <a:gd name="connsiteX4" fmla="*/ 3207194 w 5329628"/>
                <a:gd name="connsiteY4" fmla="*/ 0 h 4228399"/>
                <a:gd name="connsiteX5" fmla="*/ 4203765 w 5329628"/>
                <a:gd name="connsiteY5" fmla="*/ 714184 h 4228399"/>
                <a:gd name="connsiteX6" fmla="*/ 4236596 w 5329628"/>
                <a:gd name="connsiteY6" fmla="*/ 1559529 h 4228399"/>
                <a:gd name="connsiteX7" fmla="*/ 4744283 w 5329628"/>
                <a:gd name="connsiteY7" fmla="*/ 1595993 h 4228399"/>
                <a:gd name="connsiteX8" fmla="*/ 5329628 w 5329628"/>
                <a:gd name="connsiteY8" fmla="*/ 2165574 h 4228399"/>
                <a:gd name="connsiteX9" fmla="*/ 4268057 w 5329628"/>
                <a:gd name="connsiteY9" fmla="*/ 2418274 h 4228399"/>
                <a:gd name="connsiteX10" fmla="*/ 4209454 w 5329628"/>
                <a:gd name="connsiteY10" fmla="*/ 3480277 h 4228399"/>
                <a:gd name="connsiteX11" fmla="*/ 3480491 w 5329628"/>
                <a:gd name="connsiteY11" fmla="*/ 4228399 h 4228399"/>
                <a:gd name="connsiteX12" fmla="*/ 754291 w 5329628"/>
                <a:gd name="connsiteY12" fmla="*/ 4228062 h 4228399"/>
                <a:gd name="connsiteX13" fmla="*/ 3607 w 5329628"/>
                <a:gd name="connsiteY13" fmla="*/ 3579958 h 4228399"/>
                <a:gd name="connsiteX14" fmla="*/ 0 w 5329628"/>
                <a:gd name="connsiteY14" fmla="*/ 7347 h 4228399"/>
                <a:gd name="connsiteX0" fmla="*/ 15113 w 5344741"/>
                <a:gd name="connsiteY0" fmla="*/ 7347 h 4228399"/>
                <a:gd name="connsiteX1" fmla="*/ 1632241 w 5344741"/>
                <a:gd name="connsiteY1" fmla="*/ 77 h 4228399"/>
                <a:gd name="connsiteX2" fmla="*/ 2448152 w 5344741"/>
                <a:gd name="connsiteY2" fmla="*/ 302930 h 4228399"/>
                <a:gd name="connsiteX3" fmla="*/ 2655715 w 5344741"/>
                <a:gd name="connsiteY3" fmla="*/ 42074 h 4228399"/>
                <a:gd name="connsiteX4" fmla="*/ 3222307 w 5344741"/>
                <a:gd name="connsiteY4" fmla="*/ 0 h 4228399"/>
                <a:gd name="connsiteX5" fmla="*/ 4218878 w 5344741"/>
                <a:gd name="connsiteY5" fmla="*/ 714184 h 4228399"/>
                <a:gd name="connsiteX6" fmla="*/ 4251709 w 5344741"/>
                <a:gd name="connsiteY6" fmla="*/ 1559529 h 4228399"/>
                <a:gd name="connsiteX7" fmla="*/ 4759396 w 5344741"/>
                <a:gd name="connsiteY7" fmla="*/ 1595993 h 4228399"/>
                <a:gd name="connsiteX8" fmla="*/ 5344741 w 5344741"/>
                <a:gd name="connsiteY8" fmla="*/ 2165574 h 4228399"/>
                <a:gd name="connsiteX9" fmla="*/ 4283170 w 5344741"/>
                <a:gd name="connsiteY9" fmla="*/ 2418274 h 4228399"/>
                <a:gd name="connsiteX10" fmla="*/ 4224567 w 5344741"/>
                <a:gd name="connsiteY10" fmla="*/ 3480277 h 4228399"/>
                <a:gd name="connsiteX11" fmla="*/ 3495604 w 5344741"/>
                <a:gd name="connsiteY11" fmla="*/ 4228399 h 4228399"/>
                <a:gd name="connsiteX12" fmla="*/ 769404 w 5344741"/>
                <a:gd name="connsiteY12" fmla="*/ 4228062 h 4228399"/>
                <a:gd name="connsiteX13" fmla="*/ 59 w 5344741"/>
                <a:gd name="connsiteY13" fmla="*/ 3536415 h 4228399"/>
                <a:gd name="connsiteX14" fmla="*/ 15113 w 5344741"/>
                <a:gd name="connsiteY14" fmla="*/ 7347 h 4228399"/>
                <a:gd name="connsiteX0" fmla="*/ 0 w 5348289"/>
                <a:gd name="connsiteY0" fmla="*/ 728915 h 4228399"/>
                <a:gd name="connsiteX1" fmla="*/ 1635789 w 5348289"/>
                <a:gd name="connsiteY1" fmla="*/ 77 h 4228399"/>
                <a:gd name="connsiteX2" fmla="*/ 2451700 w 5348289"/>
                <a:gd name="connsiteY2" fmla="*/ 302930 h 4228399"/>
                <a:gd name="connsiteX3" fmla="*/ 2659263 w 5348289"/>
                <a:gd name="connsiteY3" fmla="*/ 42074 h 4228399"/>
                <a:gd name="connsiteX4" fmla="*/ 3225855 w 5348289"/>
                <a:gd name="connsiteY4" fmla="*/ 0 h 4228399"/>
                <a:gd name="connsiteX5" fmla="*/ 4222426 w 5348289"/>
                <a:gd name="connsiteY5" fmla="*/ 714184 h 4228399"/>
                <a:gd name="connsiteX6" fmla="*/ 4255257 w 5348289"/>
                <a:gd name="connsiteY6" fmla="*/ 1559529 h 4228399"/>
                <a:gd name="connsiteX7" fmla="*/ 4762944 w 5348289"/>
                <a:gd name="connsiteY7" fmla="*/ 1595993 h 4228399"/>
                <a:gd name="connsiteX8" fmla="*/ 5348289 w 5348289"/>
                <a:gd name="connsiteY8" fmla="*/ 2165574 h 4228399"/>
                <a:gd name="connsiteX9" fmla="*/ 4286718 w 5348289"/>
                <a:gd name="connsiteY9" fmla="*/ 2418274 h 4228399"/>
                <a:gd name="connsiteX10" fmla="*/ 4228115 w 5348289"/>
                <a:gd name="connsiteY10" fmla="*/ 3480277 h 4228399"/>
                <a:gd name="connsiteX11" fmla="*/ 3499152 w 5348289"/>
                <a:gd name="connsiteY11" fmla="*/ 4228399 h 4228399"/>
                <a:gd name="connsiteX12" fmla="*/ 772952 w 5348289"/>
                <a:gd name="connsiteY12" fmla="*/ 4228062 h 4228399"/>
                <a:gd name="connsiteX13" fmla="*/ 3607 w 5348289"/>
                <a:gd name="connsiteY13" fmla="*/ 3536415 h 4228399"/>
                <a:gd name="connsiteX14" fmla="*/ 0 w 5348289"/>
                <a:gd name="connsiteY14" fmla="*/ 728915 h 4228399"/>
                <a:gd name="connsiteX0" fmla="*/ 0 w 5348289"/>
                <a:gd name="connsiteY0" fmla="*/ 728915 h 4228399"/>
                <a:gd name="connsiteX1" fmla="*/ 929819 w 5348289"/>
                <a:gd name="connsiteY1" fmla="*/ 317317 h 4228399"/>
                <a:gd name="connsiteX2" fmla="*/ 1635789 w 5348289"/>
                <a:gd name="connsiteY2" fmla="*/ 77 h 4228399"/>
                <a:gd name="connsiteX3" fmla="*/ 2451700 w 5348289"/>
                <a:gd name="connsiteY3" fmla="*/ 302930 h 4228399"/>
                <a:gd name="connsiteX4" fmla="*/ 2659263 w 5348289"/>
                <a:gd name="connsiteY4" fmla="*/ 42074 h 4228399"/>
                <a:gd name="connsiteX5" fmla="*/ 3225855 w 5348289"/>
                <a:gd name="connsiteY5" fmla="*/ 0 h 4228399"/>
                <a:gd name="connsiteX6" fmla="*/ 4222426 w 5348289"/>
                <a:gd name="connsiteY6" fmla="*/ 714184 h 4228399"/>
                <a:gd name="connsiteX7" fmla="*/ 4255257 w 5348289"/>
                <a:gd name="connsiteY7" fmla="*/ 1559529 h 4228399"/>
                <a:gd name="connsiteX8" fmla="*/ 4762944 w 5348289"/>
                <a:gd name="connsiteY8" fmla="*/ 1595993 h 4228399"/>
                <a:gd name="connsiteX9" fmla="*/ 5348289 w 5348289"/>
                <a:gd name="connsiteY9" fmla="*/ 2165574 h 4228399"/>
                <a:gd name="connsiteX10" fmla="*/ 4286718 w 5348289"/>
                <a:gd name="connsiteY10" fmla="*/ 2418274 h 4228399"/>
                <a:gd name="connsiteX11" fmla="*/ 4228115 w 5348289"/>
                <a:gd name="connsiteY11" fmla="*/ 3480277 h 4228399"/>
                <a:gd name="connsiteX12" fmla="*/ 3499152 w 5348289"/>
                <a:gd name="connsiteY12" fmla="*/ 4228399 h 4228399"/>
                <a:gd name="connsiteX13" fmla="*/ 772952 w 5348289"/>
                <a:gd name="connsiteY13" fmla="*/ 4228062 h 4228399"/>
                <a:gd name="connsiteX14" fmla="*/ 3607 w 5348289"/>
                <a:gd name="connsiteY14" fmla="*/ 3536415 h 4228399"/>
                <a:gd name="connsiteX15" fmla="*/ 0 w 5348289"/>
                <a:gd name="connsiteY15" fmla="*/ 728915 h 4228399"/>
                <a:gd name="connsiteX0" fmla="*/ 0 w 5348289"/>
                <a:gd name="connsiteY0" fmla="*/ 728915 h 4228399"/>
                <a:gd name="connsiteX1" fmla="*/ 805411 w 5348289"/>
                <a:gd name="connsiteY1" fmla="*/ 12517 h 4228399"/>
                <a:gd name="connsiteX2" fmla="*/ 1635789 w 5348289"/>
                <a:gd name="connsiteY2" fmla="*/ 77 h 4228399"/>
                <a:gd name="connsiteX3" fmla="*/ 2451700 w 5348289"/>
                <a:gd name="connsiteY3" fmla="*/ 302930 h 4228399"/>
                <a:gd name="connsiteX4" fmla="*/ 2659263 w 5348289"/>
                <a:gd name="connsiteY4" fmla="*/ 42074 h 4228399"/>
                <a:gd name="connsiteX5" fmla="*/ 3225855 w 5348289"/>
                <a:gd name="connsiteY5" fmla="*/ 0 h 4228399"/>
                <a:gd name="connsiteX6" fmla="*/ 4222426 w 5348289"/>
                <a:gd name="connsiteY6" fmla="*/ 714184 h 4228399"/>
                <a:gd name="connsiteX7" fmla="*/ 4255257 w 5348289"/>
                <a:gd name="connsiteY7" fmla="*/ 1559529 h 4228399"/>
                <a:gd name="connsiteX8" fmla="*/ 4762944 w 5348289"/>
                <a:gd name="connsiteY8" fmla="*/ 1595993 h 4228399"/>
                <a:gd name="connsiteX9" fmla="*/ 5348289 w 5348289"/>
                <a:gd name="connsiteY9" fmla="*/ 2165574 h 4228399"/>
                <a:gd name="connsiteX10" fmla="*/ 4286718 w 5348289"/>
                <a:gd name="connsiteY10" fmla="*/ 2418274 h 4228399"/>
                <a:gd name="connsiteX11" fmla="*/ 4228115 w 5348289"/>
                <a:gd name="connsiteY11" fmla="*/ 3480277 h 4228399"/>
                <a:gd name="connsiteX12" fmla="*/ 3499152 w 5348289"/>
                <a:gd name="connsiteY12" fmla="*/ 4228399 h 4228399"/>
                <a:gd name="connsiteX13" fmla="*/ 772952 w 5348289"/>
                <a:gd name="connsiteY13" fmla="*/ 4228062 h 4228399"/>
                <a:gd name="connsiteX14" fmla="*/ 3607 w 5348289"/>
                <a:gd name="connsiteY14" fmla="*/ 3536415 h 4228399"/>
                <a:gd name="connsiteX15" fmla="*/ 0 w 5348289"/>
                <a:gd name="connsiteY15" fmla="*/ 728915 h 4228399"/>
                <a:gd name="connsiteX0" fmla="*/ 0 w 5348289"/>
                <a:gd name="connsiteY0" fmla="*/ 735993 h 4235477"/>
                <a:gd name="connsiteX1" fmla="*/ 808677 w 5348289"/>
                <a:gd name="connsiteY1" fmla="*/ 0 h 4235477"/>
                <a:gd name="connsiteX2" fmla="*/ 1635789 w 5348289"/>
                <a:gd name="connsiteY2" fmla="*/ 7155 h 4235477"/>
                <a:gd name="connsiteX3" fmla="*/ 2451700 w 5348289"/>
                <a:gd name="connsiteY3" fmla="*/ 310008 h 4235477"/>
                <a:gd name="connsiteX4" fmla="*/ 2659263 w 5348289"/>
                <a:gd name="connsiteY4" fmla="*/ 49152 h 4235477"/>
                <a:gd name="connsiteX5" fmla="*/ 3225855 w 5348289"/>
                <a:gd name="connsiteY5" fmla="*/ 7078 h 4235477"/>
                <a:gd name="connsiteX6" fmla="*/ 4222426 w 5348289"/>
                <a:gd name="connsiteY6" fmla="*/ 721262 h 4235477"/>
                <a:gd name="connsiteX7" fmla="*/ 4255257 w 5348289"/>
                <a:gd name="connsiteY7" fmla="*/ 1566607 h 4235477"/>
                <a:gd name="connsiteX8" fmla="*/ 4762944 w 5348289"/>
                <a:gd name="connsiteY8" fmla="*/ 1603071 h 4235477"/>
                <a:gd name="connsiteX9" fmla="*/ 5348289 w 5348289"/>
                <a:gd name="connsiteY9" fmla="*/ 2172652 h 4235477"/>
                <a:gd name="connsiteX10" fmla="*/ 4286718 w 5348289"/>
                <a:gd name="connsiteY10" fmla="*/ 2425352 h 4235477"/>
                <a:gd name="connsiteX11" fmla="*/ 4228115 w 5348289"/>
                <a:gd name="connsiteY11" fmla="*/ 3487355 h 4235477"/>
                <a:gd name="connsiteX12" fmla="*/ 3499152 w 5348289"/>
                <a:gd name="connsiteY12" fmla="*/ 4235477 h 4235477"/>
                <a:gd name="connsiteX13" fmla="*/ 772952 w 5348289"/>
                <a:gd name="connsiteY13" fmla="*/ 4235140 h 4235477"/>
                <a:gd name="connsiteX14" fmla="*/ 3607 w 5348289"/>
                <a:gd name="connsiteY14" fmla="*/ 3543493 h 4235477"/>
                <a:gd name="connsiteX15" fmla="*/ 0 w 5348289"/>
                <a:gd name="connsiteY15" fmla="*/ 735993 h 4235477"/>
                <a:gd name="connsiteX0" fmla="*/ 0 w 5348289"/>
                <a:gd name="connsiteY0" fmla="*/ 735993 h 4235477"/>
                <a:gd name="connsiteX1" fmla="*/ 808677 w 5348289"/>
                <a:gd name="connsiteY1" fmla="*/ 0 h 4235477"/>
                <a:gd name="connsiteX2" fmla="*/ 1642320 w 5348289"/>
                <a:gd name="connsiteY2" fmla="*/ 39812 h 4235477"/>
                <a:gd name="connsiteX3" fmla="*/ 2451700 w 5348289"/>
                <a:gd name="connsiteY3" fmla="*/ 310008 h 4235477"/>
                <a:gd name="connsiteX4" fmla="*/ 2659263 w 5348289"/>
                <a:gd name="connsiteY4" fmla="*/ 49152 h 4235477"/>
                <a:gd name="connsiteX5" fmla="*/ 3225855 w 5348289"/>
                <a:gd name="connsiteY5" fmla="*/ 7078 h 4235477"/>
                <a:gd name="connsiteX6" fmla="*/ 4222426 w 5348289"/>
                <a:gd name="connsiteY6" fmla="*/ 721262 h 4235477"/>
                <a:gd name="connsiteX7" fmla="*/ 4255257 w 5348289"/>
                <a:gd name="connsiteY7" fmla="*/ 1566607 h 4235477"/>
                <a:gd name="connsiteX8" fmla="*/ 4762944 w 5348289"/>
                <a:gd name="connsiteY8" fmla="*/ 1603071 h 4235477"/>
                <a:gd name="connsiteX9" fmla="*/ 5348289 w 5348289"/>
                <a:gd name="connsiteY9" fmla="*/ 2172652 h 4235477"/>
                <a:gd name="connsiteX10" fmla="*/ 4286718 w 5348289"/>
                <a:gd name="connsiteY10" fmla="*/ 2425352 h 4235477"/>
                <a:gd name="connsiteX11" fmla="*/ 4228115 w 5348289"/>
                <a:gd name="connsiteY11" fmla="*/ 3487355 h 4235477"/>
                <a:gd name="connsiteX12" fmla="*/ 3499152 w 5348289"/>
                <a:gd name="connsiteY12" fmla="*/ 4235477 h 4235477"/>
                <a:gd name="connsiteX13" fmla="*/ 772952 w 5348289"/>
                <a:gd name="connsiteY13" fmla="*/ 4235140 h 4235477"/>
                <a:gd name="connsiteX14" fmla="*/ 3607 w 5348289"/>
                <a:gd name="connsiteY14" fmla="*/ 3543493 h 4235477"/>
                <a:gd name="connsiteX15" fmla="*/ 0 w 5348289"/>
                <a:gd name="connsiteY15" fmla="*/ 735993 h 4235477"/>
                <a:gd name="connsiteX0" fmla="*/ 0 w 5348289"/>
                <a:gd name="connsiteY0" fmla="*/ 735993 h 4235477"/>
                <a:gd name="connsiteX1" fmla="*/ 808677 w 5348289"/>
                <a:gd name="connsiteY1" fmla="*/ 0 h 4235477"/>
                <a:gd name="connsiteX2" fmla="*/ 1652118 w 5348289"/>
                <a:gd name="connsiteY2" fmla="*/ 26749 h 4235477"/>
                <a:gd name="connsiteX3" fmla="*/ 2451700 w 5348289"/>
                <a:gd name="connsiteY3" fmla="*/ 310008 h 4235477"/>
                <a:gd name="connsiteX4" fmla="*/ 2659263 w 5348289"/>
                <a:gd name="connsiteY4" fmla="*/ 49152 h 4235477"/>
                <a:gd name="connsiteX5" fmla="*/ 3225855 w 5348289"/>
                <a:gd name="connsiteY5" fmla="*/ 7078 h 4235477"/>
                <a:gd name="connsiteX6" fmla="*/ 4222426 w 5348289"/>
                <a:gd name="connsiteY6" fmla="*/ 721262 h 4235477"/>
                <a:gd name="connsiteX7" fmla="*/ 4255257 w 5348289"/>
                <a:gd name="connsiteY7" fmla="*/ 1566607 h 4235477"/>
                <a:gd name="connsiteX8" fmla="*/ 4762944 w 5348289"/>
                <a:gd name="connsiteY8" fmla="*/ 1603071 h 4235477"/>
                <a:gd name="connsiteX9" fmla="*/ 5348289 w 5348289"/>
                <a:gd name="connsiteY9" fmla="*/ 2172652 h 4235477"/>
                <a:gd name="connsiteX10" fmla="*/ 4286718 w 5348289"/>
                <a:gd name="connsiteY10" fmla="*/ 2425352 h 4235477"/>
                <a:gd name="connsiteX11" fmla="*/ 4228115 w 5348289"/>
                <a:gd name="connsiteY11" fmla="*/ 3487355 h 4235477"/>
                <a:gd name="connsiteX12" fmla="*/ 3499152 w 5348289"/>
                <a:gd name="connsiteY12" fmla="*/ 4235477 h 4235477"/>
                <a:gd name="connsiteX13" fmla="*/ 772952 w 5348289"/>
                <a:gd name="connsiteY13" fmla="*/ 4235140 h 4235477"/>
                <a:gd name="connsiteX14" fmla="*/ 3607 w 5348289"/>
                <a:gd name="connsiteY14" fmla="*/ 3543493 h 4235477"/>
                <a:gd name="connsiteX15" fmla="*/ 0 w 5348289"/>
                <a:gd name="connsiteY15" fmla="*/ 735993 h 4235477"/>
                <a:gd name="connsiteX0" fmla="*/ 0 w 5348289"/>
                <a:gd name="connsiteY0" fmla="*/ 735993 h 4235477"/>
                <a:gd name="connsiteX1" fmla="*/ 808677 w 5348289"/>
                <a:gd name="connsiteY1" fmla="*/ 0 h 4235477"/>
                <a:gd name="connsiteX2" fmla="*/ 1652118 w 5348289"/>
                <a:gd name="connsiteY2" fmla="*/ 26749 h 4235477"/>
                <a:gd name="connsiteX3" fmla="*/ 2451700 w 5348289"/>
                <a:gd name="connsiteY3" fmla="*/ 310008 h 4235477"/>
                <a:gd name="connsiteX4" fmla="*/ 2659263 w 5348289"/>
                <a:gd name="connsiteY4" fmla="*/ 49152 h 4235477"/>
                <a:gd name="connsiteX5" fmla="*/ 3225855 w 5348289"/>
                <a:gd name="connsiteY5" fmla="*/ 7078 h 4235477"/>
                <a:gd name="connsiteX6" fmla="*/ 4222426 w 5348289"/>
                <a:gd name="connsiteY6" fmla="*/ 721262 h 4235477"/>
                <a:gd name="connsiteX7" fmla="*/ 4255257 w 5348289"/>
                <a:gd name="connsiteY7" fmla="*/ 1566607 h 4235477"/>
                <a:gd name="connsiteX8" fmla="*/ 4762944 w 5348289"/>
                <a:gd name="connsiteY8" fmla="*/ 1603071 h 4235477"/>
                <a:gd name="connsiteX9" fmla="*/ 5348289 w 5348289"/>
                <a:gd name="connsiteY9" fmla="*/ 2172652 h 4235477"/>
                <a:gd name="connsiteX10" fmla="*/ 4286718 w 5348289"/>
                <a:gd name="connsiteY10" fmla="*/ 2425352 h 4235477"/>
                <a:gd name="connsiteX11" fmla="*/ 4228115 w 5348289"/>
                <a:gd name="connsiteY11" fmla="*/ 3487355 h 4235477"/>
                <a:gd name="connsiteX12" fmla="*/ 3499152 w 5348289"/>
                <a:gd name="connsiteY12" fmla="*/ 4235477 h 4235477"/>
                <a:gd name="connsiteX13" fmla="*/ 772952 w 5348289"/>
                <a:gd name="connsiteY13" fmla="*/ 4235140 h 4235477"/>
                <a:gd name="connsiteX14" fmla="*/ 3607 w 5348289"/>
                <a:gd name="connsiteY14" fmla="*/ 3543493 h 4235477"/>
                <a:gd name="connsiteX15" fmla="*/ 0 w 5348289"/>
                <a:gd name="connsiteY15" fmla="*/ 735993 h 4235477"/>
                <a:gd name="connsiteX0" fmla="*/ 0 w 5348289"/>
                <a:gd name="connsiteY0" fmla="*/ 735993 h 4235477"/>
                <a:gd name="connsiteX1" fmla="*/ 808677 w 5348289"/>
                <a:gd name="connsiteY1" fmla="*/ 0 h 4235477"/>
                <a:gd name="connsiteX2" fmla="*/ 1665181 w 5348289"/>
                <a:gd name="connsiteY2" fmla="*/ 30015 h 4235477"/>
                <a:gd name="connsiteX3" fmla="*/ 2451700 w 5348289"/>
                <a:gd name="connsiteY3" fmla="*/ 310008 h 4235477"/>
                <a:gd name="connsiteX4" fmla="*/ 2659263 w 5348289"/>
                <a:gd name="connsiteY4" fmla="*/ 49152 h 4235477"/>
                <a:gd name="connsiteX5" fmla="*/ 3225855 w 5348289"/>
                <a:gd name="connsiteY5" fmla="*/ 7078 h 4235477"/>
                <a:gd name="connsiteX6" fmla="*/ 4222426 w 5348289"/>
                <a:gd name="connsiteY6" fmla="*/ 721262 h 4235477"/>
                <a:gd name="connsiteX7" fmla="*/ 4255257 w 5348289"/>
                <a:gd name="connsiteY7" fmla="*/ 1566607 h 4235477"/>
                <a:gd name="connsiteX8" fmla="*/ 4762944 w 5348289"/>
                <a:gd name="connsiteY8" fmla="*/ 1603071 h 4235477"/>
                <a:gd name="connsiteX9" fmla="*/ 5348289 w 5348289"/>
                <a:gd name="connsiteY9" fmla="*/ 2172652 h 4235477"/>
                <a:gd name="connsiteX10" fmla="*/ 4286718 w 5348289"/>
                <a:gd name="connsiteY10" fmla="*/ 2425352 h 4235477"/>
                <a:gd name="connsiteX11" fmla="*/ 4228115 w 5348289"/>
                <a:gd name="connsiteY11" fmla="*/ 3487355 h 4235477"/>
                <a:gd name="connsiteX12" fmla="*/ 3499152 w 5348289"/>
                <a:gd name="connsiteY12" fmla="*/ 4235477 h 4235477"/>
                <a:gd name="connsiteX13" fmla="*/ 772952 w 5348289"/>
                <a:gd name="connsiteY13" fmla="*/ 4235140 h 4235477"/>
                <a:gd name="connsiteX14" fmla="*/ 3607 w 5348289"/>
                <a:gd name="connsiteY14" fmla="*/ 3543493 h 4235477"/>
                <a:gd name="connsiteX15" fmla="*/ 0 w 5348289"/>
                <a:gd name="connsiteY15" fmla="*/ 735993 h 4235477"/>
                <a:gd name="connsiteX0" fmla="*/ 0 w 5348289"/>
                <a:gd name="connsiteY0" fmla="*/ 735993 h 4235477"/>
                <a:gd name="connsiteX1" fmla="*/ 808677 w 5348289"/>
                <a:gd name="connsiteY1" fmla="*/ 0 h 4235477"/>
                <a:gd name="connsiteX2" fmla="*/ 1665181 w 5348289"/>
                <a:gd name="connsiteY2" fmla="*/ 30015 h 4235477"/>
                <a:gd name="connsiteX3" fmla="*/ 2451700 w 5348289"/>
                <a:gd name="connsiteY3" fmla="*/ 310008 h 4235477"/>
                <a:gd name="connsiteX4" fmla="*/ 2659263 w 5348289"/>
                <a:gd name="connsiteY4" fmla="*/ 49152 h 4235477"/>
                <a:gd name="connsiteX5" fmla="*/ 3225855 w 5348289"/>
                <a:gd name="connsiteY5" fmla="*/ 7078 h 4235477"/>
                <a:gd name="connsiteX6" fmla="*/ 4222426 w 5348289"/>
                <a:gd name="connsiteY6" fmla="*/ 721262 h 4235477"/>
                <a:gd name="connsiteX7" fmla="*/ 4255257 w 5348289"/>
                <a:gd name="connsiteY7" fmla="*/ 1566607 h 4235477"/>
                <a:gd name="connsiteX8" fmla="*/ 4762944 w 5348289"/>
                <a:gd name="connsiteY8" fmla="*/ 1603071 h 4235477"/>
                <a:gd name="connsiteX9" fmla="*/ 5348289 w 5348289"/>
                <a:gd name="connsiteY9" fmla="*/ 2172652 h 4235477"/>
                <a:gd name="connsiteX10" fmla="*/ 4286718 w 5348289"/>
                <a:gd name="connsiteY10" fmla="*/ 2425352 h 4235477"/>
                <a:gd name="connsiteX11" fmla="*/ 4228115 w 5348289"/>
                <a:gd name="connsiteY11" fmla="*/ 3487355 h 4235477"/>
                <a:gd name="connsiteX12" fmla="*/ 3499152 w 5348289"/>
                <a:gd name="connsiteY12" fmla="*/ 4235477 h 4235477"/>
                <a:gd name="connsiteX13" fmla="*/ 772952 w 5348289"/>
                <a:gd name="connsiteY13" fmla="*/ 4235140 h 4235477"/>
                <a:gd name="connsiteX14" fmla="*/ 3607 w 5348289"/>
                <a:gd name="connsiteY14" fmla="*/ 3543493 h 4235477"/>
                <a:gd name="connsiteX15" fmla="*/ 0 w 5348289"/>
                <a:gd name="connsiteY15" fmla="*/ 735993 h 4235477"/>
                <a:gd name="connsiteX0" fmla="*/ 0 w 5348289"/>
                <a:gd name="connsiteY0" fmla="*/ 735993 h 4235477"/>
                <a:gd name="connsiteX1" fmla="*/ 808677 w 5348289"/>
                <a:gd name="connsiteY1" fmla="*/ 0 h 4235477"/>
                <a:gd name="connsiteX2" fmla="*/ 1665181 w 5348289"/>
                <a:gd name="connsiteY2" fmla="*/ 30015 h 4235477"/>
                <a:gd name="connsiteX3" fmla="*/ 2451700 w 5348289"/>
                <a:gd name="connsiteY3" fmla="*/ 310008 h 4235477"/>
                <a:gd name="connsiteX4" fmla="*/ 2659263 w 5348289"/>
                <a:gd name="connsiteY4" fmla="*/ 49152 h 4235477"/>
                <a:gd name="connsiteX5" fmla="*/ 3225855 w 5348289"/>
                <a:gd name="connsiteY5" fmla="*/ 7078 h 4235477"/>
                <a:gd name="connsiteX6" fmla="*/ 4222426 w 5348289"/>
                <a:gd name="connsiteY6" fmla="*/ 721262 h 4235477"/>
                <a:gd name="connsiteX7" fmla="*/ 4255257 w 5348289"/>
                <a:gd name="connsiteY7" fmla="*/ 1566607 h 4235477"/>
                <a:gd name="connsiteX8" fmla="*/ 4762944 w 5348289"/>
                <a:gd name="connsiteY8" fmla="*/ 1603071 h 4235477"/>
                <a:gd name="connsiteX9" fmla="*/ 5348289 w 5348289"/>
                <a:gd name="connsiteY9" fmla="*/ 2172652 h 4235477"/>
                <a:gd name="connsiteX10" fmla="*/ 4286718 w 5348289"/>
                <a:gd name="connsiteY10" fmla="*/ 2425352 h 4235477"/>
                <a:gd name="connsiteX11" fmla="*/ 4228115 w 5348289"/>
                <a:gd name="connsiteY11" fmla="*/ 3487355 h 4235477"/>
                <a:gd name="connsiteX12" fmla="*/ 3499152 w 5348289"/>
                <a:gd name="connsiteY12" fmla="*/ 4235477 h 4235477"/>
                <a:gd name="connsiteX13" fmla="*/ 772952 w 5348289"/>
                <a:gd name="connsiteY13" fmla="*/ 4235140 h 4235477"/>
                <a:gd name="connsiteX14" fmla="*/ 3607 w 5348289"/>
                <a:gd name="connsiteY14" fmla="*/ 3543493 h 4235477"/>
                <a:gd name="connsiteX15" fmla="*/ 0 w 5348289"/>
                <a:gd name="connsiteY15" fmla="*/ 735993 h 4235477"/>
                <a:gd name="connsiteX0" fmla="*/ 0 w 5348289"/>
                <a:gd name="connsiteY0" fmla="*/ 735993 h 4235477"/>
                <a:gd name="connsiteX1" fmla="*/ 808677 w 5348289"/>
                <a:gd name="connsiteY1" fmla="*/ 0 h 4235477"/>
                <a:gd name="connsiteX2" fmla="*/ 1665181 w 5348289"/>
                <a:gd name="connsiteY2" fmla="*/ 30015 h 4235477"/>
                <a:gd name="connsiteX3" fmla="*/ 2451700 w 5348289"/>
                <a:gd name="connsiteY3" fmla="*/ 310008 h 4235477"/>
                <a:gd name="connsiteX4" fmla="*/ 2659263 w 5348289"/>
                <a:gd name="connsiteY4" fmla="*/ 49152 h 4235477"/>
                <a:gd name="connsiteX5" fmla="*/ 3225855 w 5348289"/>
                <a:gd name="connsiteY5" fmla="*/ 7078 h 4235477"/>
                <a:gd name="connsiteX6" fmla="*/ 4222426 w 5348289"/>
                <a:gd name="connsiteY6" fmla="*/ 721262 h 4235477"/>
                <a:gd name="connsiteX7" fmla="*/ 4255257 w 5348289"/>
                <a:gd name="connsiteY7" fmla="*/ 1566607 h 4235477"/>
                <a:gd name="connsiteX8" fmla="*/ 4762944 w 5348289"/>
                <a:gd name="connsiteY8" fmla="*/ 1603071 h 4235477"/>
                <a:gd name="connsiteX9" fmla="*/ 5348289 w 5348289"/>
                <a:gd name="connsiteY9" fmla="*/ 2172652 h 4235477"/>
                <a:gd name="connsiteX10" fmla="*/ 4286718 w 5348289"/>
                <a:gd name="connsiteY10" fmla="*/ 2425352 h 4235477"/>
                <a:gd name="connsiteX11" fmla="*/ 4228115 w 5348289"/>
                <a:gd name="connsiteY11" fmla="*/ 3487355 h 4235477"/>
                <a:gd name="connsiteX12" fmla="*/ 3499152 w 5348289"/>
                <a:gd name="connsiteY12" fmla="*/ 4235477 h 4235477"/>
                <a:gd name="connsiteX13" fmla="*/ 772952 w 5348289"/>
                <a:gd name="connsiteY13" fmla="*/ 4235140 h 4235477"/>
                <a:gd name="connsiteX14" fmla="*/ 3607 w 5348289"/>
                <a:gd name="connsiteY14" fmla="*/ 3543493 h 4235477"/>
                <a:gd name="connsiteX15" fmla="*/ 0 w 5348289"/>
                <a:gd name="connsiteY15" fmla="*/ 735993 h 4235477"/>
                <a:gd name="connsiteX0" fmla="*/ 0 w 5348289"/>
                <a:gd name="connsiteY0" fmla="*/ 735993 h 4235477"/>
                <a:gd name="connsiteX1" fmla="*/ 808677 w 5348289"/>
                <a:gd name="connsiteY1" fmla="*/ 0 h 4235477"/>
                <a:gd name="connsiteX2" fmla="*/ 1665181 w 5348289"/>
                <a:gd name="connsiteY2" fmla="*/ 30015 h 4235477"/>
                <a:gd name="connsiteX3" fmla="*/ 2451700 w 5348289"/>
                <a:gd name="connsiteY3" fmla="*/ 310008 h 4235477"/>
                <a:gd name="connsiteX4" fmla="*/ 2659263 w 5348289"/>
                <a:gd name="connsiteY4" fmla="*/ 49152 h 4235477"/>
                <a:gd name="connsiteX5" fmla="*/ 3225855 w 5348289"/>
                <a:gd name="connsiteY5" fmla="*/ 7078 h 4235477"/>
                <a:gd name="connsiteX6" fmla="*/ 4222426 w 5348289"/>
                <a:gd name="connsiteY6" fmla="*/ 721262 h 4235477"/>
                <a:gd name="connsiteX7" fmla="*/ 4255257 w 5348289"/>
                <a:gd name="connsiteY7" fmla="*/ 1566607 h 4235477"/>
                <a:gd name="connsiteX8" fmla="*/ 4762944 w 5348289"/>
                <a:gd name="connsiteY8" fmla="*/ 1603071 h 4235477"/>
                <a:gd name="connsiteX9" fmla="*/ 5348289 w 5348289"/>
                <a:gd name="connsiteY9" fmla="*/ 2172652 h 4235477"/>
                <a:gd name="connsiteX10" fmla="*/ 4286718 w 5348289"/>
                <a:gd name="connsiteY10" fmla="*/ 2425352 h 4235477"/>
                <a:gd name="connsiteX11" fmla="*/ 4228115 w 5348289"/>
                <a:gd name="connsiteY11" fmla="*/ 3487355 h 4235477"/>
                <a:gd name="connsiteX12" fmla="*/ 3499152 w 5348289"/>
                <a:gd name="connsiteY12" fmla="*/ 4235477 h 4235477"/>
                <a:gd name="connsiteX13" fmla="*/ 772952 w 5348289"/>
                <a:gd name="connsiteY13" fmla="*/ 4235140 h 4235477"/>
                <a:gd name="connsiteX14" fmla="*/ 3607 w 5348289"/>
                <a:gd name="connsiteY14" fmla="*/ 3543493 h 4235477"/>
                <a:gd name="connsiteX15" fmla="*/ 0 w 5348289"/>
                <a:gd name="connsiteY15" fmla="*/ 735993 h 4235477"/>
                <a:gd name="connsiteX0" fmla="*/ 0 w 5348289"/>
                <a:gd name="connsiteY0" fmla="*/ 738327 h 4237811"/>
                <a:gd name="connsiteX1" fmla="*/ 808677 w 5348289"/>
                <a:gd name="connsiteY1" fmla="*/ 2334 h 4237811"/>
                <a:gd name="connsiteX2" fmla="*/ 1665181 w 5348289"/>
                <a:gd name="connsiteY2" fmla="*/ 32349 h 4237811"/>
                <a:gd name="connsiteX3" fmla="*/ 2451700 w 5348289"/>
                <a:gd name="connsiteY3" fmla="*/ 312342 h 4237811"/>
                <a:gd name="connsiteX4" fmla="*/ 2659263 w 5348289"/>
                <a:gd name="connsiteY4" fmla="*/ 51486 h 4237811"/>
                <a:gd name="connsiteX5" fmla="*/ 3225855 w 5348289"/>
                <a:gd name="connsiteY5" fmla="*/ 9412 h 4237811"/>
                <a:gd name="connsiteX6" fmla="*/ 4222426 w 5348289"/>
                <a:gd name="connsiteY6" fmla="*/ 723596 h 4237811"/>
                <a:gd name="connsiteX7" fmla="*/ 4255257 w 5348289"/>
                <a:gd name="connsiteY7" fmla="*/ 1568941 h 4237811"/>
                <a:gd name="connsiteX8" fmla="*/ 4762944 w 5348289"/>
                <a:gd name="connsiteY8" fmla="*/ 1605405 h 4237811"/>
                <a:gd name="connsiteX9" fmla="*/ 5348289 w 5348289"/>
                <a:gd name="connsiteY9" fmla="*/ 2174986 h 4237811"/>
                <a:gd name="connsiteX10" fmla="*/ 4286718 w 5348289"/>
                <a:gd name="connsiteY10" fmla="*/ 2427686 h 4237811"/>
                <a:gd name="connsiteX11" fmla="*/ 4228115 w 5348289"/>
                <a:gd name="connsiteY11" fmla="*/ 3489689 h 4237811"/>
                <a:gd name="connsiteX12" fmla="*/ 3499152 w 5348289"/>
                <a:gd name="connsiteY12" fmla="*/ 4237811 h 4237811"/>
                <a:gd name="connsiteX13" fmla="*/ 772952 w 5348289"/>
                <a:gd name="connsiteY13" fmla="*/ 4237474 h 4237811"/>
                <a:gd name="connsiteX14" fmla="*/ 3607 w 5348289"/>
                <a:gd name="connsiteY14" fmla="*/ 3545827 h 4237811"/>
                <a:gd name="connsiteX15" fmla="*/ 0 w 5348289"/>
                <a:gd name="connsiteY15" fmla="*/ 738327 h 4237811"/>
                <a:gd name="connsiteX0" fmla="*/ 0 w 5348289"/>
                <a:gd name="connsiteY0" fmla="*/ 738327 h 4237811"/>
                <a:gd name="connsiteX1" fmla="*/ 808677 w 5348289"/>
                <a:gd name="connsiteY1" fmla="*/ 2334 h 4237811"/>
                <a:gd name="connsiteX2" fmla="*/ 1665181 w 5348289"/>
                <a:gd name="connsiteY2" fmla="*/ 32349 h 4237811"/>
                <a:gd name="connsiteX3" fmla="*/ 2451700 w 5348289"/>
                <a:gd name="connsiteY3" fmla="*/ 312342 h 4237811"/>
                <a:gd name="connsiteX4" fmla="*/ 2659263 w 5348289"/>
                <a:gd name="connsiteY4" fmla="*/ 51486 h 4237811"/>
                <a:gd name="connsiteX5" fmla="*/ 3225855 w 5348289"/>
                <a:gd name="connsiteY5" fmla="*/ 9412 h 4237811"/>
                <a:gd name="connsiteX6" fmla="*/ 4222426 w 5348289"/>
                <a:gd name="connsiteY6" fmla="*/ 723596 h 4237811"/>
                <a:gd name="connsiteX7" fmla="*/ 4255257 w 5348289"/>
                <a:gd name="connsiteY7" fmla="*/ 1568941 h 4237811"/>
                <a:gd name="connsiteX8" fmla="*/ 4762944 w 5348289"/>
                <a:gd name="connsiteY8" fmla="*/ 1605405 h 4237811"/>
                <a:gd name="connsiteX9" fmla="*/ 5348289 w 5348289"/>
                <a:gd name="connsiteY9" fmla="*/ 2174986 h 4237811"/>
                <a:gd name="connsiteX10" fmla="*/ 4286718 w 5348289"/>
                <a:gd name="connsiteY10" fmla="*/ 2427686 h 4237811"/>
                <a:gd name="connsiteX11" fmla="*/ 4228115 w 5348289"/>
                <a:gd name="connsiteY11" fmla="*/ 3489689 h 4237811"/>
                <a:gd name="connsiteX12" fmla="*/ 3499152 w 5348289"/>
                <a:gd name="connsiteY12" fmla="*/ 4237811 h 4237811"/>
                <a:gd name="connsiteX13" fmla="*/ 772952 w 5348289"/>
                <a:gd name="connsiteY13" fmla="*/ 4237474 h 4237811"/>
                <a:gd name="connsiteX14" fmla="*/ 3607 w 5348289"/>
                <a:gd name="connsiteY14" fmla="*/ 3545827 h 4237811"/>
                <a:gd name="connsiteX15" fmla="*/ 0 w 5348289"/>
                <a:gd name="connsiteY15" fmla="*/ 738327 h 4237811"/>
                <a:gd name="connsiteX0" fmla="*/ 0 w 5348289"/>
                <a:gd name="connsiteY0" fmla="*/ 738327 h 4237811"/>
                <a:gd name="connsiteX1" fmla="*/ 808677 w 5348289"/>
                <a:gd name="connsiteY1" fmla="*/ 2334 h 4237811"/>
                <a:gd name="connsiteX2" fmla="*/ 1665181 w 5348289"/>
                <a:gd name="connsiteY2" fmla="*/ 32349 h 4237811"/>
                <a:gd name="connsiteX3" fmla="*/ 2451700 w 5348289"/>
                <a:gd name="connsiteY3" fmla="*/ 312342 h 4237811"/>
                <a:gd name="connsiteX4" fmla="*/ 2659263 w 5348289"/>
                <a:gd name="connsiteY4" fmla="*/ 51486 h 4237811"/>
                <a:gd name="connsiteX5" fmla="*/ 3225855 w 5348289"/>
                <a:gd name="connsiteY5" fmla="*/ 9412 h 4237811"/>
                <a:gd name="connsiteX6" fmla="*/ 4222426 w 5348289"/>
                <a:gd name="connsiteY6" fmla="*/ 723596 h 4237811"/>
                <a:gd name="connsiteX7" fmla="*/ 4255257 w 5348289"/>
                <a:gd name="connsiteY7" fmla="*/ 1568941 h 4237811"/>
                <a:gd name="connsiteX8" fmla="*/ 4762944 w 5348289"/>
                <a:gd name="connsiteY8" fmla="*/ 1605405 h 4237811"/>
                <a:gd name="connsiteX9" fmla="*/ 5348289 w 5348289"/>
                <a:gd name="connsiteY9" fmla="*/ 2174986 h 4237811"/>
                <a:gd name="connsiteX10" fmla="*/ 4286718 w 5348289"/>
                <a:gd name="connsiteY10" fmla="*/ 2427686 h 4237811"/>
                <a:gd name="connsiteX11" fmla="*/ 4228115 w 5348289"/>
                <a:gd name="connsiteY11" fmla="*/ 3489689 h 4237811"/>
                <a:gd name="connsiteX12" fmla="*/ 3499152 w 5348289"/>
                <a:gd name="connsiteY12" fmla="*/ 4237811 h 4237811"/>
                <a:gd name="connsiteX13" fmla="*/ 772952 w 5348289"/>
                <a:gd name="connsiteY13" fmla="*/ 4237474 h 4237811"/>
                <a:gd name="connsiteX14" fmla="*/ 3607 w 5348289"/>
                <a:gd name="connsiteY14" fmla="*/ 3545827 h 4237811"/>
                <a:gd name="connsiteX15" fmla="*/ 0 w 5348289"/>
                <a:gd name="connsiteY15" fmla="*/ 738327 h 4237811"/>
                <a:gd name="connsiteX0" fmla="*/ 0 w 5348289"/>
                <a:gd name="connsiteY0" fmla="*/ 738327 h 4237811"/>
                <a:gd name="connsiteX1" fmla="*/ 808677 w 5348289"/>
                <a:gd name="connsiteY1" fmla="*/ 2334 h 4237811"/>
                <a:gd name="connsiteX2" fmla="*/ 1665181 w 5348289"/>
                <a:gd name="connsiteY2" fmla="*/ 32349 h 4237811"/>
                <a:gd name="connsiteX3" fmla="*/ 2451700 w 5348289"/>
                <a:gd name="connsiteY3" fmla="*/ 312342 h 4237811"/>
                <a:gd name="connsiteX4" fmla="*/ 2659263 w 5348289"/>
                <a:gd name="connsiteY4" fmla="*/ 51486 h 4237811"/>
                <a:gd name="connsiteX5" fmla="*/ 3225855 w 5348289"/>
                <a:gd name="connsiteY5" fmla="*/ 9412 h 4237811"/>
                <a:gd name="connsiteX6" fmla="*/ 4222426 w 5348289"/>
                <a:gd name="connsiteY6" fmla="*/ 723596 h 4237811"/>
                <a:gd name="connsiteX7" fmla="*/ 4255257 w 5348289"/>
                <a:gd name="connsiteY7" fmla="*/ 1568941 h 4237811"/>
                <a:gd name="connsiteX8" fmla="*/ 4762944 w 5348289"/>
                <a:gd name="connsiteY8" fmla="*/ 1605405 h 4237811"/>
                <a:gd name="connsiteX9" fmla="*/ 5348289 w 5348289"/>
                <a:gd name="connsiteY9" fmla="*/ 2174986 h 4237811"/>
                <a:gd name="connsiteX10" fmla="*/ 4286718 w 5348289"/>
                <a:gd name="connsiteY10" fmla="*/ 2427686 h 4237811"/>
                <a:gd name="connsiteX11" fmla="*/ 4228115 w 5348289"/>
                <a:gd name="connsiteY11" fmla="*/ 3489689 h 4237811"/>
                <a:gd name="connsiteX12" fmla="*/ 3499152 w 5348289"/>
                <a:gd name="connsiteY12" fmla="*/ 4237811 h 4237811"/>
                <a:gd name="connsiteX13" fmla="*/ 772952 w 5348289"/>
                <a:gd name="connsiteY13" fmla="*/ 4237474 h 4237811"/>
                <a:gd name="connsiteX14" fmla="*/ 3607 w 5348289"/>
                <a:gd name="connsiteY14" fmla="*/ 3545827 h 4237811"/>
                <a:gd name="connsiteX15" fmla="*/ 0 w 5348289"/>
                <a:gd name="connsiteY15" fmla="*/ 738327 h 4237811"/>
                <a:gd name="connsiteX0" fmla="*/ 0 w 5348289"/>
                <a:gd name="connsiteY0" fmla="*/ 738327 h 4237811"/>
                <a:gd name="connsiteX1" fmla="*/ 808677 w 5348289"/>
                <a:gd name="connsiteY1" fmla="*/ 2334 h 4237811"/>
                <a:gd name="connsiteX2" fmla="*/ 1665181 w 5348289"/>
                <a:gd name="connsiteY2" fmla="*/ 32349 h 4237811"/>
                <a:gd name="connsiteX3" fmla="*/ 2451700 w 5348289"/>
                <a:gd name="connsiteY3" fmla="*/ 312342 h 4237811"/>
                <a:gd name="connsiteX4" fmla="*/ 2659263 w 5348289"/>
                <a:gd name="connsiteY4" fmla="*/ 51486 h 4237811"/>
                <a:gd name="connsiteX5" fmla="*/ 3225855 w 5348289"/>
                <a:gd name="connsiteY5" fmla="*/ 9412 h 4237811"/>
                <a:gd name="connsiteX6" fmla="*/ 4222426 w 5348289"/>
                <a:gd name="connsiteY6" fmla="*/ 723596 h 4237811"/>
                <a:gd name="connsiteX7" fmla="*/ 4255257 w 5348289"/>
                <a:gd name="connsiteY7" fmla="*/ 1568941 h 4237811"/>
                <a:gd name="connsiteX8" fmla="*/ 4762944 w 5348289"/>
                <a:gd name="connsiteY8" fmla="*/ 1605405 h 4237811"/>
                <a:gd name="connsiteX9" fmla="*/ 5348289 w 5348289"/>
                <a:gd name="connsiteY9" fmla="*/ 2174986 h 4237811"/>
                <a:gd name="connsiteX10" fmla="*/ 4286718 w 5348289"/>
                <a:gd name="connsiteY10" fmla="*/ 2427686 h 4237811"/>
                <a:gd name="connsiteX11" fmla="*/ 4228115 w 5348289"/>
                <a:gd name="connsiteY11" fmla="*/ 3489689 h 4237811"/>
                <a:gd name="connsiteX12" fmla="*/ 3499152 w 5348289"/>
                <a:gd name="connsiteY12" fmla="*/ 4237811 h 4237811"/>
                <a:gd name="connsiteX13" fmla="*/ 772952 w 5348289"/>
                <a:gd name="connsiteY13" fmla="*/ 4237474 h 4237811"/>
                <a:gd name="connsiteX14" fmla="*/ 3607 w 5348289"/>
                <a:gd name="connsiteY14" fmla="*/ 3545827 h 4237811"/>
                <a:gd name="connsiteX15" fmla="*/ 0 w 5348289"/>
                <a:gd name="connsiteY15" fmla="*/ 738327 h 4237811"/>
                <a:gd name="connsiteX0" fmla="*/ 0 w 5348289"/>
                <a:gd name="connsiteY0" fmla="*/ 738327 h 4237811"/>
                <a:gd name="connsiteX1" fmla="*/ 808677 w 5348289"/>
                <a:gd name="connsiteY1" fmla="*/ 2334 h 4237811"/>
                <a:gd name="connsiteX2" fmla="*/ 1665181 w 5348289"/>
                <a:gd name="connsiteY2" fmla="*/ 32349 h 4237811"/>
                <a:gd name="connsiteX3" fmla="*/ 2451700 w 5348289"/>
                <a:gd name="connsiteY3" fmla="*/ 312342 h 4237811"/>
                <a:gd name="connsiteX4" fmla="*/ 2659263 w 5348289"/>
                <a:gd name="connsiteY4" fmla="*/ 51486 h 4237811"/>
                <a:gd name="connsiteX5" fmla="*/ 3225855 w 5348289"/>
                <a:gd name="connsiteY5" fmla="*/ 9412 h 4237811"/>
                <a:gd name="connsiteX6" fmla="*/ 4222426 w 5348289"/>
                <a:gd name="connsiteY6" fmla="*/ 723596 h 4237811"/>
                <a:gd name="connsiteX7" fmla="*/ 4255257 w 5348289"/>
                <a:gd name="connsiteY7" fmla="*/ 1568941 h 4237811"/>
                <a:gd name="connsiteX8" fmla="*/ 4762944 w 5348289"/>
                <a:gd name="connsiteY8" fmla="*/ 1605405 h 4237811"/>
                <a:gd name="connsiteX9" fmla="*/ 5348289 w 5348289"/>
                <a:gd name="connsiteY9" fmla="*/ 2174986 h 4237811"/>
                <a:gd name="connsiteX10" fmla="*/ 4286718 w 5348289"/>
                <a:gd name="connsiteY10" fmla="*/ 2427686 h 4237811"/>
                <a:gd name="connsiteX11" fmla="*/ 4228115 w 5348289"/>
                <a:gd name="connsiteY11" fmla="*/ 3489689 h 4237811"/>
                <a:gd name="connsiteX12" fmla="*/ 3499152 w 5348289"/>
                <a:gd name="connsiteY12" fmla="*/ 4237811 h 4237811"/>
                <a:gd name="connsiteX13" fmla="*/ 772952 w 5348289"/>
                <a:gd name="connsiteY13" fmla="*/ 4237474 h 4237811"/>
                <a:gd name="connsiteX14" fmla="*/ 3607 w 5348289"/>
                <a:gd name="connsiteY14" fmla="*/ 3545827 h 4237811"/>
                <a:gd name="connsiteX15" fmla="*/ 0 w 5348289"/>
                <a:gd name="connsiteY15" fmla="*/ 738327 h 4237811"/>
                <a:gd name="connsiteX0" fmla="*/ 0 w 5348289"/>
                <a:gd name="connsiteY0" fmla="*/ 738327 h 4237811"/>
                <a:gd name="connsiteX1" fmla="*/ 808677 w 5348289"/>
                <a:gd name="connsiteY1" fmla="*/ 2334 h 4237811"/>
                <a:gd name="connsiteX2" fmla="*/ 1665181 w 5348289"/>
                <a:gd name="connsiteY2" fmla="*/ 32349 h 4237811"/>
                <a:gd name="connsiteX3" fmla="*/ 2451700 w 5348289"/>
                <a:gd name="connsiteY3" fmla="*/ 312342 h 4237811"/>
                <a:gd name="connsiteX4" fmla="*/ 2659263 w 5348289"/>
                <a:gd name="connsiteY4" fmla="*/ 51486 h 4237811"/>
                <a:gd name="connsiteX5" fmla="*/ 3225855 w 5348289"/>
                <a:gd name="connsiteY5" fmla="*/ 9412 h 4237811"/>
                <a:gd name="connsiteX6" fmla="*/ 4222426 w 5348289"/>
                <a:gd name="connsiteY6" fmla="*/ 723596 h 4237811"/>
                <a:gd name="connsiteX7" fmla="*/ 4255257 w 5348289"/>
                <a:gd name="connsiteY7" fmla="*/ 1568941 h 4237811"/>
                <a:gd name="connsiteX8" fmla="*/ 4762944 w 5348289"/>
                <a:gd name="connsiteY8" fmla="*/ 1605405 h 4237811"/>
                <a:gd name="connsiteX9" fmla="*/ 5348289 w 5348289"/>
                <a:gd name="connsiteY9" fmla="*/ 2174986 h 4237811"/>
                <a:gd name="connsiteX10" fmla="*/ 4286718 w 5348289"/>
                <a:gd name="connsiteY10" fmla="*/ 2427686 h 4237811"/>
                <a:gd name="connsiteX11" fmla="*/ 4228115 w 5348289"/>
                <a:gd name="connsiteY11" fmla="*/ 3489689 h 4237811"/>
                <a:gd name="connsiteX12" fmla="*/ 3499152 w 5348289"/>
                <a:gd name="connsiteY12" fmla="*/ 4237811 h 4237811"/>
                <a:gd name="connsiteX13" fmla="*/ 772952 w 5348289"/>
                <a:gd name="connsiteY13" fmla="*/ 4237474 h 4237811"/>
                <a:gd name="connsiteX14" fmla="*/ 3607 w 5348289"/>
                <a:gd name="connsiteY14" fmla="*/ 3545827 h 4237811"/>
                <a:gd name="connsiteX15" fmla="*/ 0 w 5348289"/>
                <a:gd name="connsiteY15" fmla="*/ 738327 h 4237811"/>
                <a:gd name="connsiteX0" fmla="*/ 0 w 5348289"/>
                <a:gd name="connsiteY0" fmla="*/ 738327 h 4237811"/>
                <a:gd name="connsiteX1" fmla="*/ 808677 w 5348289"/>
                <a:gd name="connsiteY1" fmla="*/ 2334 h 4237811"/>
                <a:gd name="connsiteX2" fmla="*/ 1665181 w 5348289"/>
                <a:gd name="connsiteY2" fmla="*/ 32349 h 4237811"/>
                <a:gd name="connsiteX3" fmla="*/ 2451700 w 5348289"/>
                <a:gd name="connsiteY3" fmla="*/ 312342 h 4237811"/>
                <a:gd name="connsiteX4" fmla="*/ 2659263 w 5348289"/>
                <a:gd name="connsiteY4" fmla="*/ 51486 h 4237811"/>
                <a:gd name="connsiteX5" fmla="*/ 3225855 w 5348289"/>
                <a:gd name="connsiteY5" fmla="*/ 9412 h 4237811"/>
                <a:gd name="connsiteX6" fmla="*/ 4222426 w 5348289"/>
                <a:gd name="connsiteY6" fmla="*/ 723596 h 4237811"/>
                <a:gd name="connsiteX7" fmla="*/ 4255257 w 5348289"/>
                <a:gd name="connsiteY7" fmla="*/ 1568941 h 4237811"/>
                <a:gd name="connsiteX8" fmla="*/ 4762944 w 5348289"/>
                <a:gd name="connsiteY8" fmla="*/ 1605405 h 4237811"/>
                <a:gd name="connsiteX9" fmla="*/ 5348289 w 5348289"/>
                <a:gd name="connsiteY9" fmla="*/ 2174986 h 4237811"/>
                <a:gd name="connsiteX10" fmla="*/ 4286718 w 5348289"/>
                <a:gd name="connsiteY10" fmla="*/ 2427686 h 4237811"/>
                <a:gd name="connsiteX11" fmla="*/ 4228115 w 5348289"/>
                <a:gd name="connsiteY11" fmla="*/ 3489689 h 4237811"/>
                <a:gd name="connsiteX12" fmla="*/ 3499152 w 5348289"/>
                <a:gd name="connsiteY12" fmla="*/ 4237811 h 4237811"/>
                <a:gd name="connsiteX13" fmla="*/ 772952 w 5348289"/>
                <a:gd name="connsiteY13" fmla="*/ 4237474 h 4237811"/>
                <a:gd name="connsiteX14" fmla="*/ 3607 w 5348289"/>
                <a:gd name="connsiteY14" fmla="*/ 3545827 h 4237811"/>
                <a:gd name="connsiteX15" fmla="*/ 0 w 5348289"/>
                <a:gd name="connsiteY15" fmla="*/ 738327 h 4237811"/>
                <a:gd name="connsiteX0" fmla="*/ 0 w 5348289"/>
                <a:gd name="connsiteY0" fmla="*/ 738327 h 4237811"/>
                <a:gd name="connsiteX1" fmla="*/ 808677 w 5348289"/>
                <a:gd name="connsiteY1" fmla="*/ 2334 h 4237811"/>
                <a:gd name="connsiteX2" fmla="*/ 1665181 w 5348289"/>
                <a:gd name="connsiteY2" fmla="*/ 32349 h 4237811"/>
                <a:gd name="connsiteX3" fmla="*/ 2451700 w 5348289"/>
                <a:gd name="connsiteY3" fmla="*/ 312342 h 4237811"/>
                <a:gd name="connsiteX4" fmla="*/ 2659263 w 5348289"/>
                <a:gd name="connsiteY4" fmla="*/ 51486 h 4237811"/>
                <a:gd name="connsiteX5" fmla="*/ 3225855 w 5348289"/>
                <a:gd name="connsiteY5" fmla="*/ 9412 h 4237811"/>
                <a:gd name="connsiteX6" fmla="*/ 4222426 w 5348289"/>
                <a:gd name="connsiteY6" fmla="*/ 723596 h 4237811"/>
                <a:gd name="connsiteX7" fmla="*/ 4255257 w 5348289"/>
                <a:gd name="connsiteY7" fmla="*/ 1568941 h 4237811"/>
                <a:gd name="connsiteX8" fmla="*/ 4762944 w 5348289"/>
                <a:gd name="connsiteY8" fmla="*/ 1605405 h 4237811"/>
                <a:gd name="connsiteX9" fmla="*/ 5348289 w 5348289"/>
                <a:gd name="connsiteY9" fmla="*/ 2174986 h 4237811"/>
                <a:gd name="connsiteX10" fmla="*/ 4286718 w 5348289"/>
                <a:gd name="connsiteY10" fmla="*/ 2427686 h 4237811"/>
                <a:gd name="connsiteX11" fmla="*/ 4228115 w 5348289"/>
                <a:gd name="connsiteY11" fmla="*/ 3489689 h 4237811"/>
                <a:gd name="connsiteX12" fmla="*/ 3499152 w 5348289"/>
                <a:gd name="connsiteY12" fmla="*/ 4237811 h 4237811"/>
                <a:gd name="connsiteX13" fmla="*/ 772952 w 5348289"/>
                <a:gd name="connsiteY13" fmla="*/ 4237474 h 4237811"/>
                <a:gd name="connsiteX14" fmla="*/ 3607 w 5348289"/>
                <a:gd name="connsiteY14" fmla="*/ 3545827 h 4237811"/>
                <a:gd name="connsiteX15" fmla="*/ 0 w 5348289"/>
                <a:gd name="connsiteY15" fmla="*/ 738327 h 4237811"/>
                <a:gd name="connsiteX0" fmla="*/ 0 w 5348289"/>
                <a:gd name="connsiteY0" fmla="*/ 738327 h 4237811"/>
                <a:gd name="connsiteX1" fmla="*/ 808677 w 5348289"/>
                <a:gd name="connsiteY1" fmla="*/ 2334 h 4237811"/>
                <a:gd name="connsiteX2" fmla="*/ 1665181 w 5348289"/>
                <a:gd name="connsiteY2" fmla="*/ 32349 h 4237811"/>
                <a:gd name="connsiteX3" fmla="*/ 2451700 w 5348289"/>
                <a:gd name="connsiteY3" fmla="*/ 312342 h 4237811"/>
                <a:gd name="connsiteX4" fmla="*/ 2659263 w 5348289"/>
                <a:gd name="connsiteY4" fmla="*/ 51486 h 4237811"/>
                <a:gd name="connsiteX5" fmla="*/ 3225855 w 5348289"/>
                <a:gd name="connsiteY5" fmla="*/ 9412 h 4237811"/>
                <a:gd name="connsiteX6" fmla="*/ 4222426 w 5348289"/>
                <a:gd name="connsiteY6" fmla="*/ 723596 h 4237811"/>
                <a:gd name="connsiteX7" fmla="*/ 4255257 w 5348289"/>
                <a:gd name="connsiteY7" fmla="*/ 1568941 h 4237811"/>
                <a:gd name="connsiteX8" fmla="*/ 4762944 w 5348289"/>
                <a:gd name="connsiteY8" fmla="*/ 1605405 h 4237811"/>
                <a:gd name="connsiteX9" fmla="*/ 5348289 w 5348289"/>
                <a:gd name="connsiteY9" fmla="*/ 2174986 h 4237811"/>
                <a:gd name="connsiteX10" fmla="*/ 4286718 w 5348289"/>
                <a:gd name="connsiteY10" fmla="*/ 2427686 h 4237811"/>
                <a:gd name="connsiteX11" fmla="*/ 4228115 w 5348289"/>
                <a:gd name="connsiteY11" fmla="*/ 3489689 h 4237811"/>
                <a:gd name="connsiteX12" fmla="*/ 3499152 w 5348289"/>
                <a:gd name="connsiteY12" fmla="*/ 4237811 h 4237811"/>
                <a:gd name="connsiteX13" fmla="*/ 772952 w 5348289"/>
                <a:gd name="connsiteY13" fmla="*/ 4237474 h 4237811"/>
                <a:gd name="connsiteX14" fmla="*/ 3607 w 5348289"/>
                <a:gd name="connsiteY14" fmla="*/ 3545827 h 4237811"/>
                <a:gd name="connsiteX15" fmla="*/ 0 w 5348289"/>
                <a:gd name="connsiteY15" fmla="*/ 738327 h 4237811"/>
                <a:gd name="connsiteX0" fmla="*/ 0 w 5348289"/>
                <a:gd name="connsiteY0" fmla="*/ 738327 h 4237811"/>
                <a:gd name="connsiteX1" fmla="*/ 808677 w 5348289"/>
                <a:gd name="connsiteY1" fmla="*/ 2334 h 4237811"/>
                <a:gd name="connsiteX2" fmla="*/ 1665181 w 5348289"/>
                <a:gd name="connsiteY2" fmla="*/ 32349 h 4237811"/>
                <a:gd name="connsiteX3" fmla="*/ 2451700 w 5348289"/>
                <a:gd name="connsiteY3" fmla="*/ 312342 h 4237811"/>
                <a:gd name="connsiteX4" fmla="*/ 2659263 w 5348289"/>
                <a:gd name="connsiteY4" fmla="*/ 51486 h 4237811"/>
                <a:gd name="connsiteX5" fmla="*/ 3225855 w 5348289"/>
                <a:gd name="connsiteY5" fmla="*/ 9412 h 4237811"/>
                <a:gd name="connsiteX6" fmla="*/ 4222426 w 5348289"/>
                <a:gd name="connsiteY6" fmla="*/ 723596 h 4237811"/>
                <a:gd name="connsiteX7" fmla="*/ 4255257 w 5348289"/>
                <a:gd name="connsiteY7" fmla="*/ 1568941 h 4237811"/>
                <a:gd name="connsiteX8" fmla="*/ 4762944 w 5348289"/>
                <a:gd name="connsiteY8" fmla="*/ 1605405 h 4237811"/>
                <a:gd name="connsiteX9" fmla="*/ 5348289 w 5348289"/>
                <a:gd name="connsiteY9" fmla="*/ 2174986 h 4237811"/>
                <a:gd name="connsiteX10" fmla="*/ 4286718 w 5348289"/>
                <a:gd name="connsiteY10" fmla="*/ 2427686 h 4237811"/>
                <a:gd name="connsiteX11" fmla="*/ 4228115 w 5348289"/>
                <a:gd name="connsiteY11" fmla="*/ 3489689 h 4237811"/>
                <a:gd name="connsiteX12" fmla="*/ 3499152 w 5348289"/>
                <a:gd name="connsiteY12" fmla="*/ 4237811 h 4237811"/>
                <a:gd name="connsiteX13" fmla="*/ 772952 w 5348289"/>
                <a:gd name="connsiteY13" fmla="*/ 4237474 h 4237811"/>
                <a:gd name="connsiteX14" fmla="*/ 3607 w 5348289"/>
                <a:gd name="connsiteY14" fmla="*/ 3545827 h 4237811"/>
                <a:gd name="connsiteX15" fmla="*/ 0 w 5348289"/>
                <a:gd name="connsiteY15" fmla="*/ 738327 h 4237811"/>
                <a:gd name="connsiteX0" fmla="*/ 0 w 5348289"/>
                <a:gd name="connsiteY0" fmla="*/ 738327 h 4237811"/>
                <a:gd name="connsiteX1" fmla="*/ 808677 w 5348289"/>
                <a:gd name="connsiteY1" fmla="*/ 2334 h 4237811"/>
                <a:gd name="connsiteX2" fmla="*/ 1665181 w 5348289"/>
                <a:gd name="connsiteY2" fmla="*/ 32349 h 4237811"/>
                <a:gd name="connsiteX3" fmla="*/ 2451700 w 5348289"/>
                <a:gd name="connsiteY3" fmla="*/ 312342 h 4237811"/>
                <a:gd name="connsiteX4" fmla="*/ 2659263 w 5348289"/>
                <a:gd name="connsiteY4" fmla="*/ 51486 h 4237811"/>
                <a:gd name="connsiteX5" fmla="*/ 3225855 w 5348289"/>
                <a:gd name="connsiteY5" fmla="*/ 9412 h 4237811"/>
                <a:gd name="connsiteX6" fmla="*/ 4222426 w 5348289"/>
                <a:gd name="connsiteY6" fmla="*/ 723596 h 4237811"/>
                <a:gd name="connsiteX7" fmla="*/ 4255257 w 5348289"/>
                <a:gd name="connsiteY7" fmla="*/ 1568941 h 4237811"/>
                <a:gd name="connsiteX8" fmla="*/ 4762944 w 5348289"/>
                <a:gd name="connsiteY8" fmla="*/ 1605405 h 4237811"/>
                <a:gd name="connsiteX9" fmla="*/ 5348289 w 5348289"/>
                <a:gd name="connsiteY9" fmla="*/ 2174986 h 4237811"/>
                <a:gd name="connsiteX10" fmla="*/ 4286718 w 5348289"/>
                <a:gd name="connsiteY10" fmla="*/ 2427686 h 4237811"/>
                <a:gd name="connsiteX11" fmla="*/ 4228115 w 5348289"/>
                <a:gd name="connsiteY11" fmla="*/ 3489689 h 4237811"/>
                <a:gd name="connsiteX12" fmla="*/ 3499152 w 5348289"/>
                <a:gd name="connsiteY12" fmla="*/ 4237811 h 4237811"/>
                <a:gd name="connsiteX13" fmla="*/ 772952 w 5348289"/>
                <a:gd name="connsiteY13" fmla="*/ 4237474 h 4237811"/>
                <a:gd name="connsiteX14" fmla="*/ 3607 w 5348289"/>
                <a:gd name="connsiteY14" fmla="*/ 3545827 h 4237811"/>
                <a:gd name="connsiteX15" fmla="*/ 0 w 5348289"/>
                <a:gd name="connsiteY15" fmla="*/ 738327 h 4237811"/>
                <a:gd name="connsiteX0" fmla="*/ 0 w 5348289"/>
                <a:gd name="connsiteY0" fmla="*/ 738327 h 4237956"/>
                <a:gd name="connsiteX1" fmla="*/ 808677 w 5348289"/>
                <a:gd name="connsiteY1" fmla="*/ 2334 h 4237956"/>
                <a:gd name="connsiteX2" fmla="*/ 1665181 w 5348289"/>
                <a:gd name="connsiteY2" fmla="*/ 32349 h 4237956"/>
                <a:gd name="connsiteX3" fmla="*/ 2451700 w 5348289"/>
                <a:gd name="connsiteY3" fmla="*/ 312342 h 4237956"/>
                <a:gd name="connsiteX4" fmla="*/ 2659263 w 5348289"/>
                <a:gd name="connsiteY4" fmla="*/ 51486 h 4237956"/>
                <a:gd name="connsiteX5" fmla="*/ 3225855 w 5348289"/>
                <a:gd name="connsiteY5" fmla="*/ 9412 h 4237956"/>
                <a:gd name="connsiteX6" fmla="*/ 4222426 w 5348289"/>
                <a:gd name="connsiteY6" fmla="*/ 723596 h 4237956"/>
                <a:gd name="connsiteX7" fmla="*/ 4255257 w 5348289"/>
                <a:gd name="connsiteY7" fmla="*/ 1568941 h 4237956"/>
                <a:gd name="connsiteX8" fmla="*/ 4762944 w 5348289"/>
                <a:gd name="connsiteY8" fmla="*/ 1605405 h 4237956"/>
                <a:gd name="connsiteX9" fmla="*/ 5348289 w 5348289"/>
                <a:gd name="connsiteY9" fmla="*/ 2174986 h 4237956"/>
                <a:gd name="connsiteX10" fmla="*/ 4286718 w 5348289"/>
                <a:gd name="connsiteY10" fmla="*/ 2427686 h 4237956"/>
                <a:gd name="connsiteX11" fmla="*/ 4228115 w 5348289"/>
                <a:gd name="connsiteY11" fmla="*/ 3489689 h 4237956"/>
                <a:gd name="connsiteX12" fmla="*/ 3499152 w 5348289"/>
                <a:gd name="connsiteY12" fmla="*/ 4237811 h 4237956"/>
                <a:gd name="connsiteX13" fmla="*/ 772952 w 5348289"/>
                <a:gd name="connsiteY13" fmla="*/ 4237474 h 4237956"/>
                <a:gd name="connsiteX14" fmla="*/ 3607 w 5348289"/>
                <a:gd name="connsiteY14" fmla="*/ 3545827 h 4237956"/>
                <a:gd name="connsiteX15" fmla="*/ 0 w 5348289"/>
                <a:gd name="connsiteY15" fmla="*/ 738327 h 4237956"/>
                <a:gd name="connsiteX0" fmla="*/ 0 w 5348289"/>
                <a:gd name="connsiteY0" fmla="*/ 738327 h 4237917"/>
                <a:gd name="connsiteX1" fmla="*/ 808677 w 5348289"/>
                <a:gd name="connsiteY1" fmla="*/ 2334 h 4237917"/>
                <a:gd name="connsiteX2" fmla="*/ 1665181 w 5348289"/>
                <a:gd name="connsiteY2" fmla="*/ 32349 h 4237917"/>
                <a:gd name="connsiteX3" fmla="*/ 2451700 w 5348289"/>
                <a:gd name="connsiteY3" fmla="*/ 312342 h 4237917"/>
                <a:gd name="connsiteX4" fmla="*/ 2659263 w 5348289"/>
                <a:gd name="connsiteY4" fmla="*/ 51486 h 4237917"/>
                <a:gd name="connsiteX5" fmla="*/ 3225855 w 5348289"/>
                <a:gd name="connsiteY5" fmla="*/ 9412 h 4237917"/>
                <a:gd name="connsiteX6" fmla="*/ 4222426 w 5348289"/>
                <a:gd name="connsiteY6" fmla="*/ 723596 h 4237917"/>
                <a:gd name="connsiteX7" fmla="*/ 4255257 w 5348289"/>
                <a:gd name="connsiteY7" fmla="*/ 1568941 h 4237917"/>
                <a:gd name="connsiteX8" fmla="*/ 4762944 w 5348289"/>
                <a:gd name="connsiteY8" fmla="*/ 1605405 h 4237917"/>
                <a:gd name="connsiteX9" fmla="*/ 5348289 w 5348289"/>
                <a:gd name="connsiteY9" fmla="*/ 2174986 h 4237917"/>
                <a:gd name="connsiteX10" fmla="*/ 4286718 w 5348289"/>
                <a:gd name="connsiteY10" fmla="*/ 2427686 h 4237917"/>
                <a:gd name="connsiteX11" fmla="*/ 4228115 w 5348289"/>
                <a:gd name="connsiteY11" fmla="*/ 3489689 h 4237917"/>
                <a:gd name="connsiteX12" fmla="*/ 3499152 w 5348289"/>
                <a:gd name="connsiteY12" fmla="*/ 4237811 h 4237917"/>
                <a:gd name="connsiteX13" fmla="*/ 772952 w 5348289"/>
                <a:gd name="connsiteY13" fmla="*/ 4237474 h 4237917"/>
                <a:gd name="connsiteX14" fmla="*/ 3607 w 5348289"/>
                <a:gd name="connsiteY14" fmla="*/ 3545827 h 4237917"/>
                <a:gd name="connsiteX15" fmla="*/ 0 w 5348289"/>
                <a:gd name="connsiteY15" fmla="*/ 738327 h 4237917"/>
                <a:gd name="connsiteX0" fmla="*/ 0 w 5348289"/>
                <a:gd name="connsiteY0" fmla="*/ 738327 h 4237816"/>
                <a:gd name="connsiteX1" fmla="*/ 808677 w 5348289"/>
                <a:gd name="connsiteY1" fmla="*/ 2334 h 4237816"/>
                <a:gd name="connsiteX2" fmla="*/ 1665181 w 5348289"/>
                <a:gd name="connsiteY2" fmla="*/ 32349 h 4237816"/>
                <a:gd name="connsiteX3" fmla="*/ 2451700 w 5348289"/>
                <a:gd name="connsiteY3" fmla="*/ 312342 h 4237816"/>
                <a:gd name="connsiteX4" fmla="*/ 2659263 w 5348289"/>
                <a:gd name="connsiteY4" fmla="*/ 51486 h 4237816"/>
                <a:gd name="connsiteX5" fmla="*/ 3225855 w 5348289"/>
                <a:gd name="connsiteY5" fmla="*/ 9412 h 4237816"/>
                <a:gd name="connsiteX6" fmla="*/ 4222426 w 5348289"/>
                <a:gd name="connsiteY6" fmla="*/ 723596 h 4237816"/>
                <a:gd name="connsiteX7" fmla="*/ 4255257 w 5348289"/>
                <a:gd name="connsiteY7" fmla="*/ 1568941 h 4237816"/>
                <a:gd name="connsiteX8" fmla="*/ 4762944 w 5348289"/>
                <a:gd name="connsiteY8" fmla="*/ 1605405 h 4237816"/>
                <a:gd name="connsiteX9" fmla="*/ 5348289 w 5348289"/>
                <a:gd name="connsiteY9" fmla="*/ 2174986 h 4237816"/>
                <a:gd name="connsiteX10" fmla="*/ 4286718 w 5348289"/>
                <a:gd name="connsiteY10" fmla="*/ 2427686 h 4237816"/>
                <a:gd name="connsiteX11" fmla="*/ 4228115 w 5348289"/>
                <a:gd name="connsiteY11" fmla="*/ 3489689 h 4237816"/>
                <a:gd name="connsiteX12" fmla="*/ 3499152 w 5348289"/>
                <a:gd name="connsiteY12" fmla="*/ 4237811 h 4237816"/>
                <a:gd name="connsiteX13" fmla="*/ 772952 w 5348289"/>
                <a:gd name="connsiteY13" fmla="*/ 4237474 h 4237816"/>
                <a:gd name="connsiteX14" fmla="*/ 3607 w 5348289"/>
                <a:gd name="connsiteY14" fmla="*/ 3545827 h 4237816"/>
                <a:gd name="connsiteX15" fmla="*/ 0 w 5348289"/>
                <a:gd name="connsiteY15" fmla="*/ 738327 h 4237816"/>
                <a:gd name="connsiteX0" fmla="*/ 0 w 5348289"/>
                <a:gd name="connsiteY0" fmla="*/ 738327 h 4237816"/>
                <a:gd name="connsiteX1" fmla="*/ 808677 w 5348289"/>
                <a:gd name="connsiteY1" fmla="*/ 2334 h 4237816"/>
                <a:gd name="connsiteX2" fmla="*/ 1665181 w 5348289"/>
                <a:gd name="connsiteY2" fmla="*/ 32349 h 4237816"/>
                <a:gd name="connsiteX3" fmla="*/ 2451700 w 5348289"/>
                <a:gd name="connsiteY3" fmla="*/ 312342 h 4237816"/>
                <a:gd name="connsiteX4" fmla="*/ 2659263 w 5348289"/>
                <a:gd name="connsiteY4" fmla="*/ 51486 h 4237816"/>
                <a:gd name="connsiteX5" fmla="*/ 3225855 w 5348289"/>
                <a:gd name="connsiteY5" fmla="*/ 9412 h 4237816"/>
                <a:gd name="connsiteX6" fmla="*/ 4222426 w 5348289"/>
                <a:gd name="connsiteY6" fmla="*/ 723596 h 4237816"/>
                <a:gd name="connsiteX7" fmla="*/ 4255257 w 5348289"/>
                <a:gd name="connsiteY7" fmla="*/ 1568941 h 4237816"/>
                <a:gd name="connsiteX8" fmla="*/ 4762944 w 5348289"/>
                <a:gd name="connsiteY8" fmla="*/ 1605405 h 4237816"/>
                <a:gd name="connsiteX9" fmla="*/ 5348289 w 5348289"/>
                <a:gd name="connsiteY9" fmla="*/ 2174986 h 4237816"/>
                <a:gd name="connsiteX10" fmla="*/ 4286718 w 5348289"/>
                <a:gd name="connsiteY10" fmla="*/ 2427686 h 4237816"/>
                <a:gd name="connsiteX11" fmla="*/ 4228115 w 5348289"/>
                <a:gd name="connsiteY11" fmla="*/ 3489689 h 4237816"/>
                <a:gd name="connsiteX12" fmla="*/ 3499152 w 5348289"/>
                <a:gd name="connsiteY12" fmla="*/ 4237811 h 4237816"/>
                <a:gd name="connsiteX13" fmla="*/ 772952 w 5348289"/>
                <a:gd name="connsiteY13" fmla="*/ 4237474 h 4237816"/>
                <a:gd name="connsiteX14" fmla="*/ 3607 w 5348289"/>
                <a:gd name="connsiteY14" fmla="*/ 3545827 h 4237816"/>
                <a:gd name="connsiteX15" fmla="*/ 0 w 5348289"/>
                <a:gd name="connsiteY15" fmla="*/ 738327 h 4237816"/>
                <a:gd name="connsiteX0" fmla="*/ 0 w 5348289"/>
                <a:gd name="connsiteY0" fmla="*/ 738327 h 4237811"/>
                <a:gd name="connsiteX1" fmla="*/ 808677 w 5348289"/>
                <a:gd name="connsiteY1" fmla="*/ 2334 h 4237811"/>
                <a:gd name="connsiteX2" fmla="*/ 1665181 w 5348289"/>
                <a:gd name="connsiteY2" fmla="*/ 32349 h 4237811"/>
                <a:gd name="connsiteX3" fmla="*/ 2451700 w 5348289"/>
                <a:gd name="connsiteY3" fmla="*/ 312342 h 4237811"/>
                <a:gd name="connsiteX4" fmla="*/ 2659263 w 5348289"/>
                <a:gd name="connsiteY4" fmla="*/ 51486 h 4237811"/>
                <a:gd name="connsiteX5" fmla="*/ 3225855 w 5348289"/>
                <a:gd name="connsiteY5" fmla="*/ 9412 h 4237811"/>
                <a:gd name="connsiteX6" fmla="*/ 4222426 w 5348289"/>
                <a:gd name="connsiteY6" fmla="*/ 723596 h 4237811"/>
                <a:gd name="connsiteX7" fmla="*/ 4255257 w 5348289"/>
                <a:gd name="connsiteY7" fmla="*/ 1568941 h 4237811"/>
                <a:gd name="connsiteX8" fmla="*/ 4762944 w 5348289"/>
                <a:gd name="connsiteY8" fmla="*/ 1605405 h 4237811"/>
                <a:gd name="connsiteX9" fmla="*/ 5348289 w 5348289"/>
                <a:gd name="connsiteY9" fmla="*/ 2174986 h 4237811"/>
                <a:gd name="connsiteX10" fmla="*/ 4286718 w 5348289"/>
                <a:gd name="connsiteY10" fmla="*/ 2427686 h 4237811"/>
                <a:gd name="connsiteX11" fmla="*/ 4228115 w 5348289"/>
                <a:gd name="connsiteY11" fmla="*/ 3489689 h 4237811"/>
                <a:gd name="connsiteX12" fmla="*/ 3499152 w 5348289"/>
                <a:gd name="connsiteY12" fmla="*/ 4237811 h 4237811"/>
                <a:gd name="connsiteX13" fmla="*/ 772952 w 5348289"/>
                <a:gd name="connsiteY13" fmla="*/ 4237474 h 4237811"/>
                <a:gd name="connsiteX14" fmla="*/ 3607 w 5348289"/>
                <a:gd name="connsiteY14" fmla="*/ 3545827 h 4237811"/>
                <a:gd name="connsiteX15" fmla="*/ 0 w 5348289"/>
                <a:gd name="connsiteY15" fmla="*/ 738327 h 4237811"/>
                <a:gd name="connsiteX0" fmla="*/ 0 w 5348289"/>
                <a:gd name="connsiteY0" fmla="*/ 738327 h 4237811"/>
                <a:gd name="connsiteX1" fmla="*/ 808677 w 5348289"/>
                <a:gd name="connsiteY1" fmla="*/ 2334 h 4237811"/>
                <a:gd name="connsiteX2" fmla="*/ 1665181 w 5348289"/>
                <a:gd name="connsiteY2" fmla="*/ 32349 h 4237811"/>
                <a:gd name="connsiteX3" fmla="*/ 2451700 w 5348289"/>
                <a:gd name="connsiteY3" fmla="*/ 312342 h 4237811"/>
                <a:gd name="connsiteX4" fmla="*/ 2659263 w 5348289"/>
                <a:gd name="connsiteY4" fmla="*/ 51486 h 4237811"/>
                <a:gd name="connsiteX5" fmla="*/ 3225855 w 5348289"/>
                <a:gd name="connsiteY5" fmla="*/ 9412 h 4237811"/>
                <a:gd name="connsiteX6" fmla="*/ 4222426 w 5348289"/>
                <a:gd name="connsiteY6" fmla="*/ 723596 h 4237811"/>
                <a:gd name="connsiteX7" fmla="*/ 4255257 w 5348289"/>
                <a:gd name="connsiteY7" fmla="*/ 1568941 h 4237811"/>
                <a:gd name="connsiteX8" fmla="*/ 4762944 w 5348289"/>
                <a:gd name="connsiteY8" fmla="*/ 1605405 h 4237811"/>
                <a:gd name="connsiteX9" fmla="*/ 5348289 w 5348289"/>
                <a:gd name="connsiteY9" fmla="*/ 2174986 h 4237811"/>
                <a:gd name="connsiteX10" fmla="*/ 4286718 w 5348289"/>
                <a:gd name="connsiteY10" fmla="*/ 2427686 h 4237811"/>
                <a:gd name="connsiteX11" fmla="*/ 4228115 w 5348289"/>
                <a:gd name="connsiteY11" fmla="*/ 3489689 h 4237811"/>
                <a:gd name="connsiteX12" fmla="*/ 3499152 w 5348289"/>
                <a:gd name="connsiteY12" fmla="*/ 4237811 h 4237811"/>
                <a:gd name="connsiteX13" fmla="*/ 772952 w 5348289"/>
                <a:gd name="connsiteY13" fmla="*/ 4237474 h 4237811"/>
                <a:gd name="connsiteX14" fmla="*/ 3607 w 5348289"/>
                <a:gd name="connsiteY14" fmla="*/ 3545827 h 4237811"/>
                <a:gd name="connsiteX15" fmla="*/ 0 w 5348289"/>
                <a:gd name="connsiteY15" fmla="*/ 738327 h 4237811"/>
                <a:gd name="connsiteX0" fmla="*/ 0 w 5348289"/>
                <a:gd name="connsiteY0" fmla="*/ 738327 h 4237864"/>
                <a:gd name="connsiteX1" fmla="*/ 808677 w 5348289"/>
                <a:gd name="connsiteY1" fmla="*/ 2334 h 4237864"/>
                <a:gd name="connsiteX2" fmla="*/ 1665181 w 5348289"/>
                <a:gd name="connsiteY2" fmla="*/ 32349 h 4237864"/>
                <a:gd name="connsiteX3" fmla="*/ 2451700 w 5348289"/>
                <a:gd name="connsiteY3" fmla="*/ 312342 h 4237864"/>
                <a:gd name="connsiteX4" fmla="*/ 2659263 w 5348289"/>
                <a:gd name="connsiteY4" fmla="*/ 51486 h 4237864"/>
                <a:gd name="connsiteX5" fmla="*/ 3225855 w 5348289"/>
                <a:gd name="connsiteY5" fmla="*/ 9412 h 4237864"/>
                <a:gd name="connsiteX6" fmla="*/ 4222426 w 5348289"/>
                <a:gd name="connsiteY6" fmla="*/ 723596 h 4237864"/>
                <a:gd name="connsiteX7" fmla="*/ 4255257 w 5348289"/>
                <a:gd name="connsiteY7" fmla="*/ 1568941 h 4237864"/>
                <a:gd name="connsiteX8" fmla="*/ 4762944 w 5348289"/>
                <a:gd name="connsiteY8" fmla="*/ 1605405 h 4237864"/>
                <a:gd name="connsiteX9" fmla="*/ 5348289 w 5348289"/>
                <a:gd name="connsiteY9" fmla="*/ 2174986 h 4237864"/>
                <a:gd name="connsiteX10" fmla="*/ 4286718 w 5348289"/>
                <a:gd name="connsiteY10" fmla="*/ 2427686 h 4237864"/>
                <a:gd name="connsiteX11" fmla="*/ 4228115 w 5348289"/>
                <a:gd name="connsiteY11" fmla="*/ 3489689 h 4237864"/>
                <a:gd name="connsiteX12" fmla="*/ 3499152 w 5348289"/>
                <a:gd name="connsiteY12" fmla="*/ 4237811 h 4237864"/>
                <a:gd name="connsiteX13" fmla="*/ 772952 w 5348289"/>
                <a:gd name="connsiteY13" fmla="*/ 4237474 h 4237864"/>
                <a:gd name="connsiteX14" fmla="*/ 3607 w 5348289"/>
                <a:gd name="connsiteY14" fmla="*/ 3545827 h 4237864"/>
                <a:gd name="connsiteX15" fmla="*/ 0 w 5348289"/>
                <a:gd name="connsiteY15" fmla="*/ 738327 h 4237864"/>
                <a:gd name="connsiteX0" fmla="*/ 0 w 5348289"/>
                <a:gd name="connsiteY0" fmla="*/ 738327 h 4237864"/>
                <a:gd name="connsiteX1" fmla="*/ 808677 w 5348289"/>
                <a:gd name="connsiteY1" fmla="*/ 2334 h 4237864"/>
                <a:gd name="connsiteX2" fmla="*/ 1665181 w 5348289"/>
                <a:gd name="connsiteY2" fmla="*/ 32349 h 4237864"/>
                <a:gd name="connsiteX3" fmla="*/ 2451700 w 5348289"/>
                <a:gd name="connsiteY3" fmla="*/ 312342 h 4237864"/>
                <a:gd name="connsiteX4" fmla="*/ 2659263 w 5348289"/>
                <a:gd name="connsiteY4" fmla="*/ 51486 h 4237864"/>
                <a:gd name="connsiteX5" fmla="*/ 3225855 w 5348289"/>
                <a:gd name="connsiteY5" fmla="*/ 9412 h 4237864"/>
                <a:gd name="connsiteX6" fmla="*/ 4222426 w 5348289"/>
                <a:gd name="connsiteY6" fmla="*/ 723596 h 4237864"/>
                <a:gd name="connsiteX7" fmla="*/ 4255257 w 5348289"/>
                <a:gd name="connsiteY7" fmla="*/ 1568941 h 4237864"/>
                <a:gd name="connsiteX8" fmla="*/ 4762944 w 5348289"/>
                <a:gd name="connsiteY8" fmla="*/ 1605405 h 4237864"/>
                <a:gd name="connsiteX9" fmla="*/ 5348289 w 5348289"/>
                <a:gd name="connsiteY9" fmla="*/ 2174986 h 4237864"/>
                <a:gd name="connsiteX10" fmla="*/ 4286718 w 5348289"/>
                <a:gd name="connsiteY10" fmla="*/ 2427686 h 4237864"/>
                <a:gd name="connsiteX11" fmla="*/ 4228115 w 5348289"/>
                <a:gd name="connsiteY11" fmla="*/ 3489689 h 4237864"/>
                <a:gd name="connsiteX12" fmla="*/ 3499152 w 5348289"/>
                <a:gd name="connsiteY12" fmla="*/ 4237811 h 4237864"/>
                <a:gd name="connsiteX13" fmla="*/ 772952 w 5348289"/>
                <a:gd name="connsiteY13" fmla="*/ 4237474 h 4237864"/>
                <a:gd name="connsiteX14" fmla="*/ 3607 w 5348289"/>
                <a:gd name="connsiteY14" fmla="*/ 3545827 h 4237864"/>
                <a:gd name="connsiteX15" fmla="*/ 0 w 5348289"/>
                <a:gd name="connsiteY15" fmla="*/ 738327 h 4237864"/>
                <a:gd name="connsiteX0" fmla="*/ 0 w 5348289"/>
                <a:gd name="connsiteY0" fmla="*/ 738327 h 4237864"/>
                <a:gd name="connsiteX1" fmla="*/ 808677 w 5348289"/>
                <a:gd name="connsiteY1" fmla="*/ 2334 h 4237864"/>
                <a:gd name="connsiteX2" fmla="*/ 1665181 w 5348289"/>
                <a:gd name="connsiteY2" fmla="*/ 32349 h 4237864"/>
                <a:gd name="connsiteX3" fmla="*/ 2451700 w 5348289"/>
                <a:gd name="connsiteY3" fmla="*/ 312342 h 4237864"/>
                <a:gd name="connsiteX4" fmla="*/ 2659263 w 5348289"/>
                <a:gd name="connsiteY4" fmla="*/ 51486 h 4237864"/>
                <a:gd name="connsiteX5" fmla="*/ 3225855 w 5348289"/>
                <a:gd name="connsiteY5" fmla="*/ 9412 h 4237864"/>
                <a:gd name="connsiteX6" fmla="*/ 4222426 w 5348289"/>
                <a:gd name="connsiteY6" fmla="*/ 723596 h 4237864"/>
                <a:gd name="connsiteX7" fmla="*/ 4255257 w 5348289"/>
                <a:gd name="connsiteY7" fmla="*/ 1568941 h 4237864"/>
                <a:gd name="connsiteX8" fmla="*/ 4762944 w 5348289"/>
                <a:gd name="connsiteY8" fmla="*/ 1605405 h 4237864"/>
                <a:gd name="connsiteX9" fmla="*/ 5348289 w 5348289"/>
                <a:gd name="connsiteY9" fmla="*/ 2174986 h 4237864"/>
                <a:gd name="connsiteX10" fmla="*/ 4286718 w 5348289"/>
                <a:gd name="connsiteY10" fmla="*/ 2427686 h 4237864"/>
                <a:gd name="connsiteX11" fmla="*/ 4228115 w 5348289"/>
                <a:gd name="connsiteY11" fmla="*/ 3489689 h 4237864"/>
                <a:gd name="connsiteX12" fmla="*/ 3499152 w 5348289"/>
                <a:gd name="connsiteY12" fmla="*/ 4237811 h 4237864"/>
                <a:gd name="connsiteX13" fmla="*/ 772952 w 5348289"/>
                <a:gd name="connsiteY13" fmla="*/ 4237474 h 4237864"/>
                <a:gd name="connsiteX14" fmla="*/ 3607 w 5348289"/>
                <a:gd name="connsiteY14" fmla="*/ 3545827 h 4237864"/>
                <a:gd name="connsiteX15" fmla="*/ 0 w 5348289"/>
                <a:gd name="connsiteY15" fmla="*/ 738327 h 4237864"/>
                <a:gd name="connsiteX0" fmla="*/ 0 w 5348289"/>
                <a:gd name="connsiteY0" fmla="*/ 738327 h 4237864"/>
                <a:gd name="connsiteX1" fmla="*/ 808677 w 5348289"/>
                <a:gd name="connsiteY1" fmla="*/ 2334 h 4237864"/>
                <a:gd name="connsiteX2" fmla="*/ 1665181 w 5348289"/>
                <a:gd name="connsiteY2" fmla="*/ 32349 h 4237864"/>
                <a:gd name="connsiteX3" fmla="*/ 2451700 w 5348289"/>
                <a:gd name="connsiteY3" fmla="*/ 312342 h 4237864"/>
                <a:gd name="connsiteX4" fmla="*/ 2659263 w 5348289"/>
                <a:gd name="connsiteY4" fmla="*/ 51486 h 4237864"/>
                <a:gd name="connsiteX5" fmla="*/ 3225855 w 5348289"/>
                <a:gd name="connsiteY5" fmla="*/ 9412 h 4237864"/>
                <a:gd name="connsiteX6" fmla="*/ 4222426 w 5348289"/>
                <a:gd name="connsiteY6" fmla="*/ 723596 h 4237864"/>
                <a:gd name="connsiteX7" fmla="*/ 4255257 w 5348289"/>
                <a:gd name="connsiteY7" fmla="*/ 1568941 h 4237864"/>
                <a:gd name="connsiteX8" fmla="*/ 4762944 w 5348289"/>
                <a:gd name="connsiteY8" fmla="*/ 1605405 h 4237864"/>
                <a:gd name="connsiteX9" fmla="*/ 5348289 w 5348289"/>
                <a:gd name="connsiteY9" fmla="*/ 2174986 h 4237864"/>
                <a:gd name="connsiteX10" fmla="*/ 4286718 w 5348289"/>
                <a:gd name="connsiteY10" fmla="*/ 2427686 h 4237864"/>
                <a:gd name="connsiteX11" fmla="*/ 4228115 w 5348289"/>
                <a:gd name="connsiteY11" fmla="*/ 3489689 h 4237864"/>
                <a:gd name="connsiteX12" fmla="*/ 3499152 w 5348289"/>
                <a:gd name="connsiteY12" fmla="*/ 4237811 h 4237864"/>
                <a:gd name="connsiteX13" fmla="*/ 772952 w 5348289"/>
                <a:gd name="connsiteY13" fmla="*/ 4237474 h 4237864"/>
                <a:gd name="connsiteX14" fmla="*/ 3607 w 5348289"/>
                <a:gd name="connsiteY14" fmla="*/ 3545827 h 4237864"/>
                <a:gd name="connsiteX15" fmla="*/ 0 w 5348289"/>
                <a:gd name="connsiteY15" fmla="*/ 738327 h 4237864"/>
                <a:gd name="connsiteX0" fmla="*/ 0 w 5348289"/>
                <a:gd name="connsiteY0" fmla="*/ 738327 h 4237864"/>
                <a:gd name="connsiteX1" fmla="*/ 808677 w 5348289"/>
                <a:gd name="connsiteY1" fmla="*/ 2334 h 4237864"/>
                <a:gd name="connsiteX2" fmla="*/ 1665181 w 5348289"/>
                <a:gd name="connsiteY2" fmla="*/ 32349 h 4237864"/>
                <a:gd name="connsiteX3" fmla="*/ 2451700 w 5348289"/>
                <a:gd name="connsiteY3" fmla="*/ 312342 h 4237864"/>
                <a:gd name="connsiteX4" fmla="*/ 2659263 w 5348289"/>
                <a:gd name="connsiteY4" fmla="*/ 51486 h 4237864"/>
                <a:gd name="connsiteX5" fmla="*/ 3225855 w 5348289"/>
                <a:gd name="connsiteY5" fmla="*/ 9412 h 4237864"/>
                <a:gd name="connsiteX6" fmla="*/ 4222426 w 5348289"/>
                <a:gd name="connsiteY6" fmla="*/ 723596 h 4237864"/>
                <a:gd name="connsiteX7" fmla="*/ 4255257 w 5348289"/>
                <a:gd name="connsiteY7" fmla="*/ 1568941 h 4237864"/>
                <a:gd name="connsiteX8" fmla="*/ 4762944 w 5348289"/>
                <a:gd name="connsiteY8" fmla="*/ 1605405 h 4237864"/>
                <a:gd name="connsiteX9" fmla="*/ 5348289 w 5348289"/>
                <a:gd name="connsiteY9" fmla="*/ 2174986 h 4237864"/>
                <a:gd name="connsiteX10" fmla="*/ 4286718 w 5348289"/>
                <a:gd name="connsiteY10" fmla="*/ 2427686 h 4237864"/>
                <a:gd name="connsiteX11" fmla="*/ 4228115 w 5348289"/>
                <a:gd name="connsiteY11" fmla="*/ 3489689 h 4237864"/>
                <a:gd name="connsiteX12" fmla="*/ 3499152 w 5348289"/>
                <a:gd name="connsiteY12" fmla="*/ 4237811 h 4237864"/>
                <a:gd name="connsiteX13" fmla="*/ 772952 w 5348289"/>
                <a:gd name="connsiteY13" fmla="*/ 4237474 h 4237864"/>
                <a:gd name="connsiteX14" fmla="*/ 3607 w 5348289"/>
                <a:gd name="connsiteY14" fmla="*/ 3545827 h 4237864"/>
                <a:gd name="connsiteX15" fmla="*/ 0 w 5348289"/>
                <a:gd name="connsiteY15" fmla="*/ 738327 h 4237864"/>
                <a:gd name="connsiteX0" fmla="*/ 159 w 5348448"/>
                <a:gd name="connsiteY0" fmla="*/ 738327 h 4237864"/>
                <a:gd name="connsiteX1" fmla="*/ 808836 w 5348448"/>
                <a:gd name="connsiteY1" fmla="*/ 2334 h 4237864"/>
                <a:gd name="connsiteX2" fmla="*/ 1665340 w 5348448"/>
                <a:gd name="connsiteY2" fmla="*/ 32349 h 4237864"/>
                <a:gd name="connsiteX3" fmla="*/ 2451859 w 5348448"/>
                <a:gd name="connsiteY3" fmla="*/ 312342 h 4237864"/>
                <a:gd name="connsiteX4" fmla="*/ 2659422 w 5348448"/>
                <a:gd name="connsiteY4" fmla="*/ 51486 h 4237864"/>
                <a:gd name="connsiteX5" fmla="*/ 3226014 w 5348448"/>
                <a:gd name="connsiteY5" fmla="*/ 9412 h 4237864"/>
                <a:gd name="connsiteX6" fmla="*/ 4222585 w 5348448"/>
                <a:gd name="connsiteY6" fmla="*/ 723596 h 4237864"/>
                <a:gd name="connsiteX7" fmla="*/ 4255416 w 5348448"/>
                <a:gd name="connsiteY7" fmla="*/ 1568941 h 4237864"/>
                <a:gd name="connsiteX8" fmla="*/ 4763103 w 5348448"/>
                <a:gd name="connsiteY8" fmla="*/ 1605405 h 4237864"/>
                <a:gd name="connsiteX9" fmla="*/ 5348448 w 5348448"/>
                <a:gd name="connsiteY9" fmla="*/ 2174986 h 4237864"/>
                <a:gd name="connsiteX10" fmla="*/ 4286877 w 5348448"/>
                <a:gd name="connsiteY10" fmla="*/ 2427686 h 4237864"/>
                <a:gd name="connsiteX11" fmla="*/ 4228274 w 5348448"/>
                <a:gd name="connsiteY11" fmla="*/ 3489689 h 4237864"/>
                <a:gd name="connsiteX12" fmla="*/ 3499311 w 5348448"/>
                <a:gd name="connsiteY12" fmla="*/ 4237811 h 4237864"/>
                <a:gd name="connsiteX13" fmla="*/ 773111 w 5348448"/>
                <a:gd name="connsiteY13" fmla="*/ 4237474 h 4237864"/>
                <a:gd name="connsiteX14" fmla="*/ 3766 w 5348448"/>
                <a:gd name="connsiteY14" fmla="*/ 3545827 h 4237864"/>
                <a:gd name="connsiteX15" fmla="*/ 159 w 5348448"/>
                <a:gd name="connsiteY15" fmla="*/ 738327 h 4237864"/>
                <a:gd name="connsiteX0" fmla="*/ 156 w 5348445"/>
                <a:gd name="connsiteY0" fmla="*/ 738327 h 4237864"/>
                <a:gd name="connsiteX1" fmla="*/ 808833 w 5348445"/>
                <a:gd name="connsiteY1" fmla="*/ 2334 h 4237864"/>
                <a:gd name="connsiteX2" fmla="*/ 1665337 w 5348445"/>
                <a:gd name="connsiteY2" fmla="*/ 32349 h 4237864"/>
                <a:gd name="connsiteX3" fmla="*/ 2451856 w 5348445"/>
                <a:gd name="connsiteY3" fmla="*/ 312342 h 4237864"/>
                <a:gd name="connsiteX4" fmla="*/ 2659419 w 5348445"/>
                <a:gd name="connsiteY4" fmla="*/ 51486 h 4237864"/>
                <a:gd name="connsiteX5" fmla="*/ 3226011 w 5348445"/>
                <a:gd name="connsiteY5" fmla="*/ 9412 h 4237864"/>
                <a:gd name="connsiteX6" fmla="*/ 4222582 w 5348445"/>
                <a:gd name="connsiteY6" fmla="*/ 723596 h 4237864"/>
                <a:gd name="connsiteX7" fmla="*/ 4255413 w 5348445"/>
                <a:gd name="connsiteY7" fmla="*/ 1568941 h 4237864"/>
                <a:gd name="connsiteX8" fmla="*/ 4763100 w 5348445"/>
                <a:gd name="connsiteY8" fmla="*/ 1605405 h 4237864"/>
                <a:gd name="connsiteX9" fmla="*/ 5348445 w 5348445"/>
                <a:gd name="connsiteY9" fmla="*/ 2174986 h 4237864"/>
                <a:gd name="connsiteX10" fmla="*/ 4286874 w 5348445"/>
                <a:gd name="connsiteY10" fmla="*/ 2427686 h 4237864"/>
                <a:gd name="connsiteX11" fmla="*/ 4228271 w 5348445"/>
                <a:gd name="connsiteY11" fmla="*/ 3489689 h 4237864"/>
                <a:gd name="connsiteX12" fmla="*/ 3499308 w 5348445"/>
                <a:gd name="connsiteY12" fmla="*/ 4237811 h 4237864"/>
                <a:gd name="connsiteX13" fmla="*/ 773108 w 5348445"/>
                <a:gd name="connsiteY13" fmla="*/ 4237474 h 4237864"/>
                <a:gd name="connsiteX14" fmla="*/ 3763 w 5348445"/>
                <a:gd name="connsiteY14" fmla="*/ 3545827 h 4237864"/>
                <a:gd name="connsiteX15" fmla="*/ 156 w 5348445"/>
                <a:gd name="connsiteY15" fmla="*/ 738327 h 4237864"/>
                <a:gd name="connsiteX0" fmla="*/ 156 w 5348445"/>
                <a:gd name="connsiteY0" fmla="*/ 738327 h 4237864"/>
                <a:gd name="connsiteX1" fmla="*/ 808833 w 5348445"/>
                <a:gd name="connsiteY1" fmla="*/ 2334 h 4237864"/>
                <a:gd name="connsiteX2" fmla="*/ 1665337 w 5348445"/>
                <a:gd name="connsiteY2" fmla="*/ 32349 h 4237864"/>
                <a:gd name="connsiteX3" fmla="*/ 2451856 w 5348445"/>
                <a:gd name="connsiteY3" fmla="*/ 312342 h 4237864"/>
                <a:gd name="connsiteX4" fmla="*/ 2659419 w 5348445"/>
                <a:gd name="connsiteY4" fmla="*/ 51486 h 4237864"/>
                <a:gd name="connsiteX5" fmla="*/ 3226011 w 5348445"/>
                <a:gd name="connsiteY5" fmla="*/ 9412 h 4237864"/>
                <a:gd name="connsiteX6" fmla="*/ 4222582 w 5348445"/>
                <a:gd name="connsiteY6" fmla="*/ 723596 h 4237864"/>
                <a:gd name="connsiteX7" fmla="*/ 4255413 w 5348445"/>
                <a:gd name="connsiteY7" fmla="*/ 1568941 h 4237864"/>
                <a:gd name="connsiteX8" fmla="*/ 4763100 w 5348445"/>
                <a:gd name="connsiteY8" fmla="*/ 1605405 h 4237864"/>
                <a:gd name="connsiteX9" fmla="*/ 5348445 w 5348445"/>
                <a:gd name="connsiteY9" fmla="*/ 2174986 h 4237864"/>
                <a:gd name="connsiteX10" fmla="*/ 4286874 w 5348445"/>
                <a:gd name="connsiteY10" fmla="*/ 2427686 h 4237864"/>
                <a:gd name="connsiteX11" fmla="*/ 4228271 w 5348445"/>
                <a:gd name="connsiteY11" fmla="*/ 3489689 h 4237864"/>
                <a:gd name="connsiteX12" fmla="*/ 3499308 w 5348445"/>
                <a:gd name="connsiteY12" fmla="*/ 4237811 h 4237864"/>
                <a:gd name="connsiteX13" fmla="*/ 773108 w 5348445"/>
                <a:gd name="connsiteY13" fmla="*/ 4237474 h 4237864"/>
                <a:gd name="connsiteX14" fmla="*/ 3763 w 5348445"/>
                <a:gd name="connsiteY14" fmla="*/ 3545827 h 4237864"/>
                <a:gd name="connsiteX15" fmla="*/ 156 w 5348445"/>
                <a:gd name="connsiteY15" fmla="*/ 738327 h 4237864"/>
                <a:gd name="connsiteX0" fmla="*/ 156 w 5348445"/>
                <a:gd name="connsiteY0" fmla="*/ 738327 h 4237864"/>
                <a:gd name="connsiteX1" fmla="*/ 808833 w 5348445"/>
                <a:gd name="connsiteY1" fmla="*/ 2334 h 4237864"/>
                <a:gd name="connsiteX2" fmla="*/ 1665337 w 5348445"/>
                <a:gd name="connsiteY2" fmla="*/ 32349 h 4237864"/>
                <a:gd name="connsiteX3" fmla="*/ 2451856 w 5348445"/>
                <a:gd name="connsiteY3" fmla="*/ 312342 h 4237864"/>
                <a:gd name="connsiteX4" fmla="*/ 2659419 w 5348445"/>
                <a:gd name="connsiteY4" fmla="*/ 51486 h 4237864"/>
                <a:gd name="connsiteX5" fmla="*/ 3226011 w 5348445"/>
                <a:gd name="connsiteY5" fmla="*/ 9412 h 4237864"/>
                <a:gd name="connsiteX6" fmla="*/ 4222582 w 5348445"/>
                <a:gd name="connsiteY6" fmla="*/ 723596 h 4237864"/>
                <a:gd name="connsiteX7" fmla="*/ 4255413 w 5348445"/>
                <a:gd name="connsiteY7" fmla="*/ 1568941 h 4237864"/>
                <a:gd name="connsiteX8" fmla="*/ 4763100 w 5348445"/>
                <a:gd name="connsiteY8" fmla="*/ 1605405 h 4237864"/>
                <a:gd name="connsiteX9" fmla="*/ 5348445 w 5348445"/>
                <a:gd name="connsiteY9" fmla="*/ 2174986 h 4237864"/>
                <a:gd name="connsiteX10" fmla="*/ 4286874 w 5348445"/>
                <a:gd name="connsiteY10" fmla="*/ 2427686 h 4237864"/>
                <a:gd name="connsiteX11" fmla="*/ 4228271 w 5348445"/>
                <a:gd name="connsiteY11" fmla="*/ 3489689 h 4237864"/>
                <a:gd name="connsiteX12" fmla="*/ 3499308 w 5348445"/>
                <a:gd name="connsiteY12" fmla="*/ 4237811 h 4237864"/>
                <a:gd name="connsiteX13" fmla="*/ 773108 w 5348445"/>
                <a:gd name="connsiteY13" fmla="*/ 4237474 h 4237864"/>
                <a:gd name="connsiteX14" fmla="*/ 3763 w 5348445"/>
                <a:gd name="connsiteY14" fmla="*/ 3545827 h 4237864"/>
                <a:gd name="connsiteX15" fmla="*/ 156 w 5348445"/>
                <a:gd name="connsiteY15" fmla="*/ 738327 h 4237864"/>
                <a:gd name="connsiteX0" fmla="*/ 156 w 5348445"/>
                <a:gd name="connsiteY0" fmla="*/ 738327 h 4237864"/>
                <a:gd name="connsiteX1" fmla="*/ 808833 w 5348445"/>
                <a:gd name="connsiteY1" fmla="*/ 2334 h 4237864"/>
                <a:gd name="connsiteX2" fmla="*/ 1665337 w 5348445"/>
                <a:gd name="connsiteY2" fmla="*/ 32349 h 4237864"/>
                <a:gd name="connsiteX3" fmla="*/ 2451856 w 5348445"/>
                <a:gd name="connsiteY3" fmla="*/ 312342 h 4237864"/>
                <a:gd name="connsiteX4" fmla="*/ 2659419 w 5348445"/>
                <a:gd name="connsiteY4" fmla="*/ 51486 h 4237864"/>
                <a:gd name="connsiteX5" fmla="*/ 3226011 w 5348445"/>
                <a:gd name="connsiteY5" fmla="*/ 9412 h 4237864"/>
                <a:gd name="connsiteX6" fmla="*/ 4222582 w 5348445"/>
                <a:gd name="connsiteY6" fmla="*/ 723596 h 4237864"/>
                <a:gd name="connsiteX7" fmla="*/ 4255413 w 5348445"/>
                <a:gd name="connsiteY7" fmla="*/ 1568941 h 4237864"/>
                <a:gd name="connsiteX8" fmla="*/ 4763100 w 5348445"/>
                <a:gd name="connsiteY8" fmla="*/ 1605405 h 4237864"/>
                <a:gd name="connsiteX9" fmla="*/ 5348445 w 5348445"/>
                <a:gd name="connsiteY9" fmla="*/ 2174986 h 4237864"/>
                <a:gd name="connsiteX10" fmla="*/ 4286874 w 5348445"/>
                <a:gd name="connsiteY10" fmla="*/ 2427686 h 4237864"/>
                <a:gd name="connsiteX11" fmla="*/ 4228271 w 5348445"/>
                <a:gd name="connsiteY11" fmla="*/ 3489689 h 4237864"/>
                <a:gd name="connsiteX12" fmla="*/ 3499308 w 5348445"/>
                <a:gd name="connsiteY12" fmla="*/ 4237811 h 4237864"/>
                <a:gd name="connsiteX13" fmla="*/ 773108 w 5348445"/>
                <a:gd name="connsiteY13" fmla="*/ 4237474 h 4237864"/>
                <a:gd name="connsiteX14" fmla="*/ 3763 w 5348445"/>
                <a:gd name="connsiteY14" fmla="*/ 3545827 h 4237864"/>
                <a:gd name="connsiteX15" fmla="*/ 156 w 5348445"/>
                <a:gd name="connsiteY15" fmla="*/ 738327 h 4237864"/>
                <a:gd name="connsiteX0" fmla="*/ 156 w 5348445"/>
                <a:gd name="connsiteY0" fmla="*/ 738327 h 4237864"/>
                <a:gd name="connsiteX1" fmla="*/ 808833 w 5348445"/>
                <a:gd name="connsiteY1" fmla="*/ 2334 h 4237864"/>
                <a:gd name="connsiteX2" fmla="*/ 1665337 w 5348445"/>
                <a:gd name="connsiteY2" fmla="*/ 32349 h 4237864"/>
                <a:gd name="connsiteX3" fmla="*/ 2451856 w 5348445"/>
                <a:gd name="connsiteY3" fmla="*/ 312342 h 4237864"/>
                <a:gd name="connsiteX4" fmla="*/ 2659419 w 5348445"/>
                <a:gd name="connsiteY4" fmla="*/ 51486 h 4237864"/>
                <a:gd name="connsiteX5" fmla="*/ 3226011 w 5348445"/>
                <a:gd name="connsiteY5" fmla="*/ 9412 h 4237864"/>
                <a:gd name="connsiteX6" fmla="*/ 4222582 w 5348445"/>
                <a:gd name="connsiteY6" fmla="*/ 723596 h 4237864"/>
                <a:gd name="connsiteX7" fmla="*/ 4255413 w 5348445"/>
                <a:gd name="connsiteY7" fmla="*/ 1568941 h 4237864"/>
                <a:gd name="connsiteX8" fmla="*/ 4763100 w 5348445"/>
                <a:gd name="connsiteY8" fmla="*/ 1605405 h 4237864"/>
                <a:gd name="connsiteX9" fmla="*/ 5348445 w 5348445"/>
                <a:gd name="connsiteY9" fmla="*/ 2174986 h 4237864"/>
                <a:gd name="connsiteX10" fmla="*/ 4286874 w 5348445"/>
                <a:gd name="connsiteY10" fmla="*/ 2427686 h 4237864"/>
                <a:gd name="connsiteX11" fmla="*/ 4228271 w 5348445"/>
                <a:gd name="connsiteY11" fmla="*/ 3489689 h 4237864"/>
                <a:gd name="connsiteX12" fmla="*/ 3499308 w 5348445"/>
                <a:gd name="connsiteY12" fmla="*/ 4237811 h 4237864"/>
                <a:gd name="connsiteX13" fmla="*/ 773108 w 5348445"/>
                <a:gd name="connsiteY13" fmla="*/ 4237474 h 4237864"/>
                <a:gd name="connsiteX14" fmla="*/ 3763 w 5348445"/>
                <a:gd name="connsiteY14" fmla="*/ 3545827 h 4237864"/>
                <a:gd name="connsiteX15" fmla="*/ 156 w 5348445"/>
                <a:gd name="connsiteY15" fmla="*/ 738327 h 4237864"/>
                <a:gd name="connsiteX0" fmla="*/ 156 w 5348445"/>
                <a:gd name="connsiteY0" fmla="*/ 738327 h 4237864"/>
                <a:gd name="connsiteX1" fmla="*/ 808833 w 5348445"/>
                <a:gd name="connsiteY1" fmla="*/ 2334 h 4237864"/>
                <a:gd name="connsiteX2" fmla="*/ 1665337 w 5348445"/>
                <a:gd name="connsiteY2" fmla="*/ 32349 h 4237864"/>
                <a:gd name="connsiteX3" fmla="*/ 2451856 w 5348445"/>
                <a:gd name="connsiteY3" fmla="*/ 312342 h 4237864"/>
                <a:gd name="connsiteX4" fmla="*/ 2659419 w 5348445"/>
                <a:gd name="connsiteY4" fmla="*/ 51486 h 4237864"/>
                <a:gd name="connsiteX5" fmla="*/ 3226011 w 5348445"/>
                <a:gd name="connsiteY5" fmla="*/ 9412 h 4237864"/>
                <a:gd name="connsiteX6" fmla="*/ 4222582 w 5348445"/>
                <a:gd name="connsiteY6" fmla="*/ 723596 h 4237864"/>
                <a:gd name="connsiteX7" fmla="*/ 4255413 w 5348445"/>
                <a:gd name="connsiteY7" fmla="*/ 1568941 h 4237864"/>
                <a:gd name="connsiteX8" fmla="*/ 4763100 w 5348445"/>
                <a:gd name="connsiteY8" fmla="*/ 1605405 h 4237864"/>
                <a:gd name="connsiteX9" fmla="*/ 5348445 w 5348445"/>
                <a:gd name="connsiteY9" fmla="*/ 2174986 h 4237864"/>
                <a:gd name="connsiteX10" fmla="*/ 4286874 w 5348445"/>
                <a:gd name="connsiteY10" fmla="*/ 2427686 h 4237864"/>
                <a:gd name="connsiteX11" fmla="*/ 4228271 w 5348445"/>
                <a:gd name="connsiteY11" fmla="*/ 3489689 h 4237864"/>
                <a:gd name="connsiteX12" fmla="*/ 3499308 w 5348445"/>
                <a:gd name="connsiteY12" fmla="*/ 4237811 h 4237864"/>
                <a:gd name="connsiteX13" fmla="*/ 773108 w 5348445"/>
                <a:gd name="connsiteY13" fmla="*/ 4237474 h 4237864"/>
                <a:gd name="connsiteX14" fmla="*/ 3763 w 5348445"/>
                <a:gd name="connsiteY14" fmla="*/ 3545827 h 4237864"/>
                <a:gd name="connsiteX15" fmla="*/ 156 w 5348445"/>
                <a:gd name="connsiteY15" fmla="*/ 738327 h 4237864"/>
                <a:gd name="connsiteX0" fmla="*/ 156 w 5348445"/>
                <a:gd name="connsiteY0" fmla="*/ 738327 h 4237864"/>
                <a:gd name="connsiteX1" fmla="*/ 808833 w 5348445"/>
                <a:gd name="connsiteY1" fmla="*/ 2334 h 4237864"/>
                <a:gd name="connsiteX2" fmla="*/ 1665337 w 5348445"/>
                <a:gd name="connsiteY2" fmla="*/ 32349 h 4237864"/>
                <a:gd name="connsiteX3" fmla="*/ 2451856 w 5348445"/>
                <a:gd name="connsiteY3" fmla="*/ 312342 h 4237864"/>
                <a:gd name="connsiteX4" fmla="*/ 2659419 w 5348445"/>
                <a:gd name="connsiteY4" fmla="*/ 51486 h 4237864"/>
                <a:gd name="connsiteX5" fmla="*/ 3226011 w 5348445"/>
                <a:gd name="connsiteY5" fmla="*/ 9412 h 4237864"/>
                <a:gd name="connsiteX6" fmla="*/ 4222582 w 5348445"/>
                <a:gd name="connsiteY6" fmla="*/ 723596 h 4237864"/>
                <a:gd name="connsiteX7" fmla="*/ 4255413 w 5348445"/>
                <a:gd name="connsiteY7" fmla="*/ 1568941 h 4237864"/>
                <a:gd name="connsiteX8" fmla="*/ 4763100 w 5348445"/>
                <a:gd name="connsiteY8" fmla="*/ 1605405 h 4237864"/>
                <a:gd name="connsiteX9" fmla="*/ 5348445 w 5348445"/>
                <a:gd name="connsiteY9" fmla="*/ 2174986 h 4237864"/>
                <a:gd name="connsiteX10" fmla="*/ 4286874 w 5348445"/>
                <a:gd name="connsiteY10" fmla="*/ 2427686 h 4237864"/>
                <a:gd name="connsiteX11" fmla="*/ 4228271 w 5348445"/>
                <a:gd name="connsiteY11" fmla="*/ 3489689 h 4237864"/>
                <a:gd name="connsiteX12" fmla="*/ 3499308 w 5348445"/>
                <a:gd name="connsiteY12" fmla="*/ 4237811 h 4237864"/>
                <a:gd name="connsiteX13" fmla="*/ 773108 w 5348445"/>
                <a:gd name="connsiteY13" fmla="*/ 4237474 h 4237864"/>
                <a:gd name="connsiteX14" fmla="*/ 3763 w 5348445"/>
                <a:gd name="connsiteY14" fmla="*/ 3545827 h 4237864"/>
                <a:gd name="connsiteX15" fmla="*/ 156 w 5348445"/>
                <a:gd name="connsiteY15" fmla="*/ 738327 h 4237864"/>
                <a:gd name="connsiteX0" fmla="*/ 156 w 5348445"/>
                <a:gd name="connsiteY0" fmla="*/ 738327 h 4237864"/>
                <a:gd name="connsiteX1" fmla="*/ 808833 w 5348445"/>
                <a:gd name="connsiteY1" fmla="*/ 2334 h 4237864"/>
                <a:gd name="connsiteX2" fmla="*/ 1665337 w 5348445"/>
                <a:gd name="connsiteY2" fmla="*/ 32349 h 4237864"/>
                <a:gd name="connsiteX3" fmla="*/ 2451856 w 5348445"/>
                <a:gd name="connsiteY3" fmla="*/ 312342 h 4237864"/>
                <a:gd name="connsiteX4" fmla="*/ 2659419 w 5348445"/>
                <a:gd name="connsiteY4" fmla="*/ 51486 h 4237864"/>
                <a:gd name="connsiteX5" fmla="*/ 3226011 w 5348445"/>
                <a:gd name="connsiteY5" fmla="*/ 9412 h 4237864"/>
                <a:gd name="connsiteX6" fmla="*/ 4222582 w 5348445"/>
                <a:gd name="connsiteY6" fmla="*/ 723596 h 4237864"/>
                <a:gd name="connsiteX7" fmla="*/ 4255413 w 5348445"/>
                <a:gd name="connsiteY7" fmla="*/ 1568941 h 4237864"/>
                <a:gd name="connsiteX8" fmla="*/ 4763100 w 5348445"/>
                <a:gd name="connsiteY8" fmla="*/ 1605405 h 4237864"/>
                <a:gd name="connsiteX9" fmla="*/ 5348445 w 5348445"/>
                <a:gd name="connsiteY9" fmla="*/ 2174986 h 4237864"/>
                <a:gd name="connsiteX10" fmla="*/ 4286874 w 5348445"/>
                <a:gd name="connsiteY10" fmla="*/ 2427686 h 4237864"/>
                <a:gd name="connsiteX11" fmla="*/ 4228271 w 5348445"/>
                <a:gd name="connsiteY11" fmla="*/ 3489689 h 4237864"/>
                <a:gd name="connsiteX12" fmla="*/ 3499308 w 5348445"/>
                <a:gd name="connsiteY12" fmla="*/ 4237811 h 4237864"/>
                <a:gd name="connsiteX13" fmla="*/ 773108 w 5348445"/>
                <a:gd name="connsiteY13" fmla="*/ 4237474 h 4237864"/>
                <a:gd name="connsiteX14" fmla="*/ 3763 w 5348445"/>
                <a:gd name="connsiteY14" fmla="*/ 3545827 h 4237864"/>
                <a:gd name="connsiteX15" fmla="*/ 156 w 5348445"/>
                <a:gd name="connsiteY15" fmla="*/ 738327 h 4237864"/>
                <a:gd name="connsiteX0" fmla="*/ 156 w 5348445"/>
                <a:gd name="connsiteY0" fmla="*/ 738327 h 4237864"/>
                <a:gd name="connsiteX1" fmla="*/ 808833 w 5348445"/>
                <a:gd name="connsiteY1" fmla="*/ 2334 h 4237864"/>
                <a:gd name="connsiteX2" fmla="*/ 1665337 w 5348445"/>
                <a:gd name="connsiteY2" fmla="*/ 32349 h 4237864"/>
                <a:gd name="connsiteX3" fmla="*/ 2451856 w 5348445"/>
                <a:gd name="connsiteY3" fmla="*/ 312342 h 4237864"/>
                <a:gd name="connsiteX4" fmla="*/ 2659419 w 5348445"/>
                <a:gd name="connsiteY4" fmla="*/ 51486 h 4237864"/>
                <a:gd name="connsiteX5" fmla="*/ 3226011 w 5348445"/>
                <a:gd name="connsiteY5" fmla="*/ 9412 h 4237864"/>
                <a:gd name="connsiteX6" fmla="*/ 4222582 w 5348445"/>
                <a:gd name="connsiteY6" fmla="*/ 723596 h 4237864"/>
                <a:gd name="connsiteX7" fmla="*/ 4255413 w 5348445"/>
                <a:gd name="connsiteY7" fmla="*/ 1568941 h 4237864"/>
                <a:gd name="connsiteX8" fmla="*/ 4769384 w 5348445"/>
                <a:gd name="connsiteY8" fmla="*/ 1592836 h 4237864"/>
                <a:gd name="connsiteX9" fmla="*/ 5348445 w 5348445"/>
                <a:gd name="connsiteY9" fmla="*/ 2174986 h 4237864"/>
                <a:gd name="connsiteX10" fmla="*/ 4286874 w 5348445"/>
                <a:gd name="connsiteY10" fmla="*/ 2427686 h 4237864"/>
                <a:gd name="connsiteX11" fmla="*/ 4228271 w 5348445"/>
                <a:gd name="connsiteY11" fmla="*/ 3489689 h 4237864"/>
                <a:gd name="connsiteX12" fmla="*/ 3499308 w 5348445"/>
                <a:gd name="connsiteY12" fmla="*/ 4237811 h 4237864"/>
                <a:gd name="connsiteX13" fmla="*/ 773108 w 5348445"/>
                <a:gd name="connsiteY13" fmla="*/ 4237474 h 4237864"/>
                <a:gd name="connsiteX14" fmla="*/ 3763 w 5348445"/>
                <a:gd name="connsiteY14" fmla="*/ 3545827 h 4237864"/>
                <a:gd name="connsiteX15" fmla="*/ 156 w 5348445"/>
                <a:gd name="connsiteY15" fmla="*/ 738327 h 4237864"/>
                <a:gd name="connsiteX0" fmla="*/ 156 w 5348445"/>
                <a:gd name="connsiteY0" fmla="*/ 738327 h 4237864"/>
                <a:gd name="connsiteX1" fmla="*/ 808833 w 5348445"/>
                <a:gd name="connsiteY1" fmla="*/ 2334 h 4237864"/>
                <a:gd name="connsiteX2" fmla="*/ 1665337 w 5348445"/>
                <a:gd name="connsiteY2" fmla="*/ 32349 h 4237864"/>
                <a:gd name="connsiteX3" fmla="*/ 2451856 w 5348445"/>
                <a:gd name="connsiteY3" fmla="*/ 312342 h 4237864"/>
                <a:gd name="connsiteX4" fmla="*/ 2659419 w 5348445"/>
                <a:gd name="connsiteY4" fmla="*/ 51486 h 4237864"/>
                <a:gd name="connsiteX5" fmla="*/ 3226011 w 5348445"/>
                <a:gd name="connsiteY5" fmla="*/ 9412 h 4237864"/>
                <a:gd name="connsiteX6" fmla="*/ 4222582 w 5348445"/>
                <a:gd name="connsiteY6" fmla="*/ 723596 h 4237864"/>
                <a:gd name="connsiteX7" fmla="*/ 4255413 w 5348445"/>
                <a:gd name="connsiteY7" fmla="*/ 1568941 h 4237864"/>
                <a:gd name="connsiteX8" fmla="*/ 4769384 w 5348445"/>
                <a:gd name="connsiteY8" fmla="*/ 1580267 h 4237864"/>
                <a:gd name="connsiteX9" fmla="*/ 5348445 w 5348445"/>
                <a:gd name="connsiteY9" fmla="*/ 2174986 h 4237864"/>
                <a:gd name="connsiteX10" fmla="*/ 4286874 w 5348445"/>
                <a:gd name="connsiteY10" fmla="*/ 2427686 h 4237864"/>
                <a:gd name="connsiteX11" fmla="*/ 4228271 w 5348445"/>
                <a:gd name="connsiteY11" fmla="*/ 3489689 h 4237864"/>
                <a:gd name="connsiteX12" fmla="*/ 3499308 w 5348445"/>
                <a:gd name="connsiteY12" fmla="*/ 4237811 h 4237864"/>
                <a:gd name="connsiteX13" fmla="*/ 773108 w 5348445"/>
                <a:gd name="connsiteY13" fmla="*/ 4237474 h 4237864"/>
                <a:gd name="connsiteX14" fmla="*/ 3763 w 5348445"/>
                <a:gd name="connsiteY14" fmla="*/ 3545827 h 4237864"/>
                <a:gd name="connsiteX15" fmla="*/ 156 w 5348445"/>
                <a:gd name="connsiteY15" fmla="*/ 738327 h 4237864"/>
                <a:gd name="connsiteX0" fmla="*/ 156 w 5348445"/>
                <a:gd name="connsiteY0" fmla="*/ 738327 h 4237864"/>
                <a:gd name="connsiteX1" fmla="*/ 808833 w 5348445"/>
                <a:gd name="connsiteY1" fmla="*/ 2334 h 4237864"/>
                <a:gd name="connsiteX2" fmla="*/ 1665337 w 5348445"/>
                <a:gd name="connsiteY2" fmla="*/ 32349 h 4237864"/>
                <a:gd name="connsiteX3" fmla="*/ 2451856 w 5348445"/>
                <a:gd name="connsiteY3" fmla="*/ 312342 h 4237864"/>
                <a:gd name="connsiteX4" fmla="*/ 2659419 w 5348445"/>
                <a:gd name="connsiteY4" fmla="*/ 51486 h 4237864"/>
                <a:gd name="connsiteX5" fmla="*/ 3226011 w 5348445"/>
                <a:gd name="connsiteY5" fmla="*/ 9412 h 4237864"/>
                <a:gd name="connsiteX6" fmla="*/ 4222582 w 5348445"/>
                <a:gd name="connsiteY6" fmla="*/ 723596 h 4237864"/>
                <a:gd name="connsiteX7" fmla="*/ 4255413 w 5348445"/>
                <a:gd name="connsiteY7" fmla="*/ 1568941 h 4237864"/>
                <a:gd name="connsiteX8" fmla="*/ 4769384 w 5348445"/>
                <a:gd name="connsiteY8" fmla="*/ 1580267 h 4237864"/>
                <a:gd name="connsiteX9" fmla="*/ 5348445 w 5348445"/>
                <a:gd name="connsiteY9" fmla="*/ 2174986 h 4237864"/>
                <a:gd name="connsiteX10" fmla="*/ 4286874 w 5348445"/>
                <a:gd name="connsiteY10" fmla="*/ 2427686 h 4237864"/>
                <a:gd name="connsiteX11" fmla="*/ 4228271 w 5348445"/>
                <a:gd name="connsiteY11" fmla="*/ 3489689 h 4237864"/>
                <a:gd name="connsiteX12" fmla="*/ 3499308 w 5348445"/>
                <a:gd name="connsiteY12" fmla="*/ 4237811 h 4237864"/>
                <a:gd name="connsiteX13" fmla="*/ 773108 w 5348445"/>
                <a:gd name="connsiteY13" fmla="*/ 4237474 h 4237864"/>
                <a:gd name="connsiteX14" fmla="*/ 3763 w 5348445"/>
                <a:gd name="connsiteY14" fmla="*/ 3545827 h 4237864"/>
                <a:gd name="connsiteX15" fmla="*/ 156 w 5348445"/>
                <a:gd name="connsiteY15" fmla="*/ 738327 h 4237864"/>
                <a:gd name="connsiteX0" fmla="*/ 156 w 5348445"/>
                <a:gd name="connsiteY0" fmla="*/ 738327 h 4237864"/>
                <a:gd name="connsiteX1" fmla="*/ 808833 w 5348445"/>
                <a:gd name="connsiteY1" fmla="*/ 2334 h 4237864"/>
                <a:gd name="connsiteX2" fmla="*/ 1665337 w 5348445"/>
                <a:gd name="connsiteY2" fmla="*/ 32349 h 4237864"/>
                <a:gd name="connsiteX3" fmla="*/ 2451856 w 5348445"/>
                <a:gd name="connsiteY3" fmla="*/ 312342 h 4237864"/>
                <a:gd name="connsiteX4" fmla="*/ 2659419 w 5348445"/>
                <a:gd name="connsiteY4" fmla="*/ 51486 h 4237864"/>
                <a:gd name="connsiteX5" fmla="*/ 3226011 w 5348445"/>
                <a:gd name="connsiteY5" fmla="*/ 9412 h 4237864"/>
                <a:gd name="connsiteX6" fmla="*/ 4222582 w 5348445"/>
                <a:gd name="connsiteY6" fmla="*/ 723596 h 4237864"/>
                <a:gd name="connsiteX7" fmla="*/ 4255413 w 5348445"/>
                <a:gd name="connsiteY7" fmla="*/ 1568941 h 4237864"/>
                <a:gd name="connsiteX8" fmla="*/ 4769384 w 5348445"/>
                <a:gd name="connsiteY8" fmla="*/ 1580267 h 4237864"/>
                <a:gd name="connsiteX9" fmla="*/ 5348445 w 5348445"/>
                <a:gd name="connsiteY9" fmla="*/ 2174986 h 4237864"/>
                <a:gd name="connsiteX10" fmla="*/ 4286874 w 5348445"/>
                <a:gd name="connsiteY10" fmla="*/ 2427686 h 4237864"/>
                <a:gd name="connsiteX11" fmla="*/ 4228271 w 5348445"/>
                <a:gd name="connsiteY11" fmla="*/ 3489689 h 4237864"/>
                <a:gd name="connsiteX12" fmla="*/ 3499308 w 5348445"/>
                <a:gd name="connsiteY12" fmla="*/ 4237811 h 4237864"/>
                <a:gd name="connsiteX13" fmla="*/ 773108 w 5348445"/>
                <a:gd name="connsiteY13" fmla="*/ 4237474 h 4237864"/>
                <a:gd name="connsiteX14" fmla="*/ 3763 w 5348445"/>
                <a:gd name="connsiteY14" fmla="*/ 3545827 h 4237864"/>
                <a:gd name="connsiteX15" fmla="*/ 156 w 5348445"/>
                <a:gd name="connsiteY15" fmla="*/ 738327 h 4237864"/>
                <a:gd name="connsiteX0" fmla="*/ 156 w 5348445"/>
                <a:gd name="connsiteY0" fmla="*/ 738327 h 4237864"/>
                <a:gd name="connsiteX1" fmla="*/ 808833 w 5348445"/>
                <a:gd name="connsiteY1" fmla="*/ 2334 h 4237864"/>
                <a:gd name="connsiteX2" fmla="*/ 1665337 w 5348445"/>
                <a:gd name="connsiteY2" fmla="*/ 32349 h 4237864"/>
                <a:gd name="connsiteX3" fmla="*/ 2451856 w 5348445"/>
                <a:gd name="connsiteY3" fmla="*/ 312342 h 4237864"/>
                <a:gd name="connsiteX4" fmla="*/ 2659419 w 5348445"/>
                <a:gd name="connsiteY4" fmla="*/ 51486 h 4237864"/>
                <a:gd name="connsiteX5" fmla="*/ 3226011 w 5348445"/>
                <a:gd name="connsiteY5" fmla="*/ 9412 h 4237864"/>
                <a:gd name="connsiteX6" fmla="*/ 4222582 w 5348445"/>
                <a:gd name="connsiteY6" fmla="*/ 723596 h 4237864"/>
                <a:gd name="connsiteX7" fmla="*/ 4255413 w 5348445"/>
                <a:gd name="connsiteY7" fmla="*/ 1568941 h 4237864"/>
                <a:gd name="connsiteX8" fmla="*/ 4769384 w 5348445"/>
                <a:gd name="connsiteY8" fmla="*/ 1580267 h 4237864"/>
                <a:gd name="connsiteX9" fmla="*/ 5348445 w 5348445"/>
                <a:gd name="connsiteY9" fmla="*/ 2174986 h 4237864"/>
                <a:gd name="connsiteX10" fmla="*/ 4286874 w 5348445"/>
                <a:gd name="connsiteY10" fmla="*/ 2427686 h 4237864"/>
                <a:gd name="connsiteX11" fmla="*/ 4228271 w 5348445"/>
                <a:gd name="connsiteY11" fmla="*/ 3489689 h 4237864"/>
                <a:gd name="connsiteX12" fmla="*/ 3499308 w 5348445"/>
                <a:gd name="connsiteY12" fmla="*/ 4237811 h 4237864"/>
                <a:gd name="connsiteX13" fmla="*/ 773108 w 5348445"/>
                <a:gd name="connsiteY13" fmla="*/ 4237474 h 4237864"/>
                <a:gd name="connsiteX14" fmla="*/ 3763 w 5348445"/>
                <a:gd name="connsiteY14" fmla="*/ 3545827 h 4237864"/>
                <a:gd name="connsiteX15" fmla="*/ 156 w 5348445"/>
                <a:gd name="connsiteY15" fmla="*/ 738327 h 4237864"/>
                <a:gd name="connsiteX0" fmla="*/ 156 w 5348445"/>
                <a:gd name="connsiteY0" fmla="*/ 738327 h 4237864"/>
                <a:gd name="connsiteX1" fmla="*/ 808833 w 5348445"/>
                <a:gd name="connsiteY1" fmla="*/ 2334 h 4237864"/>
                <a:gd name="connsiteX2" fmla="*/ 1665337 w 5348445"/>
                <a:gd name="connsiteY2" fmla="*/ 32349 h 4237864"/>
                <a:gd name="connsiteX3" fmla="*/ 2451856 w 5348445"/>
                <a:gd name="connsiteY3" fmla="*/ 312342 h 4237864"/>
                <a:gd name="connsiteX4" fmla="*/ 2659419 w 5348445"/>
                <a:gd name="connsiteY4" fmla="*/ 51486 h 4237864"/>
                <a:gd name="connsiteX5" fmla="*/ 3226011 w 5348445"/>
                <a:gd name="connsiteY5" fmla="*/ 9412 h 4237864"/>
                <a:gd name="connsiteX6" fmla="*/ 4222582 w 5348445"/>
                <a:gd name="connsiteY6" fmla="*/ 723596 h 4237864"/>
                <a:gd name="connsiteX7" fmla="*/ 4271125 w 5348445"/>
                <a:gd name="connsiteY7" fmla="*/ 1738623 h 4237864"/>
                <a:gd name="connsiteX8" fmla="*/ 4769384 w 5348445"/>
                <a:gd name="connsiteY8" fmla="*/ 1580267 h 4237864"/>
                <a:gd name="connsiteX9" fmla="*/ 5348445 w 5348445"/>
                <a:gd name="connsiteY9" fmla="*/ 2174986 h 4237864"/>
                <a:gd name="connsiteX10" fmla="*/ 4286874 w 5348445"/>
                <a:gd name="connsiteY10" fmla="*/ 2427686 h 4237864"/>
                <a:gd name="connsiteX11" fmla="*/ 4228271 w 5348445"/>
                <a:gd name="connsiteY11" fmla="*/ 3489689 h 4237864"/>
                <a:gd name="connsiteX12" fmla="*/ 3499308 w 5348445"/>
                <a:gd name="connsiteY12" fmla="*/ 4237811 h 4237864"/>
                <a:gd name="connsiteX13" fmla="*/ 773108 w 5348445"/>
                <a:gd name="connsiteY13" fmla="*/ 4237474 h 4237864"/>
                <a:gd name="connsiteX14" fmla="*/ 3763 w 5348445"/>
                <a:gd name="connsiteY14" fmla="*/ 3545827 h 4237864"/>
                <a:gd name="connsiteX15" fmla="*/ 156 w 5348445"/>
                <a:gd name="connsiteY15" fmla="*/ 738327 h 4237864"/>
                <a:gd name="connsiteX0" fmla="*/ 156 w 5348445"/>
                <a:gd name="connsiteY0" fmla="*/ 738327 h 4237864"/>
                <a:gd name="connsiteX1" fmla="*/ 808833 w 5348445"/>
                <a:gd name="connsiteY1" fmla="*/ 2334 h 4237864"/>
                <a:gd name="connsiteX2" fmla="*/ 1665337 w 5348445"/>
                <a:gd name="connsiteY2" fmla="*/ 32349 h 4237864"/>
                <a:gd name="connsiteX3" fmla="*/ 2451856 w 5348445"/>
                <a:gd name="connsiteY3" fmla="*/ 312342 h 4237864"/>
                <a:gd name="connsiteX4" fmla="*/ 2659419 w 5348445"/>
                <a:gd name="connsiteY4" fmla="*/ 51486 h 4237864"/>
                <a:gd name="connsiteX5" fmla="*/ 3226011 w 5348445"/>
                <a:gd name="connsiteY5" fmla="*/ 9412 h 4237864"/>
                <a:gd name="connsiteX6" fmla="*/ 4222582 w 5348445"/>
                <a:gd name="connsiteY6" fmla="*/ 723596 h 4237864"/>
                <a:gd name="connsiteX7" fmla="*/ 4271125 w 5348445"/>
                <a:gd name="connsiteY7" fmla="*/ 1741766 h 4237864"/>
                <a:gd name="connsiteX8" fmla="*/ 4769384 w 5348445"/>
                <a:gd name="connsiteY8" fmla="*/ 1580267 h 4237864"/>
                <a:gd name="connsiteX9" fmla="*/ 5348445 w 5348445"/>
                <a:gd name="connsiteY9" fmla="*/ 2174986 h 4237864"/>
                <a:gd name="connsiteX10" fmla="*/ 4286874 w 5348445"/>
                <a:gd name="connsiteY10" fmla="*/ 2427686 h 4237864"/>
                <a:gd name="connsiteX11" fmla="*/ 4228271 w 5348445"/>
                <a:gd name="connsiteY11" fmla="*/ 3489689 h 4237864"/>
                <a:gd name="connsiteX12" fmla="*/ 3499308 w 5348445"/>
                <a:gd name="connsiteY12" fmla="*/ 4237811 h 4237864"/>
                <a:gd name="connsiteX13" fmla="*/ 773108 w 5348445"/>
                <a:gd name="connsiteY13" fmla="*/ 4237474 h 4237864"/>
                <a:gd name="connsiteX14" fmla="*/ 3763 w 5348445"/>
                <a:gd name="connsiteY14" fmla="*/ 3545827 h 4237864"/>
                <a:gd name="connsiteX15" fmla="*/ 156 w 5348445"/>
                <a:gd name="connsiteY15" fmla="*/ 738327 h 4237864"/>
                <a:gd name="connsiteX0" fmla="*/ 156 w 5348445"/>
                <a:gd name="connsiteY0" fmla="*/ 738327 h 4237864"/>
                <a:gd name="connsiteX1" fmla="*/ 808833 w 5348445"/>
                <a:gd name="connsiteY1" fmla="*/ 2334 h 4237864"/>
                <a:gd name="connsiteX2" fmla="*/ 1665337 w 5348445"/>
                <a:gd name="connsiteY2" fmla="*/ 32349 h 4237864"/>
                <a:gd name="connsiteX3" fmla="*/ 2451856 w 5348445"/>
                <a:gd name="connsiteY3" fmla="*/ 312342 h 4237864"/>
                <a:gd name="connsiteX4" fmla="*/ 2659419 w 5348445"/>
                <a:gd name="connsiteY4" fmla="*/ 51486 h 4237864"/>
                <a:gd name="connsiteX5" fmla="*/ 3226011 w 5348445"/>
                <a:gd name="connsiteY5" fmla="*/ 9412 h 4237864"/>
                <a:gd name="connsiteX6" fmla="*/ 4222582 w 5348445"/>
                <a:gd name="connsiteY6" fmla="*/ 723596 h 4237864"/>
                <a:gd name="connsiteX7" fmla="*/ 4271125 w 5348445"/>
                <a:gd name="connsiteY7" fmla="*/ 1741766 h 4237864"/>
                <a:gd name="connsiteX8" fmla="*/ 4769384 w 5348445"/>
                <a:gd name="connsiteY8" fmla="*/ 1580267 h 4237864"/>
                <a:gd name="connsiteX9" fmla="*/ 5348445 w 5348445"/>
                <a:gd name="connsiteY9" fmla="*/ 2174986 h 4237864"/>
                <a:gd name="connsiteX10" fmla="*/ 4286874 w 5348445"/>
                <a:gd name="connsiteY10" fmla="*/ 2427686 h 4237864"/>
                <a:gd name="connsiteX11" fmla="*/ 4228271 w 5348445"/>
                <a:gd name="connsiteY11" fmla="*/ 3489689 h 4237864"/>
                <a:gd name="connsiteX12" fmla="*/ 3499308 w 5348445"/>
                <a:gd name="connsiteY12" fmla="*/ 4237811 h 4237864"/>
                <a:gd name="connsiteX13" fmla="*/ 773108 w 5348445"/>
                <a:gd name="connsiteY13" fmla="*/ 4237474 h 4237864"/>
                <a:gd name="connsiteX14" fmla="*/ 3763 w 5348445"/>
                <a:gd name="connsiteY14" fmla="*/ 3545827 h 4237864"/>
                <a:gd name="connsiteX15" fmla="*/ 156 w 5348445"/>
                <a:gd name="connsiteY15" fmla="*/ 738327 h 4237864"/>
                <a:gd name="connsiteX0" fmla="*/ 156 w 5348445"/>
                <a:gd name="connsiteY0" fmla="*/ 738327 h 4237864"/>
                <a:gd name="connsiteX1" fmla="*/ 808833 w 5348445"/>
                <a:gd name="connsiteY1" fmla="*/ 2334 h 4237864"/>
                <a:gd name="connsiteX2" fmla="*/ 1665337 w 5348445"/>
                <a:gd name="connsiteY2" fmla="*/ 32349 h 4237864"/>
                <a:gd name="connsiteX3" fmla="*/ 2451856 w 5348445"/>
                <a:gd name="connsiteY3" fmla="*/ 312342 h 4237864"/>
                <a:gd name="connsiteX4" fmla="*/ 2659419 w 5348445"/>
                <a:gd name="connsiteY4" fmla="*/ 51486 h 4237864"/>
                <a:gd name="connsiteX5" fmla="*/ 3226011 w 5348445"/>
                <a:gd name="connsiteY5" fmla="*/ 9412 h 4237864"/>
                <a:gd name="connsiteX6" fmla="*/ 4222582 w 5348445"/>
                <a:gd name="connsiteY6" fmla="*/ 723596 h 4237864"/>
                <a:gd name="connsiteX7" fmla="*/ 4271125 w 5348445"/>
                <a:gd name="connsiteY7" fmla="*/ 1741766 h 4237864"/>
                <a:gd name="connsiteX8" fmla="*/ 4769384 w 5348445"/>
                <a:gd name="connsiteY8" fmla="*/ 1580267 h 4237864"/>
                <a:gd name="connsiteX9" fmla="*/ 5348445 w 5348445"/>
                <a:gd name="connsiteY9" fmla="*/ 2174986 h 4237864"/>
                <a:gd name="connsiteX10" fmla="*/ 4286874 w 5348445"/>
                <a:gd name="connsiteY10" fmla="*/ 2427686 h 4237864"/>
                <a:gd name="connsiteX11" fmla="*/ 4228271 w 5348445"/>
                <a:gd name="connsiteY11" fmla="*/ 3489689 h 4237864"/>
                <a:gd name="connsiteX12" fmla="*/ 3499308 w 5348445"/>
                <a:gd name="connsiteY12" fmla="*/ 4237811 h 4237864"/>
                <a:gd name="connsiteX13" fmla="*/ 773108 w 5348445"/>
                <a:gd name="connsiteY13" fmla="*/ 4237474 h 4237864"/>
                <a:gd name="connsiteX14" fmla="*/ 3763 w 5348445"/>
                <a:gd name="connsiteY14" fmla="*/ 3545827 h 4237864"/>
                <a:gd name="connsiteX15" fmla="*/ 156 w 5348445"/>
                <a:gd name="connsiteY15" fmla="*/ 738327 h 4237864"/>
                <a:gd name="connsiteX0" fmla="*/ 156 w 5348715"/>
                <a:gd name="connsiteY0" fmla="*/ 738327 h 4237864"/>
                <a:gd name="connsiteX1" fmla="*/ 808833 w 5348715"/>
                <a:gd name="connsiteY1" fmla="*/ 2334 h 4237864"/>
                <a:gd name="connsiteX2" fmla="*/ 1665337 w 5348715"/>
                <a:gd name="connsiteY2" fmla="*/ 32349 h 4237864"/>
                <a:gd name="connsiteX3" fmla="*/ 2451856 w 5348715"/>
                <a:gd name="connsiteY3" fmla="*/ 312342 h 4237864"/>
                <a:gd name="connsiteX4" fmla="*/ 2659419 w 5348715"/>
                <a:gd name="connsiteY4" fmla="*/ 51486 h 4237864"/>
                <a:gd name="connsiteX5" fmla="*/ 3226011 w 5348715"/>
                <a:gd name="connsiteY5" fmla="*/ 9412 h 4237864"/>
                <a:gd name="connsiteX6" fmla="*/ 4222582 w 5348715"/>
                <a:gd name="connsiteY6" fmla="*/ 723596 h 4237864"/>
                <a:gd name="connsiteX7" fmla="*/ 4271125 w 5348715"/>
                <a:gd name="connsiteY7" fmla="*/ 1741766 h 4237864"/>
                <a:gd name="connsiteX8" fmla="*/ 4769384 w 5348715"/>
                <a:gd name="connsiteY8" fmla="*/ 1580267 h 4237864"/>
                <a:gd name="connsiteX9" fmla="*/ 5348445 w 5348715"/>
                <a:gd name="connsiteY9" fmla="*/ 2174986 h 4237864"/>
                <a:gd name="connsiteX10" fmla="*/ 4286874 w 5348715"/>
                <a:gd name="connsiteY10" fmla="*/ 2427686 h 4237864"/>
                <a:gd name="connsiteX11" fmla="*/ 4228271 w 5348715"/>
                <a:gd name="connsiteY11" fmla="*/ 3489689 h 4237864"/>
                <a:gd name="connsiteX12" fmla="*/ 3499308 w 5348715"/>
                <a:gd name="connsiteY12" fmla="*/ 4237811 h 4237864"/>
                <a:gd name="connsiteX13" fmla="*/ 773108 w 5348715"/>
                <a:gd name="connsiteY13" fmla="*/ 4237474 h 4237864"/>
                <a:gd name="connsiteX14" fmla="*/ 3763 w 5348715"/>
                <a:gd name="connsiteY14" fmla="*/ 3545827 h 4237864"/>
                <a:gd name="connsiteX15" fmla="*/ 156 w 5348715"/>
                <a:gd name="connsiteY15" fmla="*/ 738327 h 4237864"/>
                <a:gd name="connsiteX0" fmla="*/ 156 w 5348851"/>
                <a:gd name="connsiteY0" fmla="*/ 738327 h 4237864"/>
                <a:gd name="connsiteX1" fmla="*/ 808833 w 5348851"/>
                <a:gd name="connsiteY1" fmla="*/ 2334 h 4237864"/>
                <a:gd name="connsiteX2" fmla="*/ 1665337 w 5348851"/>
                <a:gd name="connsiteY2" fmla="*/ 32349 h 4237864"/>
                <a:gd name="connsiteX3" fmla="*/ 2451856 w 5348851"/>
                <a:gd name="connsiteY3" fmla="*/ 312342 h 4237864"/>
                <a:gd name="connsiteX4" fmla="*/ 2659419 w 5348851"/>
                <a:gd name="connsiteY4" fmla="*/ 51486 h 4237864"/>
                <a:gd name="connsiteX5" fmla="*/ 3226011 w 5348851"/>
                <a:gd name="connsiteY5" fmla="*/ 9412 h 4237864"/>
                <a:gd name="connsiteX6" fmla="*/ 4222582 w 5348851"/>
                <a:gd name="connsiteY6" fmla="*/ 723596 h 4237864"/>
                <a:gd name="connsiteX7" fmla="*/ 4271125 w 5348851"/>
                <a:gd name="connsiteY7" fmla="*/ 1741766 h 4237864"/>
                <a:gd name="connsiteX8" fmla="*/ 4769384 w 5348851"/>
                <a:gd name="connsiteY8" fmla="*/ 1580267 h 4237864"/>
                <a:gd name="connsiteX9" fmla="*/ 5348445 w 5348851"/>
                <a:gd name="connsiteY9" fmla="*/ 2174986 h 4237864"/>
                <a:gd name="connsiteX10" fmla="*/ 4286874 w 5348851"/>
                <a:gd name="connsiteY10" fmla="*/ 2427686 h 4237864"/>
                <a:gd name="connsiteX11" fmla="*/ 4228271 w 5348851"/>
                <a:gd name="connsiteY11" fmla="*/ 3489689 h 4237864"/>
                <a:gd name="connsiteX12" fmla="*/ 3499308 w 5348851"/>
                <a:gd name="connsiteY12" fmla="*/ 4237811 h 4237864"/>
                <a:gd name="connsiteX13" fmla="*/ 773108 w 5348851"/>
                <a:gd name="connsiteY13" fmla="*/ 4237474 h 4237864"/>
                <a:gd name="connsiteX14" fmla="*/ 3763 w 5348851"/>
                <a:gd name="connsiteY14" fmla="*/ 3545827 h 4237864"/>
                <a:gd name="connsiteX15" fmla="*/ 156 w 5348851"/>
                <a:gd name="connsiteY15" fmla="*/ 738327 h 4237864"/>
                <a:gd name="connsiteX0" fmla="*/ 156 w 5348715"/>
                <a:gd name="connsiteY0" fmla="*/ 738327 h 4237864"/>
                <a:gd name="connsiteX1" fmla="*/ 808833 w 5348715"/>
                <a:gd name="connsiteY1" fmla="*/ 2334 h 4237864"/>
                <a:gd name="connsiteX2" fmla="*/ 1665337 w 5348715"/>
                <a:gd name="connsiteY2" fmla="*/ 32349 h 4237864"/>
                <a:gd name="connsiteX3" fmla="*/ 2451856 w 5348715"/>
                <a:gd name="connsiteY3" fmla="*/ 312342 h 4237864"/>
                <a:gd name="connsiteX4" fmla="*/ 2659419 w 5348715"/>
                <a:gd name="connsiteY4" fmla="*/ 51486 h 4237864"/>
                <a:gd name="connsiteX5" fmla="*/ 3226011 w 5348715"/>
                <a:gd name="connsiteY5" fmla="*/ 9412 h 4237864"/>
                <a:gd name="connsiteX6" fmla="*/ 4222582 w 5348715"/>
                <a:gd name="connsiteY6" fmla="*/ 723596 h 4237864"/>
                <a:gd name="connsiteX7" fmla="*/ 4271125 w 5348715"/>
                <a:gd name="connsiteY7" fmla="*/ 1741766 h 4237864"/>
                <a:gd name="connsiteX8" fmla="*/ 4769384 w 5348715"/>
                <a:gd name="connsiteY8" fmla="*/ 1580267 h 4237864"/>
                <a:gd name="connsiteX9" fmla="*/ 5348445 w 5348715"/>
                <a:gd name="connsiteY9" fmla="*/ 2174986 h 4237864"/>
                <a:gd name="connsiteX10" fmla="*/ 4286874 w 5348715"/>
                <a:gd name="connsiteY10" fmla="*/ 2427686 h 4237864"/>
                <a:gd name="connsiteX11" fmla="*/ 4228271 w 5348715"/>
                <a:gd name="connsiteY11" fmla="*/ 3489689 h 4237864"/>
                <a:gd name="connsiteX12" fmla="*/ 3499308 w 5348715"/>
                <a:gd name="connsiteY12" fmla="*/ 4237811 h 4237864"/>
                <a:gd name="connsiteX13" fmla="*/ 773108 w 5348715"/>
                <a:gd name="connsiteY13" fmla="*/ 4237474 h 4237864"/>
                <a:gd name="connsiteX14" fmla="*/ 3763 w 5348715"/>
                <a:gd name="connsiteY14" fmla="*/ 3545827 h 4237864"/>
                <a:gd name="connsiteX15" fmla="*/ 156 w 5348715"/>
                <a:gd name="connsiteY15" fmla="*/ 738327 h 4237864"/>
                <a:gd name="connsiteX0" fmla="*/ 156 w 5348715"/>
                <a:gd name="connsiteY0" fmla="*/ 738327 h 4237864"/>
                <a:gd name="connsiteX1" fmla="*/ 808833 w 5348715"/>
                <a:gd name="connsiteY1" fmla="*/ 2334 h 4237864"/>
                <a:gd name="connsiteX2" fmla="*/ 1665337 w 5348715"/>
                <a:gd name="connsiteY2" fmla="*/ 32349 h 4237864"/>
                <a:gd name="connsiteX3" fmla="*/ 2451856 w 5348715"/>
                <a:gd name="connsiteY3" fmla="*/ 312342 h 4237864"/>
                <a:gd name="connsiteX4" fmla="*/ 2659419 w 5348715"/>
                <a:gd name="connsiteY4" fmla="*/ 51486 h 4237864"/>
                <a:gd name="connsiteX5" fmla="*/ 3226011 w 5348715"/>
                <a:gd name="connsiteY5" fmla="*/ 9412 h 4237864"/>
                <a:gd name="connsiteX6" fmla="*/ 4222582 w 5348715"/>
                <a:gd name="connsiteY6" fmla="*/ 723596 h 4237864"/>
                <a:gd name="connsiteX7" fmla="*/ 4271125 w 5348715"/>
                <a:gd name="connsiteY7" fmla="*/ 1741766 h 4237864"/>
                <a:gd name="connsiteX8" fmla="*/ 4769384 w 5348715"/>
                <a:gd name="connsiteY8" fmla="*/ 1580267 h 4237864"/>
                <a:gd name="connsiteX9" fmla="*/ 5348445 w 5348715"/>
                <a:gd name="connsiteY9" fmla="*/ 2174986 h 4237864"/>
                <a:gd name="connsiteX10" fmla="*/ 4286874 w 5348715"/>
                <a:gd name="connsiteY10" fmla="*/ 2427686 h 4237864"/>
                <a:gd name="connsiteX11" fmla="*/ 4228271 w 5348715"/>
                <a:gd name="connsiteY11" fmla="*/ 3489689 h 4237864"/>
                <a:gd name="connsiteX12" fmla="*/ 3499308 w 5348715"/>
                <a:gd name="connsiteY12" fmla="*/ 4237811 h 4237864"/>
                <a:gd name="connsiteX13" fmla="*/ 773108 w 5348715"/>
                <a:gd name="connsiteY13" fmla="*/ 4237474 h 4237864"/>
                <a:gd name="connsiteX14" fmla="*/ 3763 w 5348715"/>
                <a:gd name="connsiteY14" fmla="*/ 3545827 h 4237864"/>
                <a:gd name="connsiteX15" fmla="*/ 156 w 5348715"/>
                <a:gd name="connsiteY15" fmla="*/ 738327 h 4237864"/>
                <a:gd name="connsiteX0" fmla="*/ 156 w 5348715"/>
                <a:gd name="connsiteY0" fmla="*/ 738327 h 4237864"/>
                <a:gd name="connsiteX1" fmla="*/ 808833 w 5348715"/>
                <a:gd name="connsiteY1" fmla="*/ 2334 h 4237864"/>
                <a:gd name="connsiteX2" fmla="*/ 1665337 w 5348715"/>
                <a:gd name="connsiteY2" fmla="*/ 32349 h 4237864"/>
                <a:gd name="connsiteX3" fmla="*/ 2451856 w 5348715"/>
                <a:gd name="connsiteY3" fmla="*/ 312342 h 4237864"/>
                <a:gd name="connsiteX4" fmla="*/ 2659419 w 5348715"/>
                <a:gd name="connsiteY4" fmla="*/ 51486 h 4237864"/>
                <a:gd name="connsiteX5" fmla="*/ 3226011 w 5348715"/>
                <a:gd name="connsiteY5" fmla="*/ 9412 h 4237864"/>
                <a:gd name="connsiteX6" fmla="*/ 4222582 w 5348715"/>
                <a:gd name="connsiteY6" fmla="*/ 723596 h 4237864"/>
                <a:gd name="connsiteX7" fmla="*/ 4271125 w 5348715"/>
                <a:gd name="connsiteY7" fmla="*/ 1741766 h 4237864"/>
                <a:gd name="connsiteX8" fmla="*/ 4769384 w 5348715"/>
                <a:gd name="connsiteY8" fmla="*/ 1580267 h 4237864"/>
                <a:gd name="connsiteX9" fmla="*/ 5348445 w 5348715"/>
                <a:gd name="connsiteY9" fmla="*/ 2174986 h 4237864"/>
                <a:gd name="connsiteX10" fmla="*/ 4286874 w 5348715"/>
                <a:gd name="connsiteY10" fmla="*/ 2427686 h 4237864"/>
                <a:gd name="connsiteX11" fmla="*/ 4228271 w 5348715"/>
                <a:gd name="connsiteY11" fmla="*/ 3489689 h 4237864"/>
                <a:gd name="connsiteX12" fmla="*/ 3499308 w 5348715"/>
                <a:gd name="connsiteY12" fmla="*/ 4237811 h 4237864"/>
                <a:gd name="connsiteX13" fmla="*/ 773108 w 5348715"/>
                <a:gd name="connsiteY13" fmla="*/ 4237474 h 4237864"/>
                <a:gd name="connsiteX14" fmla="*/ 3763 w 5348715"/>
                <a:gd name="connsiteY14" fmla="*/ 3545827 h 4237864"/>
                <a:gd name="connsiteX15" fmla="*/ 156 w 5348715"/>
                <a:gd name="connsiteY15" fmla="*/ 738327 h 4237864"/>
                <a:gd name="connsiteX0" fmla="*/ 156 w 5348715"/>
                <a:gd name="connsiteY0" fmla="*/ 738327 h 4237864"/>
                <a:gd name="connsiteX1" fmla="*/ 808833 w 5348715"/>
                <a:gd name="connsiteY1" fmla="*/ 2334 h 4237864"/>
                <a:gd name="connsiteX2" fmla="*/ 1665337 w 5348715"/>
                <a:gd name="connsiteY2" fmla="*/ 32349 h 4237864"/>
                <a:gd name="connsiteX3" fmla="*/ 2451856 w 5348715"/>
                <a:gd name="connsiteY3" fmla="*/ 312342 h 4237864"/>
                <a:gd name="connsiteX4" fmla="*/ 2659419 w 5348715"/>
                <a:gd name="connsiteY4" fmla="*/ 51486 h 4237864"/>
                <a:gd name="connsiteX5" fmla="*/ 3226011 w 5348715"/>
                <a:gd name="connsiteY5" fmla="*/ 9412 h 4237864"/>
                <a:gd name="connsiteX6" fmla="*/ 4222582 w 5348715"/>
                <a:gd name="connsiteY6" fmla="*/ 723596 h 4237864"/>
                <a:gd name="connsiteX7" fmla="*/ 4271125 w 5348715"/>
                <a:gd name="connsiteY7" fmla="*/ 1741766 h 4237864"/>
                <a:gd name="connsiteX8" fmla="*/ 4769384 w 5348715"/>
                <a:gd name="connsiteY8" fmla="*/ 1580267 h 4237864"/>
                <a:gd name="connsiteX9" fmla="*/ 5348445 w 5348715"/>
                <a:gd name="connsiteY9" fmla="*/ 2174986 h 4237864"/>
                <a:gd name="connsiteX10" fmla="*/ 4286874 w 5348715"/>
                <a:gd name="connsiteY10" fmla="*/ 2427686 h 4237864"/>
                <a:gd name="connsiteX11" fmla="*/ 4228271 w 5348715"/>
                <a:gd name="connsiteY11" fmla="*/ 3489689 h 4237864"/>
                <a:gd name="connsiteX12" fmla="*/ 3499308 w 5348715"/>
                <a:gd name="connsiteY12" fmla="*/ 4237811 h 4237864"/>
                <a:gd name="connsiteX13" fmla="*/ 773108 w 5348715"/>
                <a:gd name="connsiteY13" fmla="*/ 4237474 h 4237864"/>
                <a:gd name="connsiteX14" fmla="*/ 3763 w 5348715"/>
                <a:gd name="connsiteY14" fmla="*/ 3545827 h 4237864"/>
                <a:gd name="connsiteX15" fmla="*/ 156 w 5348715"/>
                <a:gd name="connsiteY15" fmla="*/ 738327 h 4237864"/>
                <a:gd name="connsiteX0" fmla="*/ 156 w 5348715"/>
                <a:gd name="connsiteY0" fmla="*/ 738327 h 4237864"/>
                <a:gd name="connsiteX1" fmla="*/ 808833 w 5348715"/>
                <a:gd name="connsiteY1" fmla="*/ 2334 h 4237864"/>
                <a:gd name="connsiteX2" fmla="*/ 1665337 w 5348715"/>
                <a:gd name="connsiteY2" fmla="*/ 32349 h 4237864"/>
                <a:gd name="connsiteX3" fmla="*/ 2451856 w 5348715"/>
                <a:gd name="connsiteY3" fmla="*/ 312342 h 4237864"/>
                <a:gd name="connsiteX4" fmla="*/ 2659419 w 5348715"/>
                <a:gd name="connsiteY4" fmla="*/ 51486 h 4237864"/>
                <a:gd name="connsiteX5" fmla="*/ 3226011 w 5348715"/>
                <a:gd name="connsiteY5" fmla="*/ 9412 h 4237864"/>
                <a:gd name="connsiteX6" fmla="*/ 4222582 w 5348715"/>
                <a:gd name="connsiteY6" fmla="*/ 723596 h 4237864"/>
                <a:gd name="connsiteX7" fmla="*/ 4271125 w 5348715"/>
                <a:gd name="connsiteY7" fmla="*/ 1741766 h 4237864"/>
                <a:gd name="connsiteX8" fmla="*/ 4769384 w 5348715"/>
                <a:gd name="connsiteY8" fmla="*/ 1580267 h 4237864"/>
                <a:gd name="connsiteX9" fmla="*/ 5348445 w 5348715"/>
                <a:gd name="connsiteY9" fmla="*/ 2174986 h 4237864"/>
                <a:gd name="connsiteX10" fmla="*/ 4286874 w 5348715"/>
                <a:gd name="connsiteY10" fmla="*/ 2427686 h 4237864"/>
                <a:gd name="connsiteX11" fmla="*/ 4228271 w 5348715"/>
                <a:gd name="connsiteY11" fmla="*/ 3489689 h 4237864"/>
                <a:gd name="connsiteX12" fmla="*/ 3499308 w 5348715"/>
                <a:gd name="connsiteY12" fmla="*/ 4237811 h 4237864"/>
                <a:gd name="connsiteX13" fmla="*/ 773108 w 5348715"/>
                <a:gd name="connsiteY13" fmla="*/ 4237474 h 4237864"/>
                <a:gd name="connsiteX14" fmla="*/ 3763 w 5348715"/>
                <a:gd name="connsiteY14" fmla="*/ 3545827 h 4237864"/>
                <a:gd name="connsiteX15" fmla="*/ 156 w 5348715"/>
                <a:gd name="connsiteY15" fmla="*/ 738327 h 42378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348715" h="4237864">
                  <a:moveTo>
                    <a:pt x="156" y="738327"/>
                  </a:moveTo>
                  <a:cubicBezTo>
                    <a:pt x="-7377" y="528413"/>
                    <a:pt x="258176" y="48827"/>
                    <a:pt x="808833" y="2334"/>
                  </a:cubicBezTo>
                  <a:cubicBezTo>
                    <a:pt x="1100866" y="-724"/>
                    <a:pt x="1386367" y="-7047"/>
                    <a:pt x="1665337" y="32349"/>
                  </a:cubicBezTo>
                  <a:cubicBezTo>
                    <a:pt x="645173" y="1237112"/>
                    <a:pt x="3112791" y="1419705"/>
                    <a:pt x="2451856" y="312342"/>
                  </a:cubicBezTo>
                  <a:cubicBezTo>
                    <a:pt x="2413275" y="244984"/>
                    <a:pt x="2320960" y="93559"/>
                    <a:pt x="2659419" y="51486"/>
                  </a:cubicBezTo>
                  <a:cubicBezTo>
                    <a:pt x="2857710" y="15465"/>
                    <a:pt x="3040290" y="1441"/>
                    <a:pt x="3226011" y="9412"/>
                  </a:cubicBezTo>
                  <a:cubicBezTo>
                    <a:pt x="4042111" y="-29047"/>
                    <a:pt x="4185765" y="520100"/>
                    <a:pt x="4222582" y="723596"/>
                  </a:cubicBezTo>
                  <a:cubicBezTo>
                    <a:pt x="4227241" y="1030516"/>
                    <a:pt x="4260181" y="1459984"/>
                    <a:pt x="4271125" y="1741766"/>
                  </a:cubicBezTo>
                  <a:cubicBezTo>
                    <a:pt x="4286382" y="1892180"/>
                    <a:pt x="4405334" y="1816351"/>
                    <a:pt x="4769384" y="1580267"/>
                  </a:cubicBezTo>
                  <a:cubicBezTo>
                    <a:pt x="5018965" y="1417146"/>
                    <a:pt x="5359672" y="1869909"/>
                    <a:pt x="5348445" y="2174986"/>
                  </a:cubicBezTo>
                  <a:cubicBezTo>
                    <a:pt x="5318241" y="3060497"/>
                    <a:pt x="4794702" y="2799082"/>
                    <a:pt x="4286874" y="2427686"/>
                  </a:cubicBezTo>
                  <a:cubicBezTo>
                    <a:pt x="4235917" y="2718843"/>
                    <a:pt x="4247805" y="3135688"/>
                    <a:pt x="4228271" y="3489689"/>
                  </a:cubicBezTo>
                  <a:cubicBezTo>
                    <a:pt x="4201391" y="3890820"/>
                    <a:pt x="3757344" y="4242872"/>
                    <a:pt x="3499308" y="4237811"/>
                  </a:cubicBezTo>
                  <a:lnTo>
                    <a:pt x="773108" y="4237474"/>
                  </a:lnTo>
                  <a:cubicBezTo>
                    <a:pt x="323831" y="4233434"/>
                    <a:pt x="8255" y="3786378"/>
                    <a:pt x="3763" y="3545827"/>
                  </a:cubicBezTo>
                  <a:cubicBezTo>
                    <a:pt x="2561" y="2354957"/>
                    <a:pt x="1358" y="1929197"/>
                    <a:pt x="156" y="738327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21" name="Rectangle 20"/>
            <p:cNvSpPr/>
            <p:nvPr/>
          </p:nvSpPr>
          <p:spPr>
            <a:xfrm>
              <a:off x="6957356" y="3236412"/>
              <a:ext cx="977643" cy="35020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vi-VN" dirty="0">
                  <a:solidFill>
                    <a:schemeClr val="bg1"/>
                  </a:solidFill>
                  <a:latin typeface="+mj-lt"/>
                  <a:ea typeface="+mn-ea"/>
                  <a:cs typeface="+mn-ea"/>
                  <a:sym typeface="+mn-lt"/>
                </a:rPr>
                <a:t>Element</a:t>
              </a:r>
              <a:endParaRPr lang="en-US" dirty="0">
                <a:solidFill>
                  <a:schemeClr val="bg1"/>
                </a:solidFill>
                <a:latin typeface="+mj-lt"/>
                <a:ea typeface="+mn-ea"/>
                <a:cs typeface="+mn-ea"/>
                <a:sym typeface="+mn-lt"/>
              </a:endParaRPr>
            </a:p>
          </p:txBody>
        </p:sp>
        <p:grpSp>
          <p:nvGrpSpPr>
            <p:cNvPr id="22" name="Group 21"/>
            <p:cNvGrpSpPr/>
            <p:nvPr/>
          </p:nvGrpSpPr>
          <p:grpSpPr>
            <a:xfrm>
              <a:off x="7241152" y="3655986"/>
              <a:ext cx="409347" cy="358266"/>
              <a:chOff x="5162550" y="8939213"/>
              <a:chExt cx="928688" cy="812800"/>
            </a:xfrm>
            <a:solidFill>
              <a:schemeClr val="bg1"/>
            </a:solidFill>
          </p:grpSpPr>
          <p:sp>
            <p:nvSpPr>
              <p:cNvPr id="23" name="AutoShape 103"/>
              <p:cNvSpPr>
                <a:spLocks/>
              </p:cNvSpPr>
              <p:nvPr/>
            </p:nvSpPr>
            <p:spPr bwMode="auto">
              <a:xfrm>
                <a:off x="5308600" y="9083675"/>
                <a:ext cx="333375" cy="21907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660" y="0"/>
                    </a:moveTo>
                    <a:cubicBezTo>
                      <a:pt x="9461" y="0"/>
                      <a:pt x="0" y="9233"/>
                      <a:pt x="0" y="20160"/>
                    </a:cubicBezTo>
                    <a:cubicBezTo>
                      <a:pt x="0" y="20954"/>
                      <a:pt x="420" y="21600"/>
                      <a:pt x="939" y="21600"/>
                    </a:cubicBezTo>
                    <a:cubicBezTo>
                      <a:pt x="1457" y="21600"/>
                      <a:pt x="1878" y="20954"/>
                      <a:pt x="1878" y="20160"/>
                    </a:cubicBezTo>
                    <a:cubicBezTo>
                      <a:pt x="1878" y="10956"/>
                      <a:pt x="10655" y="2880"/>
                      <a:pt x="20660" y="2880"/>
                    </a:cubicBezTo>
                    <a:cubicBezTo>
                      <a:pt x="21179" y="2880"/>
                      <a:pt x="21600" y="2234"/>
                      <a:pt x="21600" y="1440"/>
                    </a:cubicBezTo>
                    <a:cubicBezTo>
                      <a:pt x="21600" y="645"/>
                      <a:pt x="21179" y="0"/>
                      <a:pt x="2066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40181" tIns="40181" rIns="40181" bIns="40181" anchor="ctr"/>
              <a:lstStyle/>
              <a:p>
                <a:pPr defTabSz="482163"/>
                <a:endParaRPr lang="en-US" sz="3164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+mj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24" name="AutoShape 104"/>
              <p:cNvSpPr>
                <a:spLocks/>
              </p:cNvSpPr>
              <p:nvPr/>
            </p:nvSpPr>
            <p:spPr bwMode="auto">
              <a:xfrm>
                <a:off x="5162550" y="8939213"/>
                <a:ext cx="928688" cy="812800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16971"/>
                    </a:moveTo>
                    <a:cubicBezTo>
                      <a:pt x="10181" y="16971"/>
                      <a:pt x="9546" y="16918"/>
                      <a:pt x="8912" y="16811"/>
                    </a:cubicBezTo>
                    <a:cubicBezTo>
                      <a:pt x="8847" y="16800"/>
                      <a:pt x="8781" y="16794"/>
                      <a:pt x="8716" y="16794"/>
                    </a:cubicBezTo>
                    <a:cubicBezTo>
                      <a:pt x="8315" y="16794"/>
                      <a:pt x="7931" y="16999"/>
                      <a:pt x="7673" y="17359"/>
                    </a:cubicBezTo>
                    <a:cubicBezTo>
                      <a:pt x="7384" y="17761"/>
                      <a:pt x="6563" y="18657"/>
                      <a:pt x="5591" y="19318"/>
                    </a:cubicBezTo>
                    <a:cubicBezTo>
                      <a:pt x="5854" y="18628"/>
                      <a:pt x="6060" y="17853"/>
                      <a:pt x="6074" y="17056"/>
                    </a:cubicBezTo>
                    <a:cubicBezTo>
                      <a:pt x="6078" y="17006"/>
                      <a:pt x="6080" y="16956"/>
                      <a:pt x="6080" y="16914"/>
                    </a:cubicBezTo>
                    <a:cubicBezTo>
                      <a:pt x="6080" y="16334"/>
                      <a:pt x="5796" y="15803"/>
                      <a:pt x="5344" y="15540"/>
                    </a:cubicBezTo>
                    <a:cubicBezTo>
                      <a:pt x="2843" y="14080"/>
                      <a:pt x="1349" y="11731"/>
                      <a:pt x="1349" y="9257"/>
                    </a:cubicBezTo>
                    <a:cubicBezTo>
                      <a:pt x="1349" y="5003"/>
                      <a:pt x="5588" y="1542"/>
                      <a:pt x="10800" y="1542"/>
                    </a:cubicBezTo>
                    <a:cubicBezTo>
                      <a:pt x="16011" y="1542"/>
                      <a:pt x="20249" y="5003"/>
                      <a:pt x="20249" y="9257"/>
                    </a:cubicBezTo>
                    <a:cubicBezTo>
                      <a:pt x="20249" y="13510"/>
                      <a:pt x="16011" y="16971"/>
                      <a:pt x="10800" y="16971"/>
                    </a:cubicBezTo>
                    <a:moveTo>
                      <a:pt x="10800" y="0"/>
                    </a:moveTo>
                    <a:cubicBezTo>
                      <a:pt x="4835" y="0"/>
                      <a:pt x="0" y="4144"/>
                      <a:pt x="0" y="9257"/>
                    </a:cubicBezTo>
                    <a:cubicBezTo>
                      <a:pt x="0" y="12440"/>
                      <a:pt x="1875" y="15248"/>
                      <a:pt x="4730" y="16914"/>
                    </a:cubicBezTo>
                    <a:cubicBezTo>
                      <a:pt x="4730" y="16935"/>
                      <a:pt x="4724" y="16949"/>
                      <a:pt x="4724" y="16971"/>
                    </a:cubicBezTo>
                    <a:cubicBezTo>
                      <a:pt x="4724" y="18354"/>
                      <a:pt x="3821" y="19843"/>
                      <a:pt x="3423" y="20625"/>
                    </a:cubicBezTo>
                    <a:lnTo>
                      <a:pt x="3425" y="20625"/>
                    </a:lnTo>
                    <a:cubicBezTo>
                      <a:pt x="3393" y="20709"/>
                      <a:pt x="3374" y="20802"/>
                      <a:pt x="3374" y="20900"/>
                    </a:cubicBezTo>
                    <a:cubicBezTo>
                      <a:pt x="3374" y="21287"/>
                      <a:pt x="3648" y="21600"/>
                      <a:pt x="3986" y="21600"/>
                    </a:cubicBezTo>
                    <a:cubicBezTo>
                      <a:pt x="4049" y="21600"/>
                      <a:pt x="4161" y="21580"/>
                      <a:pt x="4158" y="21590"/>
                    </a:cubicBezTo>
                    <a:cubicBezTo>
                      <a:pt x="6268" y="21195"/>
                      <a:pt x="8255" y="18979"/>
                      <a:pt x="8716" y="18338"/>
                    </a:cubicBezTo>
                    <a:cubicBezTo>
                      <a:pt x="9391" y="18451"/>
                      <a:pt x="10086" y="18514"/>
                      <a:pt x="10800" y="18514"/>
                    </a:cubicBezTo>
                    <a:cubicBezTo>
                      <a:pt x="16764" y="18514"/>
                      <a:pt x="21600" y="14369"/>
                      <a:pt x="21600" y="9257"/>
                    </a:cubicBezTo>
                    <a:cubicBezTo>
                      <a:pt x="21600" y="4144"/>
                      <a:pt x="16764" y="0"/>
                      <a:pt x="1080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40181" tIns="40181" rIns="40181" bIns="40181" anchor="ctr"/>
              <a:lstStyle/>
              <a:p>
                <a:pPr defTabSz="482163"/>
                <a:endParaRPr lang="en-US" sz="3164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+mj-lt"/>
                  <a:ea typeface="+mn-ea"/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25" name="Group 24"/>
          <p:cNvGrpSpPr/>
          <p:nvPr/>
        </p:nvGrpSpPr>
        <p:grpSpPr>
          <a:xfrm>
            <a:off x="7210214" y="4675476"/>
            <a:ext cx="1286200" cy="1623346"/>
            <a:chOff x="6836391" y="4433287"/>
            <a:chExt cx="1219575" cy="1539257"/>
          </a:xfrm>
        </p:grpSpPr>
        <p:sp>
          <p:nvSpPr>
            <p:cNvPr id="26" name="Rectangle 4"/>
            <p:cNvSpPr/>
            <p:nvPr/>
          </p:nvSpPr>
          <p:spPr>
            <a:xfrm rot="16200000">
              <a:off x="6676550" y="4593128"/>
              <a:ext cx="1539257" cy="1219575"/>
            </a:xfrm>
            <a:custGeom>
              <a:avLst/>
              <a:gdLst>
                <a:gd name="connsiteX0" fmla="*/ 0 w 5306094"/>
                <a:gd name="connsiteY0" fmla="*/ 0 h 4224272"/>
                <a:gd name="connsiteX1" fmla="*/ 5306094 w 5306094"/>
                <a:gd name="connsiteY1" fmla="*/ 0 h 4224272"/>
                <a:gd name="connsiteX2" fmla="*/ 5306094 w 5306094"/>
                <a:gd name="connsiteY2" fmla="*/ 4224272 h 4224272"/>
                <a:gd name="connsiteX3" fmla="*/ 0 w 5306094"/>
                <a:gd name="connsiteY3" fmla="*/ 4224272 h 4224272"/>
                <a:gd name="connsiteX4" fmla="*/ 0 w 5306094"/>
                <a:gd name="connsiteY4" fmla="*/ 0 h 4224272"/>
                <a:gd name="connsiteX0" fmla="*/ 0 w 5306094"/>
                <a:gd name="connsiteY0" fmla="*/ 12879 h 4237151"/>
                <a:gd name="connsiteX1" fmla="*/ 1622737 w 5306094"/>
                <a:gd name="connsiteY1" fmla="*/ 0 h 4237151"/>
                <a:gd name="connsiteX2" fmla="*/ 5306094 w 5306094"/>
                <a:gd name="connsiteY2" fmla="*/ 12879 h 4237151"/>
                <a:gd name="connsiteX3" fmla="*/ 5306094 w 5306094"/>
                <a:gd name="connsiteY3" fmla="*/ 4237151 h 4237151"/>
                <a:gd name="connsiteX4" fmla="*/ 0 w 5306094"/>
                <a:gd name="connsiteY4" fmla="*/ 4237151 h 4237151"/>
                <a:gd name="connsiteX5" fmla="*/ 0 w 5306094"/>
                <a:gd name="connsiteY5" fmla="*/ 12879 h 4237151"/>
                <a:gd name="connsiteX0" fmla="*/ 0 w 5306094"/>
                <a:gd name="connsiteY0" fmla="*/ 25756 h 4250028"/>
                <a:gd name="connsiteX1" fmla="*/ 1622737 w 5306094"/>
                <a:gd name="connsiteY1" fmla="*/ 12877 h 4250028"/>
                <a:gd name="connsiteX2" fmla="*/ 2588652 w 5306094"/>
                <a:gd name="connsiteY2" fmla="*/ 0 h 4250028"/>
                <a:gd name="connsiteX3" fmla="*/ 5306094 w 5306094"/>
                <a:gd name="connsiteY3" fmla="*/ 25756 h 4250028"/>
                <a:gd name="connsiteX4" fmla="*/ 5306094 w 5306094"/>
                <a:gd name="connsiteY4" fmla="*/ 4250028 h 4250028"/>
                <a:gd name="connsiteX5" fmla="*/ 0 w 5306094"/>
                <a:gd name="connsiteY5" fmla="*/ 4250028 h 4250028"/>
                <a:gd name="connsiteX6" fmla="*/ 0 w 5306094"/>
                <a:gd name="connsiteY6" fmla="*/ 25756 h 4250028"/>
                <a:gd name="connsiteX0" fmla="*/ 0 w 5306094"/>
                <a:gd name="connsiteY0" fmla="*/ 12879 h 4237151"/>
                <a:gd name="connsiteX1" fmla="*/ 1622737 w 5306094"/>
                <a:gd name="connsiteY1" fmla="*/ 0 h 4237151"/>
                <a:gd name="connsiteX2" fmla="*/ 5306094 w 5306094"/>
                <a:gd name="connsiteY2" fmla="*/ 12879 h 4237151"/>
                <a:gd name="connsiteX3" fmla="*/ 5306094 w 5306094"/>
                <a:gd name="connsiteY3" fmla="*/ 4237151 h 4237151"/>
                <a:gd name="connsiteX4" fmla="*/ 0 w 5306094"/>
                <a:gd name="connsiteY4" fmla="*/ 4237151 h 4237151"/>
                <a:gd name="connsiteX5" fmla="*/ 0 w 5306094"/>
                <a:gd name="connsiteY5" fmla="*/ 12879 h 4237151"/>
                <a:gd name="connsiteX0" fmla="*/ 0 w 5306094"/>
                <a:gd name="connsiteY0" fmla="*/ 12879 h 4237151"/>
                <a:gd name="connsiteX1" fmla="*/ 1622737 w 5306094"/>
                <a:gd name="connsiteY1" fmla="*/ 0 h 4237151"/>
                <a:gd name="connsiteX2" fmla="*/ 3207194 w 5306094"/>
                <a:gd name="connsiteY2" fmla="*/ 5532 h 4237151"/>
                <a:gd name="connsiteX3" fmla="*/ 5306094 w 5306094"/>
                <a:gd name="connsiteY3" fmla="*/ 12879 h 4237151"/>
                <a:gd name="connsiteX4" fmla="*/ 5306094 w 5306094"/>
                <a:gd name="connsiteY4" fmla="*/ 4237151 h 4237151"/>
                <a:gd name="connsiteX5" fmla="*/ 0 w 5306094"/>
                <a:gd name="connsiteY5" fmla="*/ 4237151 h 4237151"/>
                <a:gd name="connsiteX6" fmla="*/ 0 w 5306094"/>
                <a:gd name="connsiteY6" fmla="*/ 12879 h 4237151"/>
                <a:gd name="connsiteX0" fmla="*/ 0 w 5306094"/>
                <a:gd name="connsiteY0" fmla="*/ 12879 h 4237151"/>
                <a:gd name="connsiteX1" fmla="*/ 1622737 w 5306094"/>
                <a:gd name="connsiteY1" fmla="*/ 0 h 4237151"/>
                <a:gd name="connsiteX2" fmla="*/ 2620968 w 5306094"/>
                <a:gd name="connsiteY2" fmla="*/ 2727 h 4237151"/>
                <a:gd name="connsiteX3" fmla="*/ 3207194 w 5306094"/>
                <a:gd name="connsiteY3" fmla="*/ 5532 h 4237151"/>
                <a:gd name="connsiteX4" fmla="*/ 5306094 w 5306094"/>
                <a:gd name="connsiteY4" fmla="*/ 12879 h 4237151"/>
                <a:gd name="connsiteX5" fmla="*/ 5306094 w 5306094"/>
                <a:gd name="connsiteY5" fmla="*/ 4237151 h 4237151"/>
                <a:gd name="connsiteX6" fmla="*/ 0 w 5306094"/>
                <a:gd name="connsiteY6" fmla="*/ 4237151 h 4237151"/>
                <a:gd name="connsiteX7" fmla="*/ 0 w 5306094"/>
                <a:gd name="connsiteY7" fmla="*/ 12879 h 4237151"/>
                <a:gd name="connsiteX0" fmla="*/ 0 w 5306094"/>
                <a:gd name="connsiteY0" fmla="*/ 12879 h 4237151"/>
                <a:gd name="connsiteX1" fmla="*/ 1622737 w 5306094"/>
                <a:gd name="connsiteY1" fmla="*/ 0 h 4237151"/>
                <a:gd name="connsiteX2" fmla="*/ 2640602 w 5306094"/>
                <a:gd name="connsiteY2" fmla="*/ 47606 h 4237151"/>
                <a:gd name="connsiteX3" fmla="*/ 3207194 w 5306094"/>
                <a:gd name="connsiteY3" fmla="*/ 5532 h 4237151"/>
                <a:gd name="connsiteX4" fmla="*/ 5306094 w 5306094"/>
                <a:gd name="connsiteY4" fmla="*/ 12879 h 4237151"/>
                <a:gd name="connsiteX5" fmla="*/ 5306094 w 5306094"/>
                <a:gd name="connsiteY5" fmla="*/ 4237151 h 4237151"/>
                <a:gd name="connsiteX6" fmla="*/ 0 w 5306094"/>
                <a:gd name="connsiteY6" fmla="*/ 4237151 h 4237151"/>
                <a:gd name="connsiteX7" fmla="*/ 0 w 5306094"/>
                <a:gd name="connsiteY7" fmla="*/ 12879 h 4237151"/>
                <a:gd name="connsiteX0" fmla="*/ 0 w 5306094"/>
                <a:gd name="connsiteY0" fmla="*/ 12879 h 4237151"/>
                <a:gd name="connsiteX1" fmla="*/ 1622737 w 5306094"/>
                <a:gd name="connsiteY1" fmla="*/ 0 h 4237151"/>
                <a:gd name="connsiteX2" fmla="*/ 2374136 w 5306094"/>
                <a:gd name="connsiteY2" fmla="*/ 39191 h 4237151"/>
                <a:gd name="connsiteX3" fmla="*/ 2640602 w 5306094"/>
                <a:gd name="connsiteY3" fmla="*/ 47606 h 4237151"/>
                <a:gd name="connsiteX4" fmla="*/ 3207194 w 5306094"/>
                <a:gd name="connsiteY4" fmla="*/ 5532 h 4237151"/>
                <a:gd name="connsiteX5" fmla="*/ 5306094 w 5306094"/>
                <a:gd name="connsiteY5" fmla="*/ 12879 h 4237151"/>
                <a:gd name="connsiteX6" fmla="*/ 5306094 w 5306094"/>
                <a:gd name="connsiteY6" fmla="*/ 4237151 h 4237151"/>
                <a:gd name="connsiteX7" fmla="*/ 0 w 5306094"/>
                <a:gd name="connsiteY7" fmla="*/ 4237151 h 4237151"/>
                <a:gd name="connsiteX8" fmla="*/ 0 w 5306094"/>
                <a:gd name="connsiteY8" fmla="*/ 12879 h 4237151"/>
                <a:gd name="connsiteX0" fmla="*/ 0 w 5306094"/>
                <a:gd name="connsiteY0" fmla="*/ 12879 h 4237151"/>
                <a:gd name="connsiteX1" fmla="*/ 1622737 w 5306094"/>
                <a:gd name="connsiteY1" fmla="*/ 0 h 4237151"/>
                <a:gd name="connsiteX2" fmla="*/ 2433039 w 5306094"/>
                <a:gd name="connsiteY2" fmla="*/ 308462 h 4237151"/>
                <a:gd name="connsiteX3" fmla="*/ 2640602 w 5306094"/>
                <a:gd name="connsiteY3" fmla="*/ 47606 h 4237151"/>
                <a:gd name="connsiteX4" fmla="*/ 3207194 w 5306094"/>
                <a:gd name="connsiteY4" fmla="*/ 5532 h 4237151"/>
                <a:gd name="connsiteX5" fmla="*/ 5306094 w 5306094"/>
                <a:gd name="connsiteY5" fmla="*/ 12879 h 4237151"/>
                <a:gd name="connsiteX6" fmla="*/ 5306094 w 5306094"/>
                <a:gd name="connsiteY6" fmla="*/ 4237151 h 4237151"/>
                <a:gd name="connsiteX7" fmla="*/ 0 w 5306094"/>
                <a:gd name="connsiteY7" fmla="*/ 4237151 h 4237151"/>
                <a:gd name="connsiteX8" fmla="*/ 0 w 5306094"/>
                <a:gd name="connsiteY8" fmla="*/ 12879 h 4237151"/>
                <a:gd name="connsiteX0" fmla="*/ 0 w 5306094"/>
                <a:gd name="connsiteY0" fmla="*/ 7347 h 4231619"/>
                <a:gd name="connsiteX1" fmla="*/ 1614323 w 5306094"/>
                <a:gd name="connsiteY1" fmla="*/ 30931 h 4231619"/>
                <a:gd name="connsiteX2" fmla="*/ 2433039 w 5306094"/>
                <a:gd name="connsiteY2" fmla="*/ 302930 h 4231619"/>
                <a:gd name="connsiteX3" fmla="*/ 2640602 w 5306094"/>
                <a:gd name="connsiteY3" fmla="*/ 42074 h 4231619"/>
                <a:gd name="connsiteX4" fmla="*/ 3207194 w 5306094"/>
                <a:gd name="connsiteY4" fmla="*/ 0 h 4231619"/>
                <a:gd name="connsiteX5" fmla="*/ 5306094 w 5306094"/>
                <a:gd name="connsiteY5" fmla="*/ 7347 h 4231619"/>
                <a:gd name="connsiteX6" fmla="*/ 5306094 w 5306094"/>
                <a:gd name="connsiteY6" fmla="*/ 4231619 h 4231619"/>
                <a:gd name="connsiteX7" fmla="*/ 0 w 5306094"/>
                <a:gd name="connsiteY7" fmla="*/ 4231619 h 4231619"/>
                <a:gd name="connsiteX8" fmla="*/ 0 w 5306094"/>
                <a:gd name="connsiteY8" fmla="*/ 7347 h 4231619"/>
                <a:gd name="connsiteX0" fmla="*/ 0 w 5306094"/>
                <a:gd name="connsiteY0" fmla="*/ 7347 h 4231619"/>
                <a:gd name="connsiteX1" fmla="*/ 1617128 w 5306094"/>
                <a:gd name="connsiteY1" fmla="*/ 77 h 4231619"/>
                <a:gd name="connsiteX2" fmla="*/ 2433039 w 5306094"/>
                <a:gd name="connsiteY2" fmla="*/ 302930 h 4231619"/>
                <a:gd name="connsiteX3" fmla="*/ 2640602 w 5306094"/>
                <a:gd name="connsiteY3" fmla="*/ 42074 h 4231619"/>
                <a:gd name="connsiteX4" fmla="*/ 3207194 w 5306094"/>
                <a:gd name="connsiteY4" fmla="*/ 0 h 4231619"/>
                <a:gd name="connsiteX5" fmla="*/ 5306094 w 5306094"/>
                <a:gd name="connsiteY5" fmla="*/ 7347 h 4231619"/>
                <a:gd name="connsiteX6" fmla="*/ 5306094 w 5306094"/>
                <a:gd name="connsiteY6" fmla="*/ 4231619 h 4231619"/>
                <a:gd name="connsiteX7" fmla="*/ 0 w 5306094"/>
                <a:gd name="connsiteY7" fmla="*/ 4231619 h 4231619"/>
                <a:gd name="connsiteX8" fmla="*/ 0 w 5306094"/>
                <a:gd name="connsiteY8" fmla="*/ 7347 h 4231619"/>
                <a:gd name="connsiteX0" fmla="*/ 0 w 5306094"/>
                <a:gd name="connsiteY0" fmla="*/ 7347 h 4231619"/>
                <a:gd name="connsiteX1" fmla="*/ 1617128 w 5306094"/>
                <a:gd name="connsiteY1" fmla="*/ 77 h 4231619"/>
                <a:gd name="connsiteX2" fmla="*/ 2433039 w 5306094"/>
                <a:gd name="connsiteY2" fmla="*/ 302930 h 4231619"/>
                <a:gd name="connsiteX3" fmla="*/ 2640602 w 5306094"/>
                <a:gd name="connsiteY3" fmla="*/ 42074 h 4231619"/>
                <a:gd name="connsiteX4" fmla="*/ 3207194 w 5306094"/>
                <a:gd name="connsiteY4" fmla="*/ 0 h 4231619"/>
                <a:gd name="connsiteX5" fmla="*/ 5306094 w 5306094"/>
                <a:gd name="connsiteY5" fmla="*/ 7347 h 4231619"/>
                <a:gd name="connsiteX6" fmla="*/ 5306094 w 5306094"/>
                <a:gd name="connsiteY6" fmla="*/ 4231619 h 4231619"/>
                <a:gd name="connsiteX7" fmla="*/ 0 w 5306094"/>
                <a:gd name="connsiteY7" fmla="*/ 4231619 h 4231619"/>
                <a:gd name="connsiteX8" fmla="*/ 0 w 5306094"/>
                <a:gd name="connsiteY8" fmla="*/ 7347 h 4231619"/>
                <a:gd name="connsiteX0" fmla="*/ 0 w 5306094"/>
                <a:gd name="connsiteY0" fmla="*/ 7347 h 4231619"/>
                <a:gd name="connsiteX1" fmla="*/ 1617128 w 5306094"/>
                <a:gd name="connsiteY1" fmla="*/ 77 h 4231619"/>
                <a:gd name="connsiteX2" fmla="*/ 2433039 w 5306094"/>
                <a:gd name="connsiteY2" fmla="*/ 302930 h 4231619"/>
                <a:gd name="connsiteX3" fmla="*/ 2640602 w 5306094"/>
                <a:gd name="connsiteY3" fmla="*/ 42074 h 4231619"/>
                <a:gd name="connsiteX4" fmla="*/ 3207194 w 5306094"/>
                <a:gd name="connsiteY4" fmla="*/ 0 h 4231619"/>
                <a:gd name="connsiteX5" fmla="*/ 4203765 w 5306094"/>
                <a:gd name="connsiteY5" fmla="*/ 714184 h 4231619"/>
                <a:gd name="connsiteX6" fmla="*/ 5306094 w 5306094"/>
                <a:gd name="connsiteY6" fmla="*/ 4231619 h 4231619"/>
                <a:gd name="connsiteX7" fmla="*/ 0 w 5306094"/>
                <a:gd name="connsiteY7" fmla="*/ 4231619 h 4231619"/>
                <a:gd name="connsiteX8" fmla="*/ 0 w 5306094"/>
                <a:gd name="connsiteY8" fmla="*/ 7347 h 4231619"/>
                <a:gd name="connsiteX0" fmla="*/ 0 w 5306094"/>
                <a:gd name="connsiteY0" fmla="*/ 7347 h 4231619"/>
                <a:gd name="connsiteX1" fmla="*/ 1617128 w 5306094"/>
                <a:gd name="connsiteY1" fmla="*/ 77 h 4231619"/>
                <a:gd name="connsiteX2" fmla="*/ 2433039 w 5306094"/>
                <a:gd name="connsiteY2" fmla="*/ 302930 h 4231619"/>
                <a:gd name="connsiteX3" fmla="*/ 2640602 w 5306094"/>
                <a:gd name="connsiteY3" fmla="*/ 42074 h 4231619"/>
                <a:gd name="connsiteX4" fmla="*/ 3207194 w 5306094"/>
                <a:gd name="connsiteY4" fmla="*/ 0 h 4231619"/>
                <a:gd name="connsiteX5" fmla="*/ 4203765 w 5306094"/>
                <a:gd name="connsiteY5" fmla="*/ 714184 h 4231619"/>
                <a:gd name="connsiteX6" fmla="*/ 4517086 w 5306094"/>
                <a:gd name="connsiteY6" fmla="*/ 1719409 h 4231619"/>
                <a:gd name="connsiteX7" fmla="*/ 5306094 w 5306094"/>
                <a:gd name="connsiteY7" fmla="*/ 4231619 h 4231619"/>
                <a:gd name="connsiteX8" fmla="*/ 0 w 5306094"/>
                <a:gd name="connsiteY8" fmla="*/ 4231619 h 4231619"/>
                <a:gd name="connsiteX9" fmla="*/ 0 w 5306094"/>
                <a:gd name="connsiteY9" fmla="*/ 7347 h 4231619"/>
                <a:gd name="connsiteX0" fmla="*/ 0 w 5306094"/>
                <a:gd name="connsiteY0" fmla="*/ 7347 h 4231619"/>
                <a:gd name="connsiteX1" fmla="*/ 1617128 w 5306094"/>
                <a:gd name="connsiteY1" fmla="*/ 77 h 4231619"/>
                <a:gd name="connsiteX2" fmla="*/ 2433039 w 5306094"/>
                <a:gd name="connsiteY2" fmla="*/ 302930 h 4231619"/>
                <a:gd name="connsiteX3" fmla="*/ 2640602 w 5306094"/>
                <a:gd name="connsiteY3" fmla="*/ 42074 h 4231619"/>
                <a:gd name="connsiteX4" fmla="*/ 3207194 w 5306094"/>
                <a:gd name="connsiteY4" fmla="*/ 0 h 4231619"/>
                <a:gd name="connsiteX5" fmla="*/ 4203765 w 5306094"/>
                <a:gd name="connsiteY5" fmla="*/ 714184 h 4231619"/>
                <a:gd name="connsiteX6" fmla="*/ 4236596 w 5306094"/>
                <a:gd name="connsiteY6" fmla="*/ 1559529 h 4231619"/>
                <a:gd name="connsiteX7" fmla="*/ 5306094 w 5306094"/>
                <a:gd name="connsiteY7" fmla="*/ 4231619 h 4231619"/>
                <a:gd name="connsiteX8" fmla="*/ 0 w 5306094"/>
                <a:gd name="connsiteY8" fmla="*/ 4231619 h 4231619"/>
                <a:gd name="connsiteX9" fmla="*/ 0 w 5306094"/>
                <a:gd name="connsiteY9" fmla="*/ 7347 h 4231619"/>
                <a:gd name="connsiteX0" fmla="*/ 0 w 5306094"/>
                <a:gd name="connsiteY0" fmla="*/ 7347 h 4231619"/>
                <a:gd name="connsiteX1" fmla="*/ 1617128 w 5306094"/>
                <a:gd name="connsiteY1" fmla="*/ 77 h 4231619"/>
                <a:gd name="connsiteX2" fmla="*/ 2433039 w 5306094"/>
                <a:gd name="connsiteY2" fmla="*/ 302930 h 4231619"/>
                <a:gd name="connsiteX3" fmla="*/ 2640602 w 5306094"/>
                <a:gd name="connsiteY3" fmla="*/ 42074 h 4231619"/>
                <a:gd name="connsiteX4" fmla="*/ 3207194 w 5306094"/>
                <a:gd name="connsiteY4" fmla="*/ 0 h 4231619"/>
                <a:gd name="connsiteX5" fmla="*/ 4203765 w 5306094"/>
                <a:gd name="connsiteY5" fmla="*/ 714184 h 4231619"/>
                <a:gd name="connsiteX6" fmla="*/ 4236596 w 5306094"/>
                <a:gd name="connsiteY6" fmla="*/ 1559529 h 4231619"/>
                <a:gd name="connsiteX7" fmla="*/ 4449768 w 5306094"/>
                <a:gd name="connsiteY7" fmla="*/ 2112096 h 4231619"/>
                <a:gd name="connsiteX8" fmla="*/ 5306094 w 5306094"/>
                <a:gd name="connsiteY8" fmla="*/ 4231619 h 4231619"/>
                <a:gd name="connsiteX9" fmla="*/ 0 w 5306094"/>
                <a:gd name="connsiteY9" fmla="*/ 4231619 h 4231619"/>
                <a:gd name="connsiteX10" fmla="*/ 0 w 5306094"/>
                <a:gd name="connsiteY10" fmla="*/ 7347 h 4231619"/>
                <a:gd name="connsiteX0" fmla="*/ 0 w 5306094"/>
                <a:gd name="connsiteY0" fmla="*/ 7347 h 4231619"/>
                <a:gd name="connsiteX1" fmla="*/ 1617128 w 5306094"/>
                <a:gd name="connsiteY1" fmla="*/ 77 h 4231619"/>
                <a:gd name="connsiteX2" fmla="*/ 2433039 w 5306094"/>
                <a:gd name="connsiteY2" fmla="*/ 302930 h 4231619"/>
                <a:gd name="connsiteX3" fmla="*/ 2640602 w 5306094"/>
                <a:gd name="connsiteY3" fmla="*/ 42074 h 4231619"/>
                <a:gd name="connsiteX4" fmla="*/ 3207194 w 5306094"/>
                <a:gd name="connsiteY4" fmla="*/ 0 h 4231619"/>
                <a:gd name="connsiteX5" fmla="*/ 4203765 w 5306094"/>
                <a:gd name="connsiteY5" fmla="*/ 714184 h 4231619"/>
                <a:gd name="connsiteX6" fmla="*/ 4236596 w 5306094"/>
                <a:gd name="connsiteY6" fmla="*/ 1559529 h 4231619"/>
                <a:gd name="connsiteX7" fmla="*/ 4744283 w 5306094"/>
                <a:gd name="connsiteY7" fmla="*/ 1595993 h 4231619"/>
                <a:gd name="connsiteX8" fmla="*/ 5306094 w 5306094"/>
                <a:gd name="connsiteY8" fmla="*/ 4231619 h 4231619"/>
                <a:gd name="connsiteX9" fmla="*/ 0 w 5306094"/>
                <a:gd name="connsiteY9" fmla="*/ 4231619 h 4231619"/>
                <a:gd name="connsiteX10" fmla="*/ 0 w 5306094"/>
                <a:gd name="connsiteY10" fmla="*/ 7347 h 4231619"/>
                <a:gd name="connsiteX0" fmla="*/ 0 w 5306094"/>
                <a:gd name="connsiteY0" fmla="*/ 7347 h 4231619"/>
                <a:gd name="connsiteX1" fmla="*/ 1617128 w 5306094"/>
                <a:gd name="connsiteY1" fmla="*/ 77 h 4231619"/>
                <a:gd name="connsiteX2" fmla="*/ 2433039 w 5306094"/>
                <a:gd name="connsiteY2" fmla="*/ 302930 h 4231619"/>
                <a:gd name="connsiteX3" fmla="*/ 2640602 w 5306094"/>
                <a:gd name="connsiteY3" fmla="*/ 42074 h 4231619"/>
                <a:gd name="connsiteX4" fmla="*/ 3207194 w 5306094"/>
                <a:gd name="connsiteY4" fmla="*/ 0 h 4231619"/>
                <a:gd name="connsiteX5" fmla="*/ 4203765 w 5306094"/>
                <a:gd name="connsiteY5" fmla="*/ 714184 h 4231619"/>
                <a:gd name="connsiteX6" fmla="*/ 4236596 w 5306094"/>
                <a:gd name="connsiteY6" fmla="*/ 1559529 h 4231619"/>
                <a:gd name="connsiteX7" fmla="*/ 4744283 w 5306094"/>
                <a:gd name="connsiteY7" fmla="*/ 1595993 h 4231619"/>
                <a:gd name="connsiteX8" fmla="*/ 4884019 w 5306094"/>
                <a:gd name="connsiteY8" fmla="*/ 2240272 h 4231619"/>
                <a:gd name="connsiteX9" fmla="*/ 5306094 w 5306094"/>
                <a:gd name="connsiteY9" fmla="*/ 4231619 h 4231619"/>
                <a:gd name="connsiteX10" fmla="*/ 0 w 5306094"/>
                <a:gd name="connsiteY10" fmla="*/ 4231619 h 4231619"/>
                <a:gd name="connsiteX11" fmla="*/ 0 w 5306094"/>
                <a:gd name="connsiteY11" fmla="*/ 7347 h 4231619"/>
                <a:gd name="connsiteX0" fmla="*/ 0 w 5329628"/>
                <a:gd name="connsiteY0" fmla="*/ 7347 h 4231619"/>
                <a:gd name="connsiteX1" fmla="*/ 1617128 w 5329628"/>
                <a:gd name="connsiteY1" fmla="*/ 77 h 4231619"/>
                <a:gd name="connsiteX2" fmla="*/ 2433039 w 5329628"/>
                <a:gd name="connsiteY2" fmla="*/ 302930 h 4231619"/>
                <a:gd name="connsiteX3" fmla="*/ 2640602 w 5329628"/>
                <a:gd name="connsiteY3" fmla="*/ 42074 h 4231619"/>
                <a:gd name="connsiteX4" fmla="*/ 3207194 w 5329628"/>
                <a:gd name="connsiteY4" fmla="*/ 0 h 4231619"/>
                <a:gd name="connsiteX5" fmla="*/ 4203765 w 5329628"/>
                <a:gd name="connsiteY5" fmla="*/ 714184 h 4231619"/>
                <a:gd name="connsiteX6" fmla="*/ 4236596 w 5329628"/>
                <a:gd name="connsiteY6" fmla="*/ 1559529 h 4231619"/>
                <a:gd name="connsiteX7" fmla="*/ 4744283 w 5329628"/>
                <a:gd name="connsiteY7" fmla="*/ 1595993 h 4231619"/>
                <a:gd name="connsiteX8" fmla="*/ 5329628 w 5329628"/>
                <a:gd name="connsiteY8" fmla="*/ 2165574 h 4231619"/>
                <a:gd name="connsiteX9" fmla="*/ 5306094 w 5329628"/>
                <a:gd name="connsiteY9" fmla="*/ 4231619 h 4231619"/>
                <a:gd name="connsiteX10" fmla="*/ 0 w 5329628"/>
                <a:gd name="connsiteY10" fmla="*/ 4231619 h 4231619"/>
                <a:gd name="connsiteX11" fmla="*/ 0 w 5329628"/>
                <a:gd name="connsiteY11" fmla="*/ 7347 h 4231619"/>
                <a:gd name="connsiteX0" fmla="*/ 0 w 5329628"/>
                <a:gd name="connsiteY0" fmla="*/ 7347 h 4231619"/>
                <a:gd name="connsiteX1" fmla="*/ 1617128 w 5329628"/>
                <a:gd name="connsiteY1" fmla="*/ 77 h 4231619"/>
                <a:gd name="connsiteX2" fmla="*/ 2433039 w 5329628"/>
                <a:gd name="connsiteY2" fmla="*/ 302930 h 4231619"/>
                <a:gd name="connsiteX3" fmla="*/ 2640602 w 5329628"/>
                <a:gd name="connsiteY3" fmla="*/ 42074 h 4231619"/>
                <a:gd name="connsiteX4" fmla="*/ 3207194 w 5329628"/>
                <a:gd name="connsiteY4" fmla="*/ 0 h 4231619"/>
                <a:gd name="connsiteX5" fmla="*/ 4203765 w 5329628"/>
                <a:gd name="connsiteY5" fmla="*/ 714184 h 4231619"/>
                <a:gd name="connsiteX6" fmla="*/ 4236596 w 5329628"/>
                <a:gd name="connsiteY6" fmla="*/ 1559529 h 4231619"/>
                <a:gd name="connsiteX7" fmla="*/ 4744283 w 5329628"/>
                <a:gd name="connsiteY7" fmla="*/ 1595993 h 4231619"/>
                <a:gd name="connsiteX8" fmla="*/ 5329628 w 5329628"/>
                <a:gd name="connsiteY8" fmla="*/ 2165574 h 4231619"/>
                <a:gd name="connsiteX9" fmla="*/ 5321549 w 5329628"/>
                <a:gd name="connsiteY9" fmla="*/ 2943731 h 4231619"/>
                <a:gd name="connsiteX10" fmla="*/ 5306094 w 5329628"/>
                <a:gd name="connsiteY10" fmla="*/ 4231619 h 4231619"/>
                <a:gd name="connsiteX11" fmla="*/ 0 w 5329628"/>
                <a:gd name="connsiteY11" fmla="*/ 4231619 h 4231619"/>
                <a:gd name="connsiteX12" fmla="*/ 0 w 5329628"/>
                <a:gd name="connsiteY12" fmla="*/ 7347 h 4231619"/>
                <a:gd name="connsiteX0" fmla="*/ 0 w 5329628"/>
                <a:gd name="connsiteY0" fmla="*/ 7347 h 4231619"/>
                <a:gd name="connsiteX1" fmla="*/ 1617128 w 5329628"/>
                <a:gd name="connsiteY1" fmla="*/ 77 h 4231619"/>
                <a:gd name="connsiteX2" fmla="*/ 2433039 w 5329628"/>
                <a:gd name="connsiteY2" fmla="*/ 302930 h 4231619"/>
                <a:gd name="connsiteX3" fmla="*/ 2640602 w 5329628"/>
                <a:gd name="connsiteY3" fmla="*/ 42074 h 4231619"/>
                <a:gd name="connsiteX4" fmla="*/ 3207194 w 5329628"/>
                <a:gd name="connsiteY4" fmla="*/ 0 h 4231619"/>
                <a:gd name="connsiteX5" fmla="*/ 4203765 w 5329628"/>
                <a:gd name="connsiteY5" fmla="*/ 714184 h 4231619"/>
                <a:gd name="connsiteX6" fmla="*/ 4236596 w 5329628"/>
                <a:gd name="connsiteY6" fmla="*/ 1559529 h 4231619"/>
                <a:gd name="connsiteX7" fmla="*/ 4744283 w 5329628"/>
                <a:gd name="connsiteY7" fmla="*/ 1595993 h 4231619"/>
                <a:gd name="connsiteX8" fmla="*/ 5329628 w 5329628"/>
                <a:gd name="connsiteY8" fmla="*/ 2165574 h 4231619"/>
                <a:gd name="connsiteX9" fmla="*/ 4893970 w 5329628"/>
                <a:gd name="connsiteY9" fmla="*/ 2758276 h 4231619"/>
                <a:gd name="connsiteX10" fmla="*/ 5306094 w 5329628"/>
                <a:gd name="connsiteY10" fmla="*/ 4231619 h 4231619"/>
                <a:gd name="connsiteX11" fmla="*/ 0 w 5329628"/>
                <a:gd name="connsiteY11" fmla="*/ 4231619 h 4231619"/>
                <a:gd name="connsiteX12" fmla="*/ 0 w 5329628"/>
                <a:gd name="connsiteY12" fmla="*/ 7347 h 4231619"/>
                <a:gd name="connsiteX0" fmla="*/ 0 w 5329628"/>
                <a:gd name="connsiteY0" fmla="*/ 7347 h 4231619"/>
                <a:gd name="connsiteX1" fmla="*/ 1617128 w 5329628"/>
                <a:gd name="connsiteY1" fmla="*/ 77 h 4231619"/>
                <a:gd name="connsiteX2" fmla="*/ 2433039 w 5329628"/>
                <a:gd name="connsiteY2" fmla="*/ 302930 h 4231619"/>
                <a:gd name="connsiteX3" fmla="*/ 2640602 w 5329628"/>
                <a:gd name="connsiteY3" fmla="*/ 42074 h 4231619"/>
                <a:gd name="connsiteX4" fmla="*/ 3207194 w 5329628"/>
                <a:gd name="connsiteY4" fmla="*/ 0 h 4231619"/>
                <a:gd name="connsiteX5" fmla="*/ 4203765 w 5329628"/>
                <a:gd name="connsiteY5" fmla="*/ 714184 h 4231619"/>
                <a:gd name="connsiteX6" fmla="*/ 4236596 w 5329628"/>
                <a:gd name="connsiteY6" fmla="*/ 1559529 h 4231619"/>
                <a:gd name="connsiteX7" fmla="*/ 4744283 w 5329628"/>
                <a:gd name="connsiteY7" fmla="*/ 1595993 h 4231619"/>
                <a:gd name="connsiteX8" fmla="*/ 5329628 w 5329628"/>
                <a:gd name="connsiteY8" fmla="*/ 2165574 h 4231619"/>
                <a:gd name="connsiteX9" fmla="*/ 4268057 w 5329628"/>
                <a:gd name="connsiteY9" fmla="*/ 2418274 h 4231619"/>
                <a:gd name="connsiteX10" fmla="*/ 5306094 w 5329628"/>
                <a:gd name="connsiteY10" fmla="*/ 4231619 h 4231619"/>
                <a:gd name="connsiteX11" fmla="*/ 0 w 5329628"/>
                <a:gd name="connsiteY11" fmla="*/ 4231619 h 4231619"/>
                <a:gd name="connsiteX12" fmla="*/ 0 w 5329628"/>
                <a:gd name="connsiteY12" fmla="*/ 7347 h 4231619"/>
                <a:gd name="connsiteX0" fmla="*/ 0 w 5329628"/>
                <a:gd name="connsiteY0" fmla="*/ 7347 h 4231619"/>
                <a:gd name="connsiteX1" fmla="*/ 1617128 w 5329628"/>
                <a:gd name="connsiteY1" fmla="*/ 77 h 4231619"/>
                <a:gd name="connsiteX2" fmla="*/ 2433039 w 5329628"/>
                <a:gd name="connsiteY2" fmla="*/ 302930 h 4231619"/>
                <a:gd name="connsiteX3" fmla="*/ 2640602 w 5329628"/>
                <a:gd name="connsiteY3" fmla="*/ 42074 h 4231619"/>
                <a:gd name="connsiteX4" fmla="*/ 3207194 w 5329628"/>
                <a:gd name="connsiteY4" fmla="*/ 0 h 4231619"/>
                <a:gd name="connsiteX5" fmla="*/ 4203765 w 5329628"/>
                <a:gd name="connsiteY5" fmla="*/ 714184 h 4231619"/>
                <a:gd name="connsiteX6" fmla="*/ 4236596 w 5329628"/>
                <a:gd name="connsiteY6" fmla="*/ 1559529 h 4231619"/>
                <a:gd name="connsiteX7" fmla="*/ 4744283 w 5329628"/>
                <a:gd name="connsiteY7" fmla="*/ 1595993 h 4231619"/>
                <a:gd name="connsiteX8" fmla="*/ 5329628 w 5329628"/>
                <a:gd name="connsiteY8" fmla="*/ 2165574 h 4231619"/>
                <a:gd name="connsiteX9" fmla="*/ 4268057 w 5329628"/>
                <a:gd name="connsiteY9" fmla="*/ 2418274 h 4231619"/>
                <a:gd name="connsiteX10" fmla="*/ 4215848 w 5329628"/>
                <a:gd name="connsiteY10" fmla="*/ 3493065 h 4231619"/>
                <a:gd name="connsiteX11" fmla="*/ 0 w 5329628"/>
                <a:gd name="connsiteY11" fmla="*/ 4231619 h 4231619"/>
                <a:gd name="connsiteX12" fmla="*/ 0 w 5329628"/>
                <a:gd name="connsiteY12" fmla="*/ 7347 h 4231619"/>
                <a:gd name="connsiteX0" fmla="*/ 0 w 5329628"/>
                <a:gd name="connsiteY0" fmla="*/ 7347 h 4231619"/>
                <a:gd name="connsiteX1" fmla="*/ 1617128 w 5329628"/>
                <a:gd name="connsiteY1" fmla="*/ 77 h 4231619"/>
                <a:gd name="connsiteX2" fmla="*/ 2433039 w 5329628"/>
                <a:gd name="connsiteY2" fmla="*/ 302930 h 4231619"/>
                <a:gd name="connsiteX3" fmla="*/ 2640602 w 5329628"/>
                <a:gd name="connsiteY3" fmla="*/ 42074 h 4231619"/>
                <a:gd name="connsiteX4" fmla="*/ 3207194 w 5329628"/>
                <a:gd name="connsiteY4" fmla="*/ 0 h 4231619"/>
                <a:gd name="connsiteX5" fmla="*/ 4203765 w 5329628"/>
                <a:gd name="connsiteY5" fmla="*/ 714184 h 4231619"/>
                <a:gd name="connsiteX6" fmla="*/ 4236596 w 5329628"/>
                <a:gd name="connsiteY6" fmla="*/ 1559529 h 4231619"/>
                <a:gd name="connsiteX7" fmla="*/ 4744283 w 5329628"/>
                <a:gd name="connsiteY7" fmla="*/ 1595993 h 4231619"/>
                <a:gd name="connsiteX8" fmla="*/ 5329628 w 5329628"/>
                <a:gd name="connsiteY8" fmla="*/ 2165574 h 4231619"/>
                <a:gd name="connsiteX9" fmla="*/ 4268057 w 5329628"/>
                <a:gd name="connsiteY9" fmla="*/ 2418274 h 4231619"/>
                <a:gd name="connsiteX10" fmla="*/ 4199862 w 5329628"/>
                <a:gd name="connsiteY10" fmla="*/ 3483474 h 4231619"/>
                <a:gd name="connsiteX11" fmla="*/ 0 w 5329628"/>
                <a:gd name="connsiteY11" fmla="*/ 4231619 h 4231619"/>
                <a:gd name="connsiteX12" fmla="*/ 0 w 5329628"/>
                <a:gd name="connsiteY12" fmla="*/ 7347 h 4231619"/>
                <a:gd name="connsiteX0" fmla="*/ 0 w 5329628"/>
                <a:gd name="connsiteY0" fmla="*/ 7347 h 4231619"/>
                <a:gd name="connsiteX1" fmla="*/ 1617128 w 5329628"/>
                <a:gd name="connsiteY1" fmla="*/ 77 h 4231619"/>
                <a:gd name="connsiteX2" fmla="*/ 2433039 w 5329628"/>
                <a:gd name="connsiteY2" fmla="*/ 302930 h 4231619"/>
                <a:gd name="connsiteX3" fmla="*/ 2640602 w 5329628"/>
                <a:gd name="connsiteY3" fmla="*/ 42074 h 4231619"/>
                <a:gd name="connsiteX4" fmla="*/ 3207194 w 5329628"/>
                <a:gd name="connsiteY4" fmla="*/ 0 h 4231619"/>
                <a:gd name="connsiteX5" fmla="*/ 4203765 w 5329628"/>
                <a:gd name="connsiteY5" fmla="*/ 714184 h 4231619"/>
                <a:gd name="connsiteX6" fmla="*/ 4236596 w 5329628"/>
                <a:gd name="connsiteY6" fmla="*/ 1559529 h 4231619"/>
                <a:gd name="connsiteX7" fmla="*/ 4744283 w 5329628"/>
                <a:gd name="connsiteY7" fmla="*/ 1595993 h 4231619"/>
                <a:gd name="connsiteX8" fmla="*/ 5329628 w 5329628"/>
                <a:gd name="connsiteY8" fmla="*/ 2165574 h 4231619"/>
                <a:gd name="connsiteX9" fmla="*/ 4268057 w 5329628"/>
                <a:gd name="connsiteY9" fmla="*/ 2418274 h 4231619"/>
                <a:gd name="connsiteX10" fmla="*/ 4209454 w 5329628"/>
                <a:gd name="connsiteY10" fmla="*/ 3480277 h 4231619"/>
                <a:gd name="connsiteX11" fmla="*/ 0 w 5329628"/>
                <a:gd name="connsiteY11" fmla="*/ 4231619 h 4231619"/>
                <a:gd name="connsiteX12" fmla="*/ 0 w 5329628"/>
                <a:gd name="connsiteY12" fmla="*/ 7347 h 4231619"/>
                <a:gd name="connsiteX0" fmla="*/ 0 w 5329628"/>
                <a:gd name="connsiteY0" fmla="*/ 7347 h 4231619"/>
                <a:gd name="connsiteX1" fmla="*/ 1617128 w 5329628"/>
                <a:gd name="connsiteY1" fmla="*/ 77 h 4231619"/>
                <a:gd name="connsiteX2" fmla="*/ 2433039 w 5329628"/>
                <a:gd name="connsiteY2" fmla="*/ 302930 h 4231619"/>
                <a:gd name="connsiteX3" fmla="*/ 2640602 w 5329628"/>
                <a:gd name="connsiteY3" fmla="*/ 42074 h 4231619"/>
                <a:gd name="connsiteX4" fmla="*/ 3207194 w 5329628"/>
                <a:gd name="connsiteY4" fmla="*/ 0 h 4231619"/>
                <a:gd name="connsiteX5" fmla="*/ 4203765 w 5329628"/>
                <a:gd name="connsiteY5" fmla="*/ 714184 h 4231619"/>
                <a:gd name="connsiteX6" fmla="*/ 4236596 w 5329628"/>
                <a:gd name="connsiteY6" fmla="*/ 1559529 h 4231619"/>
                <a:gd name="connsiteX7" fmla="*/ 4744283 w 5329628"/>
                <a:gd name="connsiteY7" fmla="*/ 1595993 h 4231619"/>
                <a:gd name="connsiteX8" fmla="*/ 5329628 w 5329628"/>
                <a:gd name="connsiteY8" fmla="*/ 2165574 h 4231619"/>
                <a:gd name="connsiteX9" fmla="*/ 4268057 w 5329628"/>
                <a:gd name="connsiteY9" fmla="*/ 2418274 h 4231619"/>
                <a:gd name="connsiteX10" fmla="*/ 4209454 w 5329628"/>
                <a:gd name="connsiteY10" fmla="*/ 3480277 h 4231619"/>
                <a:gd name="connsiteX11" fmla="*/ 2988255 w 5329628"/>
                <a:gd name="connsiteY11" fmla="*/ 3682299 h 4231619"/>
                <a:gd name="connsiteX12" fmla="*/ 0 w 5329628"/>
                <a:gd name="connsiteY12" fmla="*/ 4231619 h 4231619"/>
                <a:gd name="connsiteX13" fmla="*/ 0 w 5329628"/>
                <a:gd name="connsiteY13" fmla="*/ 7347 h 4231619"/>
                <a:gd name="connsiteX0" fmla="*/ 0 w 5329628"/>
                <a:gd name="connsiteY0" fmla="*/ 7347 h 4231619"/>
                <a:gd name="connsiteX1" fmla="*/ 1617128 w 5329628"/>
                <a:gd name="connsiteY1" fmla="*/ 77 h 4231619"/>
                <a:gd name="connsiteX2" fmla="*/ 2433039 w 5329628"/>
                <a:gd name="connsiteY2" fmla="*/ 302930 h 4231619"/>
                <a:gd name="connsiteX3" fmla="*/ 2640602 w 5329628"/>
                <a:gd name="connsiteY3" fmla="*/ 42074 h 4231619"/>
                <a:gd name="connsiteX4" fmla="*/ 3207194 w 5329628"/>
                <a:gd name="connsiteY4" fmla="*/ 0 h 4231619"/>
                <a:gd name="connsiteX5" fmla="*/ 4203765 w 5329628"/>
                <a:gd name="connsiteY5" fmla="*/ 714184 h 4231619"/>
                <a:gd name="connsiteX6" fmla="*/ 4236596 w 5329628"/>
                <a:gd name="connsiteY6" fmla="*/ 1559529 h 4231619"/>
                <a:gd name="connsiteX7" fmla="*/ 4744283 w 5329628"/>
                <a:gd name="connsiteY7" fmla="*/ 1595993 h 4231619"/>
                <a:gd name="connsiteX8" fmla="*/ 5329628 w 5329628"/>
                <a:gd name="connsiteY8" fmla="*/ 2165574 h 4231619"/>
                <a:gd name="connsiteX9" fmla="*/ 4268057 w 5329628"/>
                <a:gd name="connsiteY9" fmla="*/ 2418274 h 4231619"/>
                <a:gd name="connsiteX10" fmla="*/ 4209454 w 5329628"/>
                <a:gd name="connsiteY10" fmla="*/ 3480277 h 4231619"/>
                <a:gd name="connsiteX11" fmla="*/ 3508955 w 5329628"/>
                <a:gd name="connsiteY11" fmla="*/ 4228399 h 4231619"/>
                <a:gd name="connsiteX12" fmla="*/ 0 w 5329628"/>
                <a:gd name="connsiteY12" fmla="*/ 4231619 h 4231619"/>
                <a:gd name="connsiteX13" fmla="*/ 0 w 5329628"/>
                <a:gd name="connsiteY13" fmla="*/ 7347 h 4231619"/>
                <a:gd name="connsiteX0" fmla="*/ 0 w 5329628"/>
                <a:gd name="connsiteY0" fmla="*/ 7347 h 4231619"/>
                <a:gd name="connsiteX1" fmla="*/ 1617128 w 5329628"/>
                <a:gd name="connsiteY1" fmla="*/ 77 h 4231619"/>
                <a:gd name="connsiteX2" fmla="*/ 2433039 w 5329628"/>
                <a:gd name="connsiteY2" fmla="*/ 302930 h 4231619"/>
                <a:gd name="connsiteX3" fmla="*/ 2640602 w 5329628"/>
                <a:gd name="connsiteY3" fmla="*/ 42074 h 4231619"/>
                <a:gd name="connsiteX4" fmla="*/ 3207194 w 5329628"/>
                <a:gd name="connsiteY4" fmla="*/ 0 h 4231619"/>
                <a:gd name="connsiteX5" fmla="*/ 4203765 w 5329628"/>
                <a:gd name="connsiteY5" fmla="*/ 714184 h 4231619"/>
                <a:gd name="connsiteX6" fmla="*/ 4236596 w 5329628"/>
                <a:gd name="connsiteY6" fmla="*/ 1559529 h 4231619"/>
                <a:gd name="connsiteX7" fmla="*/ 4744283 w 5329628"/>
                <a:gd name="connsiteY7" fmla="*/ 1595993 h 4231619"/>
                <a:gd name="connsiteX8" fmla="*/ 5329628 w 5329628"/>
                <a:gd name="connsiteY8" fmla="*/ 2165574 h 4231619"/>
                <a:gd name="connsiteX9" fmla="*/ 4268057 w 5329628"/>
                <a:gd name="connsiteY9" fmla="*/ 2418274 h 4231619"/>
                <a:gd name="connsiteX10" fmla="*/ 4209454 w 5329628"/>
                <a:gd name="connsiteY10" fmla="*/ 3480277 h 4231619"/>
                <a:gd name="connsiteX11" fmla="*/ 3523187 w 5329628"/>
                <a:gd name="connsiteY11" fmla="*/ 4157239 h 4231619"/>
                <a:gd name="connsiteX12" fmla="*/ 0 w 5329628"/>
                <a:gd name="connsiteY12" fmla="*/ 4231619 h 4231619"/>
                <a:gd name="connsiteX13" fmla="*/ 0 w 5329628"/>
                <a:gd name="connsiteY13" fmla="*/ 7347 h 4231619"/>
                <a:gd name="connsiteX0" fmla="*/ 0 w 5329628"/>
                <a:gd name="connsiteY0" fmla="*/ 7347 h 4231619"/>
                <a:gd name="connsiteX1" fmla="*/ 1617128 w 5329628"/>
                <a:gd name="connsiteY1" fmla="*/ 77 h 4231619"/>
                <a:gd name="connsiteX2" fmla="*/ 2433039 w 5329628"/>
                <a:gd name="connsiteY2" fmla="*/ 302930 h 4231619"/>
                <a:gd name="connsiteX3" fmla="*/ 2640602 w 5329628"/>
                <a:gd name="connsiteY3" fmla="*/ 42074 h 4231619"/>
                <a:gd name="connsiteX4" fmla="*/ 3207194 w 5329628"/>
                <a:gd name="connsiteY4" fmla="*/ 0 h 4231619"/>
                <a:gd name="connsiteX5" fmla="*/ 4203765 w 5329628"/>
                <a:gd name="connsiteY5" fmla="*/ 714184 h 4231619"/>
                <a:gd name="connsiteX6" fmla="*/ 4236596 w 5329628"/>
                <a:gd name="connsiteY6" fmla="*/ 1559529 h 4231619"/>
                <a:gd name="connsiteX7" fmla="*/ 4744283 w 5329628"/>
                <a:gd name="connsiteY7" fmla="*/ 1595993 h 4231619"/>
                <a:gd name="connsiteX8" fmla="*/ 5329628 w 5329628"/>
                <a:gd name="connsiteY8" fmla="*/ 2165574 h 4231619"/>
                <a:gd name="connsiteX9" fmla="*/ 4268057 w 5329628"/>
                <a:gd name="connsiteY9" fmla="*/ 2418274 h 4231619"/>
                <a:gd name="connsiteX10" fmla="*/ 4209454 w 5329628"/>
                <a:gd name="connsiteY10" fmla="*/ 3480277 h 4231619"/>
                <a:gd name="connsiteX11" fmla="*/ 3501839 w 5329628"/>
                <a:gd name="connsiteY11" fmla="*/ 4224841 h 4231619"/>
                <a:gd name="connsiteX12" fmla="*/ 0 w 5329628"/>
                <a:gd name="connsiteY12" fmla="*/ 4231619 h 4231619"/>
                <a:gd name="connsiteX13" fmla="*/ 0 w 5329628"/>
                <a:gd name="connsiteY13" fmla="*/ 7347 h 4231619"/>
                <a:gd name="connsiteX0" fmla="*/ 0 w 5329628"/>
                <a:gd name="connsiteY0" fmla="*/ 7347 h 4231619"/>
                <a:gd name="connsiteX1" fmla="*/ 1617128 w 5329628"/>
                <a:gd name="connsiteY1" fmla="*/ 77 h 4231619"/>
                <a:gd name="connsiteX2" fmla="*/ 2433039 w 5329628"/>
                <a:gd name="connsiteY2" fmla="*/ 302930 h 4231619"/>
                <a:gd name="connsiteX3" fmla="*/ 2640602 w 5329628"/>
                <a:gd name="connsiteY3" fmla="*/ 42074 h 4231619"/>
                <a:gd name="connsiteX4" fmla="*/ 3207194 w 5329628"/>
                <a:gd name="connsiteY4" fmla="*/ 0 h 4231619"/>
                <a:gd name="connsiteX5" fmla="*/ 4203765 w 5329628"/>
                <a:gd name="connsiteY5" fmla="*/ 714184 h 4231619"/>
                <a:gd name="connsiteX6" fmla="*/ 4236596 w 5329628"/>
                <a:gd name="connsiteY6" fmla="*/ 1559529 h 4231619"/>
                <a:gd name="connsiteX7" fmla="*/ 4744283 w 5329628"/>
                <a:gd name="connsiteY7" fmla="*/ 1595993 h 4231619"/>
                <a:gd name="connsiteX8" fmla="*/ 5329628 w 5329628"/>
                <a:gd name="connsiteY8" fmla="*/ 2165574 h 4231619"/>
                <a:gd name="connsiteX9" fmla="*/ 4268057 w 5329628"/>
                <a:gd name="connsiteY9" fmla="*/ 2418274 h 4231619"/>
                <a:gd name="connsiteX10" fmla="*/ 4209454 w 5329628"/>
                <a:gd name="connsiteY10" fmla="*/ 3480277 h 4231619"/>
                <a:gd name="connsiteX11" fmla="*/ 3498281 w 5329628"/>
                <a:gd name="connsiteY11" fmla="*/ 4224841 h 4231619"/>
                <a:gd name="connsiteX12" fmla="*/ 0 w 5329628"/>
                <a:gd name="connsiteY12" fmla="*/ 4231619 h 4231619"/>
                <a:gd name="connsiteX13" fmla="*/ 0 w 5329628"/>
                <a:gd name="connsiteY13" fmla="*/ 7347 h 4231619"/>
                <a:gd name="connsiteX0" fmla="*/ 0 w 5329628"/>
                <a:gd name="connsiteY0" fmla="*/ 7347 h 4231619"/>
                <a:gd name="connsiteX1" fmla="*/ 1617128 w 5329628"/>
                <a:gd name="connsiteY1" fmla="*/ 77 h 4231619"/>
                <a:gd name="connsiteX2" fmla="*/ 2433039 w 5329628"/>
                <a:gd name="connsiteY2" fmla="*/ 302930 h 4231619"/>
                <a:gd name="connsiteX3" fmla="*/ 2640602 w 5329628"/>
                <a:gd name="connsiteY3" fmla="*/ 42074 h 4231619"/>
                <a:gd name="connsiteX4" fmla="*/ 3207194 w 5329628"/>
                <a:gd name="connsiteY4" fmla="*/ 0 h 4231619"/>
                <a:gd name="connsiteX5" fmla="*/ 4203765 w 5329628"/>
                <a:gd name="connsiteY5" fmla="*/ 714184 h 4231619"/>
                <a:gd name="connsiteX6" fmla="*/ 4236596 w 5329628"/>
                <a:gd name="connsiteY6" fmla="*/ 1559529 h 4231619"/>
                <a:gd name="connsiteX7" fmla="*/ 4744283 w 5329628"/>
                <a:gd name="connsiteY7" fmla="*/ 1595993 h 4231619"/>
                <a:gd name="connsiteX8" fmla="*/ 5329628 w 5329628"/>
                <a:gd name="connsiteY8" fmla="*/ 2165574 h 4231619"/>
                <a:gd name="connsiteX9" fmla="*/ 4268057 w 5329628"/>
                <a:gd name="connsiteY9" fmla="*/ 2418274 h 4231619"/>
                <a:gd name="connsiteX10" fmla="*/ 4209454 w 5329628"/>
                <a:gd name="connsiteY10" fmla="*/ 3480277 h 4231619"/>
                <a:gd name="connsiteX11" fmla="*/ 3480491 w 5329628"/>
                <a:gd name="connsiteY11" fmla="*/ 4228399 h 4231619"/>
                <a:gd name="connsiteX12" fmla="*/ 0 w 5329628"/>
                <a:gd name="connsiteY12" fmla="*/ 4231619 h 4231619"/>
                <a:gd name="connsiteX13" fmla="*/ 0 w 5329628"/>
                <a:gd name="connsiteY13" fmla="*/ 7347 h 4231619"/>
                <a:gd name="connsiteX0" fmla="*/ 0 w 5329628"/>
                <a:gd name="connsiteY0" fmla="*/ 7347 h 4228399"/>
                <a:gd name="connsiteX1" fmla="*/ 1617128 w 5329628"/>
                <a:gd name="connsiteY1" fmla="*/ 77 h 4228399"/>
                <a:gd name="connsiteX2" fmla="*/ 2433039 w 5329628"/>
                <a:gd name="connsiteY2" fmla="*/ 302930 h 4228399"/>
                <a:gd name="connsiteX3" fmla="*/ 2640602 w 5329628"/>
                <a:gd name="connsiteY3" fmla="*/ 42074 h 4228399"/>
                <a:gd name="connsiteX4" fmla="*/ 3207194 w 5329628"/>
                <a:gd name="connsiteY4" fmla="*/ 0 h 4228399"/>
                <a:gd name="connsiteX5" fmla="*/ 4203765 w 5329628"/>
                <a:gd name="connsiteY5" fmla="*/ 714184 h 4228399"/>
                <a:gd name="connsiteX6" fmla="*/ 4236596 w 5329628"/>
                <a:gd name="connsiteY6" fmla="*/ 1559529 h 4228399"/>
                <a:gd name="connsiteX7" fmla="*/ 4744283 w 5329628"/>
                <a:gd name="connsiteY7" fmla="*/ 1595993 h 4228399"/>
                <a:gd name="connsiteX8" fmla="*/ 5329628 w 5329628"/>
                <a:gd name="connsiteY8" fmla="*/ 2165574 h 4228399"/>
                <a:gd name="connsiteX9" fmla="*/ 4268057 w 5329628"/>
                <a:gd name="connsiteY9" fmla="*/ 2418274 h 4228399"/>
                <a:gd name="connsiteX10" fmla="*/ 4209454 w 5329628"/>
                <a:gd name="connsiteY10" fmla="*/ 3480277 h 4228399"/>
                <a:gd name="connsiteX11" fmla="*/ 3480491 w 5329628"/>
                <a:gd name="connsiteY11" fmla="*/ 4228399 h 4228399"/>
                <a:gd name="connsiteX12" fmla="*/ 754291 w 5329628"/>
                <a:gd name="connsiteY12" fmla="*/ 4228062 h 4228399"/>
                <a:gd name="connsiteX13" fmla="*/ 0 w 5329628"/>
                <a:gd name="connsiteY13" fmla="*/ 7347 h 4228399"/>
                <a:gd name="connsiteX0" fmla="*/ 0 w 5329628"/>
                <a:gd name="connsiteY0" fmla="*/ 7347 h 4228399"/>
                <a:gd name="connsiteX1" fmla="*/ 1617128 w 5329628"/>
                <a:gd name="connsiteY1" fmla="*/ 77 h 4228399"/>
                <a:gd name="connsiteX2" fmla="*/ 2433039 w 5329628"/>
                <a:gd name="connsiteY2" fmla="*/ 302930 h 4228399"/>
                <a:gd name="connsiteX3" fmla="*/ 2640602 w 5329628"/>
                <a:gd name="connsiteY3" fmla="*/ 42074 h 4228399"/>
                <a:gd name="connsiteX4" fmla="*/ 3207194 w 5329628"/>
                <a:gd name="connsiteY4" fmla="*/ 0 h 4228399"/>
                <a:gd name="connsiteX5" fmla="*/ 4203765 w 5329628"/>
                <a:gd name="connsiteY5" fmla="*/ 714184 h 4228399"/>
                <a:gd name="connsiteX6" fmla="*/ 4236596 w 5329628"/>
                <a:gd name="connsiteY6" fmla="*/ 1559529 h 4228399"/>
                <a:gd name="connsiteX7" fmla="*/ 4744283 w 5329628"/>
                <a:gd name="connsiteY7" fmla="*/ 1595993 h 4228399"/>
                <a:gd name="connsiteX8" fmla="*/ 5329628 w 5329628"/>
                <a:gd name="connsiteY8" fmla="*/ 2165574 h 4228399"/>
                <a:gd name="connsiteX9" fmla="*/ 4268057 w 5329628"/>
                <a:gd name="connsiteY9" fmla="*/ 2418274 h 4228399"/>
                <a:gd name="connsiteX10" fmla="*/ 4209454 w 5329628"/>
                <a:gd name="connsiteY10" fmla="*/ 3480277 h 4228399"/>
                <a:gd name="connsiteX11" fmla="*/ 3480491 w 5329628"/>
                <a:gd name="connsiteY11" fmla="*/ 4228399 h 4228399"/>
                <a:gd name="connsiteX12" fmla="*/ 754291 w 5329628"/>
                <a:gd name="connsiteY12" fmla="*/ 4228062 h 4228399"/>
                <a:gd name="connsiteX13" fmla="*/ 633369 w 5329628"/>
                <a:gd name="connsiteY13" fmla="*/ 3512356 h 4228399"/>
                <a:gd name="connsiteX14" fmla="*/ 0 w 5329628"/>
                <a:gd name="connsiteY14" fmla="*/ 7347 h 4228399"/>
                <a:gd name="connsiteX0" fmla="*/ 0 w 5329628"/>
                <a:gd name="connsiteY0" fmla="*/ 7347 h 4228399"/>
                <a:gd name="connsiteX1" fmla="*/ 1617128 w 5329628"/>
                <a:gd name="connsiteY1" fmla="*/ 77 h 4228399"/>
                <a:gd name="connsiteX2" fmla="*/ 2433039 w 5329628"/>
                <a:gd name="connsiteY2" fmla="*/ 302930 h 4228399"/>
                <a:gd name="connsiteX3" fmla="*/ 2640602 w 5329628"/>
                <a:gd name="connsiteY3" fmla="*/ 42074 h 4228399"/>
                <a:gd name="connsiteX4" fmla="*/ 3207194 w 5329628"/>
                <a:gd name="connsiteY4" fmla="*/ 0 h 4228399"/>
                <a:gd name="connsiteX5" fmla="*/ 4203765 w 5329628"/>
                <a:gd name="connsiteY5" fmla="*/ 714184 h 4228399"/>
                <a:gd name="connsiteX6" fmla="*/ 4236596 w 5329628"/>
                <a:gd name="connsiteY6" fmla="*/ 1559529 h 4228399"/>
                <a:gd name="connsiteX7" fmla="*/ 4744283 w 5329628"/>
                <a:gd name="connsiteY7" fmla="*/ 1595993 h 4228399"/>
                <a:gd name="connsiteX8" fmla="*/ 5329628 w 5329628"/>
                <a:gd name="connsiteY8" fmla="*/ 2165574 h 4228399"/>
                <a:gd name="connsiteX9" fmla="*/ 4268057 w 5329628"/>
                <a:gd name="connsiteY9" fmla="*/ 2418274 h 4228399"/>
                <a:gd name="connsiteX10" fmla="*/ 4209454 w 5329628"/>
                <a:gd name="connsiteY10" fmla="*/ 3480277 h 4228399"/>
                <a:gd name="connsiteX11" fmla="*/ 3480491 w 5329628"/>
                <a:gd name="connsiteY11" fmla="*/ 4228399 h 4228399"/>
                <a:gd name="connsiteX12" fmla="*/ 754291 w 5329628"/>
                <a:gd name="connsiteY12" fmla="*/ 4228062 h 4228399"/>
                <a:gd name="connsiteX13" fmla="*/ 3607 w 5329628"/>
                <a:gd name="connsiteY13" fmla="*/ 3579958 h 4228399"/>
                <a:gd name="connsiteX14" fmla="*/ 0 w 5329628"/>
                <a:gd name="connsiteY14" fmla="*/ 7347 h 4228399"/>
                <a:gd name="connsiteX0" fmla="*/ 15113 w 5344741"/>
                <a:gd name="connsiteY0" fmla="*/ 7347 h 4228399"/>
                <a:gd name="connsiteX1" fmla="*/ 1632241 w 5344741"/>
                <a:gd name="connsiteY1" fmla="*/ 77 h 4228399"/>
                <a:gd name="connsiteX2" fmla="*/ 2448152 w 5344741"/>
                <a:gd name="connsiteY2" fmla="*/ 302930 h 4228399"/>
                <a:gd name="connsiteX3" fmla="*/ 2655715 w 5344741"/>
                <a:gd name="connsiteY3" fmla="*/ 42074 h 4228399"/>
                <a:gd name="connsiteX4" fmla="*/ 3222307 w 5344741"/>
                <a:gd name="connsiteY4" fmla="*/ 0 h 4228399"/>
                <a:gd name="connsiteX5" fmla="*/ 4218878 w 5344741"/>
                <a:gd name="connsiteY5" fmla="*/ 714184 h 4228399"/>
                <a:gd name="connsiteX6" fmla="*/ 4251709 w 5344741"/>
                <a:gd name="connsiteY6" fmla="*/ 1559529 h 4228399"/>
                <a:gd name="connsiteX7" fmla="*/ 4759396 w 5344741"/>
                <a:gd name="connsiteY7" fmla="*/ 1595993 h 4228399"/>
                <a:gd name="connsiteX8" fmla="*/ 5344741 w 5344741"/>
                <a:gd name="connsiteY8" fmla="*/ 2165574 h 4228399"/>
                <a:gd name="connsiteX9" fmla="*/ 4283170 w 5344741"/>
                <a:gd name="connsiteY9" fmla="*/ 2418274 h 4228399"/>
                <a:gd name="connsiteX10" fmla="*/ 4224567 w 5344741"/>
                <a:gd name="connsiteY10" fmla="*/ 3480277 h 4228399"/>
                <a:gd name="connsiteX11" fmla="*/ 3495604 w 5344741"/>
                <a:gd name="connsiteY11" fmla="*/ 4228399 h 4228399"/>
                <a:gd name="connsiteX12" fmla="*/ 769404 w 5344741"/>
                <a:gd name="connsiteY12" fmla="*/ 4228062 h 4228399"/>
                <a:gd name="connsiteX13" fmla="*/ 59 w 5344741"/>
                <a:gd name="connsiteY13" fmla="*/ 3536415 h 4228399"/>
                <a:gd name="connsiteX14" fmla="*/ 15113 w 5344741"/>
                <a:gd name="connsiteY14" fmla="*/ 7347 h 4228399"/>
                <a:gd name="connsiteX0" fmla="*/ 0 w 5348289"/>
                <a:gd name="connsiteY0" fmla="*/ 728915 h 4228399"/>
                <a:gd name="connsiteX1" fmla="*/ 1635789 w 5348289"/>
                <a:gd name="connsiteY1" fmla="*/ 77 h 4228399"/>
                <a:gd name="connsiteX2" fmla="*/ 2451700 w 5348289"/>
                <a:gd name="connsiteY2" fmla="*/ 302930 h 4228399"/>
                <a:gd name="connsiteX3" fmla="*/ 2659263 w 5348289"/>
                <a:gd name="connsiteY3" fmla="*/ 42074 h 4228399"/>
                <a:gd name="connsiteX4" fmla="*/ 3225855 w 5348289"/>
                <a:gd name="connsiteY4" fmla="*/ 0 h 4228399"/>
                <a:gd name="connsiteX5" fmla="*/ 4222426 w 5348289"/>
                <a:gd name="connsiteY5" fmla="*/ 714184 h 4228399"/>
                <a:gd name="connsiteX6" fmla="*/ 4255257 w 5348289"/>
                <a:gd name="connsiteY6" fmla="*/ 1559529 h 4228399"/>
                <a:gd name="connsiteX7" fmla="*/ 4762944 w 5348289"/>
                <a:gd name="connsiteY7" fmla="*/ 1595993 h 4228399"/>
                <a:gd name="connsiteX8" fmla="*/ 5348289 w 5348289"/>
                <a:gd name="connsiteY8" fmla="*/ 2165574 h 4228399"/>
                <a:gd name="connsiteX9" fmla="*/ 4286718 w 5348289"/>
                <a:gd name="connsiteY9" fmla="*/ 2418274 h 4228399"/>
                <a:gd name="connsiteX10" fmla="*/ 4228115 w 5348289"/>
                <a:gd name="connsiteY10" fmla="*/ 3480277 h 4228399"/>
                <a:gd name="connsiteX11" fmla="*/ 3499152 w 5348289"/>
                <a:gd name="connsiteY11" fmla="*/ 4228399 h 4228399"/>
                <a:gd name="connsiteX12" fmla="*/ 772952 w 5348289"/>
                <a:gd name="connsiteY12" fmla="*/ 4228062 h 4228399"/>
                <a:gd name="connsiteX13" fmla="*/ 3607 w 5348289"/>
                <a:gd name="connsiteY13" fmla="*/ 3536415 h 4228399"/>
                <a:gd name="connsiteX14" fmla="*/ 0 w 5348289"/>
                <a:gd name="connsiteY14" fmla="*/ 728915 h 4228399"/>
                <a:gd name="connsiteX0" fmla="*/ 0 w 5348289"/>
                <a:gd name="connsiteY0" fmla="*/ 728915 h 4228399"/>
                <a:gd name="connsiteX1" fmla="*/ 929819 w 5348289"/>
                <a:gd name="connsiteY1" fmla="*/ 317317 h 4228399"/>
                <a:gd name="connsiteX2" fmla="*/ 1635789 w 5348289"/>
                <a:gd name="connsiteY2" fmla="*/ 77 h 4228399"/>
                <a:gd name="connsiteX3" fmla="*/ 2451700 w 5348289"/>
                <a:gd name="connsiteY3" fmla="*/ 302930 h 4228399"/>
                <a:gd name="connsiteX4" fmla="*/ 2659263 w 5348289"/>
                <a:gd name="connsiteY4" fmla="*/ 42074 h 4228399"/>
                <a:gd name="connsiteX5" fmla="*/ 3225855 w 5348289"/>
                <a:gd name="connsiteY5" fmla="*/ 0 h 4228399"/>
                <a:gd name="connsiteX6" fmla="*/ 4222426 w 5348289"/>
                <a:gd name="connsiteY6" fmla="*/ 714184 h 4228399"/>
                <a:gd name="connsiteX7" fmla="*/ 4255257 w 5348289"/>
                <a:gd name="connsiteY7" fmla="*/ 1559529 h 4228399"/>
                <a:gd name="connsiteX8" fmla="*/ 4762944 w 5348289"/>
                <a:gd name="connsiteY8" fmla="*/ 1595993 h 4228399"/>
                <a:gd name="connsiteX9" fmla="*/ 5348289 w 5348289"/>
                <a:gd name="connsiteY9" fmla="*/ 2165574 h 4228399"/>
                <a:gd name="connsiteX10" fmla="*/ 4286718 w 5348289"/>
                <a:gd name="connsiteY10" fmla="*/ 2418274 h 4228399"/>
                <a:gd name="connsiteX11" fmla="*/ 4228115 w 5348289"/>
                <a:gd name="connsiteY11" fmla="*/ 3480277 h 4228399"/>
                <a:gd name="connsiteX12" fmla="*/ 3499152 w 5348289"/>
                <a:gd name="connsiteY12" fmla="*/ 4228399 h 4228399"/>
                <a:gd name="connsiteX13" fmla="*/ 772952 w 5348289"/>
                <a:gd name="connsiteY13" fmla="*/ 4228062 h 4228399"/>
                <a:gd name="connsiteX14" fmla="*/ 3607 w 5348289"/>
                <a:gd name="connsiteY14" fmla="*/ 3536415 h 4228399"/>
                <a:gd name="connsiteX15" fmla="*/ 0 w 5348289"/>
                <a:gd name="connsiteY15" fmla="*/ 728915 h 4228399"/>
                <a:gd name="connsiteX0" fmla="*/ 0 w 5348289"/>
                <a:gd name="connsiteY0" fmla="*/ 728915 h 4228399"/>
                <a:gd name="connsiteX1" fmla="*/ 805411 w 5348289"/>
                <a:gd name="connsiteY1" fmla="*/ 12517 h 4228399"/>
                <a:gd name="connsiteX2" fmla="*/ 1635789 w 5348289"/>
                <a:gd name="connsiteY2" fmla="*/ 77 h 4228399"/>
                <a:gd name="connsiteX3" fmla="*/ 2451700 w 5348289"/>
                <a:gd name="connsiteY3" fmla="*/ 302930 h 4228399"/>
                <a:gd name="connsiteX4" fmla="*/ 2659263 w 5348289"/>
                <a:gd name="connsiteY4" fmla="*/ 42074 h 4228399"/>
                <a:gd name="connsiteX5" fmla="*/ 3225855 w 5348289"/>
                <a:gd name="connsiteY5" fmla="*/ 0 h 4228399"/>
                <a:gd name="connsiteX6" fmla="*/ 4222426 w 5348289"/>
                <a:gd name="connsiteY6" fmla="*/ 714184 h 4228399"/>
                <a:gd name="connsiteX7" fmla="*/ 4255257 w 5348289"/>
                <a:gd name="connsiteY7" fmla="*/ 1559529 h 4228399"/>
                <a:gd name="connsiteX8" fmla="*/ 4762944 w 5348289"/>
                <a:gd name="connsiteY8" fmla="*/ 1595993 h 4228399"/>
                <a:gd name="connsiteX9" fmla="*/ 5348289 w 5348289"/>
                <a:gd name="connsiteY9" fmla="*/ 2165574 h 4228399"/>
                <a:gd name="connsiteX10" fmla="*/ 4286718 w 5348289"/>
                <a:gd name="connsiteY10" fmla="*/ 2418274 h 4228399"/>
                <a:gd name="connsiteX11" fmla="*/ 4228115 w 5348289"/>
                <a:gd name="connsiteY11" fmla="*/ 3480277 h 4228399"/>
                <a:gd name="connsiteX12" fmla="*/ 3499152 w 5348289"/>
                <a:gd name="connsiteY12" fmla="*/ 4228399 h 4228399"/>
                <a:gd name="connsiteX13" fmla="*/ 772952 w 5348289"/>
                <a:gd name="connsiteY13" fmla="*/ 4228062 h 4228399"/>
                <a:gd name="connsiteX14" fmla="*/ 3607 w 5348289"/>
                <a:gd name="connsiteY14" fmla="*/ 3536415 h 4228399"/>
                <a:gd name="connsiteX15" fmla="*/ 0 w 5348289"/>
                <a:gd name="connsiteY15" fmla="*/ 728915 h 4228399"/>
                <a:gd name="connsiteX0" fmla="*/ 0 w 5348289"/>
                <a:gd name="connsiteY0" fmla="*/ 735993 h 4235477"/>
                <a:gd name="connsiteX1" fmla="*/ 808677 w 5348289"/>
                <a:gd name="connsiteY1" fmla="*/ 0 h 4235477"/>
                <a:gd name="connsiteX2" fmla="*/ 1635789 w 5348289"/>
                <a:gd name="connsiteY2" fmla="*/ 7155 h 4235477"/>
                <a:gd name="connsiteX3" fmla="*/ 2451700 w 5348289"/>
                <a:gd name="connsiteY3" fmla="*/ 310008 h 4235477"/>
                <a:gd name="connsiteX4" fmla="*/ 2659263 w 5348289"/>
                <a:gd name="connsiteY4" fmla="*/ 49152 h 4235477"/>
                <a:gd name="connsiteX5" fmla="*/ 3225855 w 5348289"/>
                <a:gd name="connsiteY5" fmla="*/ 7078 h 4235477"/>
                <a:gd name="connsiteX6" fmla="*/ 4222426 w 5348289"/>
                <a:gd name="connsiteY6" fmla="*/ 721262 h 4235477"/>
                <a:gd name="connsiteX7" fmla="*/ 4255257 w 5348289"/>
                <a:gd name="connsiteY7" fmla="*/ 1566607 h 4235477"/>
                <a:gd name="connsiteX8" fmla="*/ 4762944 w 5348289"/>
                <a:gd name="connsiteY8" fmla="*/ 1603071 h 4235477"/>
                <a:gd name="connsiteX9" fmla="*/ 5348289 w 5348289"/>
                <a:gd name="connsiteY9" fmla="*/ 2172652 h 4235477"/>
                <a:gd name="connsiteX10" fmla="*/ 4286718 w 5348289"/>
                <a:gd name="connsiteY10" fmla="*/ 2425352 h 4235477"/>
                <a:gd name="connsiteX11" fmla="*/ 4228115 w 5348289"/>
                <a:gd name="connsiteY11" fmla="*/ 3487355 h 4235477"/>
                <a:gd name="connsiteX12" fmla="*/ 3499152 w 5348289"/>
                <a:gd name="connsiteY12" fmla="*/ 4235477 h 4235477"/>
                <a:gd name="connsiteX13" fmla="*/ 772952 w 5348289"/>
                <a:gd name="connsiteY13" fmla="*/ 4235140 h 4235477"/>
                <a:gd name="connsiteX14" fmla="*/ 3607 w 5348289"/>
                <a:gd name="connsiteY14" fmla="*/ 3543493 h 4235477"/>
                <a:gd name="connsiteX15" fmla="*/ 0 w 5348289"/>
                <a:gd name="connsiteY15" fmla="*/ 735993 h 4235477"/>
                <a:gd name="connsiteX0" fmla="*/ 0 w 5348289"/>
                <a:gd name="connsiteY0" fmla="*/ 735993 h 4235477"/>
                <a:gd name="connsiteX1" fmla="*/ 808677 w 5348289"/>
                <a:gd name="connsiteY1" fmla="*/ 0 h 4235477"/>
                <a:gd name="connsiteX2" fmla="*/ 1642320 w 5348289"/>
                <a:gd name="connsiteY2" fmla="*/ 39812 h 4235477"/>
                <a:gd name="connsiteX3" fmla="*/ 2451700 w 5348289"/>
                <a:gd name="connsiteY3" fmla="*/ 310008 h 4235477"/>
                <a:gd name="connsiteX4" fmla="*/ 2659263 w 5348289"/>
                <a:gd name="connsiteY4" fmla="*/ 49152 h 4235477"/>
                <a:gd name="connsiteX5" fmla="*/ 3225855 w 5348289"/>
                <a:gd name="connsiteY5" fmla="*/ 7078 h 4235477"/>
                <a:gd name="connsiteX6" fmla="*/ 4222426 w 5348289"/>
                <a:gd name="connsiteY6" fmla="*/ 721262 h 4235477"/>
                <a:gd name="connsiteX7" fmla="*/ 4255257 w 5348289"/>
                <a:gd name="connsiteY7" fmla="*/ 1566607 h 4235477"/>
                <a:gd name="connsiteX8" fmla="*/ 4762944 w 5348289"/>
                <a:gd name="connsiteY8" fmla="*/ 1603071 h 4235477"/>
                <a:gd name="connsiteX9" fmla="*/ 5348289 w 5348289"/>
                <a:gd name="connsiteY9" fmla="*/ 2172652 h 4235477"/>
                <a:gd name="connsiteX10" fmla="*/ 4286718 w 5348289"/>
                <a:gd name="connsiteY10" fmla="*/ 2425352 h 4235477"/>
                <a:gd name="connsiteX11" fmla="*/ 4228115 w 5348289"/>
                <a:gd name="connsiteY11" fmla="*/ 3487355 h 4235477"/>
                <a:gd name="connsiteX12" fmla="*/ 3499152 w 5348289"/>
                <a:gd name="connsiteY12" fmla="*/ 4235477 h 4235477"/>
                <a:gd name="connsiteX13" fmla="*/ 772952 w 5348289"/>
                <a:gd name="connsiteY13" fmla="*/ 4235140 h 4235477"/>
                <a:gd name="connsiteX14" fmla="*/ 3607 w 5348289"/>
                <a:gd name="connsiteY14" fmla="*/ 3543493 h 4235477"/>
                <a:gd name="connsiteX15" fmla="*/ 0 w 5348289"/>
                <a:gd name="connsiteY15" fmla="*/ 735993 h 4235477"/>
                <a:gd name="connsiteX0" fmla="*/ 0 w 5348289"/>
                <a:gd name="connsiteY0" fmla="*/ 735993 h 4235477"/>
                <a:gd name="connsiteX1" fmla="*/ 808677 w 5348289"/>
                <a:gd name="connsiteY1" fmla="*/ 0 h 4235477"/>
                <a:gd name="connsiteX2" fmla="*/ 1652118 w 5348289"/>
                <a:gd name="connsiteY2" fmla="*/ 26749 h 4235477"/>
                <a:gd name="connsiteX3" fmla="*/ 2451700 w 5348289"/>
                <a:gd name="connsiteY3" fmla="*/ 310008 h 4235477"/>
                <a:gd name="connsiteX4" fmla="*/ 2659263 w 5348289"/>
                <a:gd name="connsiteY4" fmla="*/ 49152 h 4235477"/>
                <a:gd name="connsiteX5" fmla="*/ 3225855 w 5348289"/>
                <a:gd name="connsiteY5" fmla="*/ 7078 h 4235477"/>
                <a:gd name="connsiteX6" fmla="*/ 4222426 w 5348289"/>
                <a:gd name="connsiteY6" fmla="*/ 721262 h 4235477"/>
                <a:gd name="connsiteX7" fmla="*/ 4255257 w 5348289"/>
                <a:gd name="connsiteY7" fmla="*/ 1566607 h 4235477"/>
                <a:gd name="connsiteX8" fmla="*/ 4762944 w 5348289"/>
                <a:gd name="connsiteY8" fmla="*/ 1603071 h 4235477"/>
                <a:gd name="connsiteX9" fmla="*/ 5348289 w 5348289"/>
                <a:gd name="connsiteY9" fmla="*/ 2172652 h 4235477"/>
                <a:gd name="connsiteX10" fmla="*/ 4286718 w 5348289"/>
                <a:gd name="connsiteY10" fmla="*/ 2425352 h 4235477"/>
                <a:gd name="connsiteX11" fmla="*/ 4228115 w 5348289"/>
                <a:gd name="connsiteY11" fmla="*/ 3487355 h 4235477"/>
                <a:gd name="connsiteX12" fmla="*/ 3499152 w 5348289"/>
                <a:gd name="connsiteY12" fmla="*/ 4235477 h 4235477"/>
                <a:gd name="connsiteX13" fmla="*/ 772952 w 5348289"/>
                <a:gd name="connsiteY13" fmla="*/ 4235140 h 4235477"/>
                <a:gd name="connsiteX14" fmla="*/ 3607 w 5348289"/>
                <a:gd name="connsiteY14" fmla="*/ 3543493 h 4235477"/>
                <a:gd name="connsiteX15" fmla="*/ 0 w 5348289"/>
                <a:gd name="connsiteY15" fmla="*/ 735993 h 4235477"/>
                <a:gd name="connsiteX0" fmla="*/ 0 w 5348289"/>
                <a:gd name="connsiteY0" fmla="*/ 735993 h 4235477"/>
                <a:gd name="connsiteX1" fmla="*/ 808677 w 5348289"/>
                <a:gd name="connsiteY1" fmla="*/ 0 h 4235477"/>
                <a:gd name="connsiteX2" fmla="*/ 1652118 w 5348289"/>
                <a:gd name="connsiteY2" fmla="*/ 26749 h 4235477"/>
                <a:gd name="connsiteX3" fmla="*/ 2451700 w 5348289"/>
                <a:gd name="connsiteY3" fmla="*/ 310008 h 4235477"/>
                <a:gd name="connsiteX4" fmla="*/ 2659263 w 5348289"/>
                <a:gd name="connsiteY4" fmla="*/ 49152 h 4235477"/>
                <a:gd name="connsiteX5" fmla="*/ 3225855 w 5348289"/>
                <a:gd name="connsiteY5" fmla="*/ 7078 h 4235477"/>
                <a:gd name="connsiteX6" fmla="*/ 4222426 w 5348289"/>
                <a:gd name="connsiteY6" fmla="*/ 721262 h 4235477"/>
                <a:gd name="connsiteX7" fmla="*/ 4255257 w 5348289"/>
                <a:gd name="connsiteY7" fmla="*/ 1566607 h 4235477"/>
                <a:gd name="connsiteX8" fmla="*/ 4762944 w 5348289"/>
                <a:gd name="connsiteY8" fmla="*/ 1603071 h 4235477"/>
                <a:gd name="connsiteX9" fmla="*/ 5348289 w 5348289"/>
                <a:gd name="connsiteY9" fmla="*/ 2172652 h 4235477"/>
                <a:gd name="connsiteX10" fmla="*/ 4286718 w 5348289"/>
                <a:gd name="connsiteY10" fmla="*/ 2425352 h 4235477"/>
                <a:gd name="connsiteX11" fmla="*/ 4228115 w 5348289"/>
                <a:gd name="connsiteY11" fmla="*/ 3487355 h 4235477"/>
                <a:gd name="connsiteX12" fmla="*/ 3499152 w 5348289"/>
                <a:gd name="connsiteY12" fmla="*/ 4235477 h 4235477"/>
                <a:gd name="connsiteX13" fmla="*/ 772952 w 5348289"/>
                <a:gd name="connsiteY13" fmla="*/ 4235140 h 4235477"/>
                <a:gd name="connsiteX14" fmla="*/ 3607 w 5348289"/>
                <a:gd name="connsiteY14" fmla="*/ 3543493 h 4235477"/>
                <a:gd name="connsiteX15" fmla="*/ 0 w 5348289"/>
                <a:gd name="connsiteY15" fmla="*/ 735993 h 4235477"/>
                <a:gd name="connsiteX0" fmla="*/ 0 w 5348289"/>
                <a:gd name="connsiteY0" fmla="*/ 735993 h 4235477"/>
                <a:gd name="connsiteX1" fmla="*/ 808677 w 5348289"/>
                <a:gd name="connsiteY1" fmla="*/ 0 h 4235477"/>
                <a:gd name="connsiteX2" fmla="*/ 1665181 w 5348289"/>
                <a:gd name="connsiteY2" fmla="*/ 30015 h 4235477"/>
                <a:gd name="connsiteX3" fmla="*/ 2451700 w 5348289"/>
                <a:gd name="connsiteY3" fmla="*/ 310008 h 4235477"/>
                <a:gd name="connsiteX4" fmla="*/ 2659263 w 5348289"/>
                <a:gd name="connsiteY4" fmla="*/ 49152 h 4235477"/>
                <a:gd name="connsiteX5" fmla="*/ 3225855 w 5348289"/>
                <a:gd name="connsiteY5" fmla="*/ 7078 h 4235477"/>
                <a:gd name="connsiteX6" fmla="*/ 4222426 w 5348289"/>
                <a:gd name="connsiteY6" fmla="*/ 721262 h 4235477"/>
                <a:gd name="connsiteX7" fmla="*/ 4255257 w 5348289"/>
                <a:gd name="connsiteY7" fmla="*/ 1566607 h 4235477"/>
                <a:gd name="connsiteX8" fmla="*/ 4762944 w 5348289"/>
                <a:gd name="connsiteY8" fmla="*/ 1603071 h 4235477"/>
                <a:gd name="connsiteX9" fmla="*/ 5348289 w 5348289"/>
                <a:gd name="connsiteY9" fmla="*/ 2172652 h 4235477"/>
                <a:gd name="connsiteX10" fmla="*/ 4286718 w 5348289"/>
                <a:gd name="connsiteY10" fmla="*/ 2425352 h 4235477"/>
                <a:gd name="connsiteX11" fmla="*/ 4228115 w 5348289"/>
                <a:gd name="connsiteY11" fmla="*/ 3487355 h 4235477"/>
                <a:gd name="connsiteX12" fmla="*/ 3499152 w 5348289"/>
                <a:gd name="connsiteY12" fmla="*/ 4235477 h 4235477"/>
                <a:gd name="connsiteX13" fmla="*/ 772952 w 5348289"/>
                <a:gd name="connsiteY13" fmla="*/ 4235140 h 4235477"/>
                <a:gd name="connsiteX14" fmla="*/ 3607 w 5348289"/>
                <a:gd name="connsiteY14" fmla="*/ 3543493 h 4235477"/>
                <a:gd name="connsiteX15" fmla="*/ 0 w 5348289"/>
                <a:gd name="connsiteY15" fmla="*/ 735993 h 4235477"/>
                <a:gd name="connsiteX0" fmla="*/ 0 w 5348289"/>
                <a:gd name="connsiteY0" fmla="*/ 735993 h 4235477"/>
                <a:gd name="connsiteX1" fmla="*/ 808677 w 5348289"/>
                <a:gd name="connsiteY1" fmla="*/ 0 h 4235477"/>
                <a:gd name="connsiteX2" fmla="*/ 1665181 w 5348289"/>
                <a:gd name="connsiteY2" fmla="*/ 30015 h 4235477"/>
                <a:gd name="connsiteX3" fmla="*/ 2451700 w 5348289"/>
                <a:gd name="connsiteY3" fmla="*/ 310008 h 4235477"/>
                <a:gd name="connsiteX4" fmla="*/ 2659263 w 5348289"/>
                <a:gd name="connsiteY4" fmla="*/ 49152 h 4235477"/>
                <a:gd name="connsiteX5" fmla="*/ 3225855 w 5348289"/>
                <a:gd name="connsiteY5" fmla="*/ 7078 h 4235477"/>
                <a:gd name="connsiteX6" fmla="*/ 4222426 w 5348289"/>
                <a:gd name="connsiteY6" fmla="*/ 721262 h 4235477"/>
                <a:gd name="connsiteX7" fmla="*/ 4255257 w 5348289"/>
                <a:gd name="connsiteY7" fmla="*/ 1566607 h 4235477"/>
                <a:gd name="connsiteX8" fmla="*/ 4762944 w 5348289"/>
                <a:gd name="connsiteY8" fmla="*/ 1603071 h 4235477"/>
                <a:gd name="connsiteX9" fmla="*/ 5348289 w 5348289"/>
                <a:gd name="connsiteY9" fmla="*/ 2172652 h 4235477"/>
                <a:gd name="connsiteX10" fmla="*/ 4286718 w 5348289"/>
                <a:gd name="connsiteY10" fmla="*/ 2425352 h 4235477"/>
                <a:gd name="connsiteX11" fmla="*/ 4228115 w 5348289"/>
                <a:gd name="connsiteY11" fmla="*/ 3487355 h 4235477"/>
                <a:gd name="connsiteX12" fmla="*/ 3499152 w 5348289"/>
                <a:gd name="connsiteY12" fmla="*/ 4235477 h 4235477"/>
                <a:gd name="connsiteX13" fmla="*/ 772952 w 5348289"/>
                <a:gd name="connsiteY13" fmla="*/ 4235140 h 4235477"/>
                <a:gd name="connsiteX14" fmla="*/ 3607 w 5348289"/>
                <a:gd name="connsiteY14" fmla="*/ 3543493 h 4235477"/>
                <a:gd name="connsiteX15" fmla="*/ 0 w 5348289"/>
                <a:gd name="connsiteY15" fmla="*/ 735993 h 4235477"/>
                <a:gd name="connsiteX0" fmla="*/ 0 w 5348289"/>
                <a:gd name="connsiteY0" fmla="*/ 735993 h 4235477"/>
                <a:gd name="connsiteX1" fmla="*/ 808677 w 5348289"/>
                <a:gd name="connsiteY1" fmla="*/ 0 h 4235477"/>
                <a:gd name="connsiteX2" fmla="*/ 1665181 w 5348289"/>
                <a:gd name="connsiteY2" fmla="*/ 30015 h 4235477"/>
                <a:gd name="connsiteX3" fmla="*/ 2451700 w 5348289"/>
                <a:gd name="connsiteY3" fmla="*/ 310008 h 4235477"/>
                <a:gd name="connsiteX4" fmla="*/ 2659263 w 5348289"/>
                <a:gd name="connsiteY4" fmla="*/ 49152 h 4235477"/>
                <a:gd name="connsiteX5" fmla="*/ 3225855 w 5348289"/>
                <a:gd name="connsiteY5" fmla="*/ 7078 h 4235477"/>
                <a:gd name="connsiteX6" fmla="*/ 4222426 w 5348289"/>
                <a:gd name="connsiteY6" fmla="*/ 721262 h 4235477"/>
                <a:gd name="connsiteX7" fmla="*/ 4255257 w 5348289"/>
                <a:gd name="connsiteY7" fmla="*/ 1566607 h 4235477"/>
                <a:gd name="connsiteX8" fmla="*/ 4762944 w 5348289"/>
                <a:gd name="connsiteY8" fmla="*/ 1603071 h 4235477"/>
                <a:gd name="connsiteX9" fmla="*/ 5348289 w 5348289"/>
                <a:gd name="connsiteY9" fmla="*/ 2172652 h 4235477"/>
                <a:gd name="connsiteX10" fmla="*/ 4286718 w 5348289"/>
                <a:gd name="connsiteY10" fmla="*/ 2425352 h 4235477"/>
                <a:gd name="connsiteX11" fmla="*/ 4228115 w 5348289"/>
                <a:gd name="connsiteY11" fmla="*/ 3487355 h 4235477"/>
                <a:gd name="connsiteX12" fmla="*/ 3499152 w 5348289"/>
                <a:gd name="connsiteY12" fmla="*/ 4235477 h 4235477"/>
                <a:gd name="connsiteX13" fmla="*/ 772952 w 5348289"/>
                <a:gd name="connsiteY13" fmla="*/ 4235140 h 4235477"/>
                <a:gd name="connsiteX14" fmla="*/ 3607 w 5348289"/>
                <a:gd name="connsiteY14" fmla="*/ 3543493 h 4235477"/>
                <a:gd name="connsiteX15" fmla="*/ 0 w 5348289"/>
                <a:gd name="connsiteY15" fmla="*/ 735993 h 4235477"/>
                <a:gd name="connsiteX0" fmla="*/ 0 w 5348289"/>
                <a:gd name="connsiteY0" fmla="*/ 735993 h 4235477"/>
                <a:gd name="connsiteX1" fmla="*/ 808677 w 5348289"/>
                <a:gd name="connsiteY1" fmla="*/ 0 h 4235477"/>
                <a:gd name="connsiteX2" fmla="*/ 1665181 w 5348289"/>
                <a:gd name="connsiteY2" fmla="*/ 30015 h 4235477"/>
                <a:gd name="connsiteX3" fmla="*/ 2451700 w 5348289"/>
                <a:gd name="connsiteY3" fmla="*/ 310008 h 4235477"/>
                <a:gd name="connsiteX4" fmla="*/ 2659263 w 5348289"/>
                <a:gd name="connsiteY4" fmla="*/ 49152 h 4235477"/>
                <a:gd name="connsiteX5" fmla="*/ 3225855 w 5348289"/>
                <a:gd name="connsiteY5" fmla="*/ 7078 h 4235477"/>
                <a:gd name="connsiteX6" fmla="*/ 4222426 w 5348289"/>
                <a:gd name="connsiteY6" fmla="*/ 721262 h 4235477"/>
                <a:gd name="connsiteX7" fmla="*/ 4255257 w 5348289"/>
                <a:gd name="connsiteY7" fmla="*/ 1566607 h 4235477"/>
                <a:gd name="connsiteX8" fmla="*/ 4762944 w 5348289"/>
                <a:gd name="connsiteY8" fmla="*/ 1603071 h 4235477"/>
                <a:gd name="connsiteX9" fmla="*/ 5348289 w 5348289"/>
                <a:gd name="connsiteY9" fmla="*/ 2172652 h 4235477"/>
                <a:gd name="connsiteX10" fmla="*/ 4286718 w 5348289"/>
                <a:gd name="connsiteY10" fmla="*/ 2425352 h 4235477"/>
                <a:gd name="connsiteX11" fmla="*/ 4228115 w 5348289"/>
                <a:gd name="connsiteY11" fmla="*/ 3487355 h 4235477"/>
                <a:gd name="connsiteX12" fmla="*/ 3499152 w 5348289"/>
                <a:gd name="connsiteY12" fmla="*/ 4235477 h 4235477"/>
                <a:gd name="connsiteX13" fmla="*/ 772952 w 5348289"/>
                <a:gd name="connsiteY13" fmla="*/ 4235140 h 4235477"/>
                <a:gd name="connsiteX14" fmla="*/ 3607 w 5348289"/>
                <a:gd name="connsiteY14" fmla="*/ 3543493 h 4235477"/>
                <a:gd name="connsiteX15" fmla="*/ 0 w 5348289"/>
                <a:gd name="connsiteY15" fmla="*/ 735993 h 4235477"/>
                <a:gd name="connsiteX0" fmla="*/ 0 w 5348289"/>
                <a:gd name="connsiteY0" fmla="*/ 735993 h 4235477"/>
                <a:gd name="connsiteX1" fmla="*/ 808677 w 5348289"/>
                <a:gd name="connsiteY1" fmla="*/ 0 h 4235477"/>
                <a:gd name="connsiteX2" fmla="*/ 1665181 w 5348289"/>
                <a:gd name="connsiteY2" fmla="*/ 30015 h 4235477"/>
                <a:gd name="connsiteX3" fmla="*/ 2451700 w 5348289"/>
                <a:gd name="connsiteY3" fmla="*/ 310008 h 4235477"/>
                <a:gd name="connsiteX4" fmla="*/ 2659263 w 5348289"/>
                <a:gd name="connsiteY4" fmla="*/ 49152 h 4235477"/>
                <a:gd name="connsiteX5" fmla="*/ 3225855 w 5348289"/>
                <a:gd name="connsiteY5" fmla="*/ 7078 h 4235477"/>
                <a:gd name="connsiteX6" fmla="*/ 4222426 w 5348289"/>
                <a:gd name="connsiteY6" fmla="*/ 721262 h 4235477"/>
                <a:gd name="connsiteX7" fmla="*/ 4255257 w 5348289"/>
                <a:gd name="connsiteY7" fmla="*/ 1566607 h 4235477"/>
                <a:gd name="connsiteX8" fmla="*/ 4762944 w 5348289"/>
                <a:gd name="connsiteY8" fmla="*/ 1603071 h 4235477"/>
                <a:gd name="connsiteX9" fmla="*/ 5348289 w 5348289"/>
                <a:gd name="connsiteY9" fmla="*/ 2172652 h 4235477"/>
                <a:gd name="connsiteX10" fmla="*/ 4286718 w 5348289"/>
                <a:gd name="connsiteY10" fmla="*/ 2425352 h 4235477"/>
                <a:gd name="connsiteX11" fmla="*/ 4228115 w 5348289"/>
                <a:gd name="connsiteY11" fmla="*/ 3487355 h 4235477"/>
                <a:gd name="connsiteX12" fmla="*/ 3499152 w 5348289"/>
                <a:gd name="connsiteY12" fmla="*/ 4235477 h 4235477"/>
                <a:gd name="connsiteX13" fmla="*/ 772952 w 5348289"/>
                <a:gd name="connsiteY13" fmla="*/ 4235140 h 4235477"/>
                <a:gd name="connsiteX14" fmla="*/ 3607 w 5348289"/>
                <a:gd name="connsiteY14" fmla="*/ 3543493 h 4235477"/>
                <a:gd name="connsiteX15" fmla="*/ 0 w 5348289"/>
                <a:gd name="connsiteY15" fmla="*/ 735993 h 4235477"/>
                <a:gd name="connsiteX0" fmla="*/ 0 w 5348289"/>
                <a:gd name="connsiteY0" fmla="*/ 738327 h 4237811"/>
                <a:gd name="connsiteX1" fmla="*/ 808677 w 5348289"/>
                <a:gd name="connsiteY1" fmla="*/ 2334 h 4237811"/>
                <a:gd name="connsiteX2" fmla="*/ 1665181 w 5348289"/>
                <a:gd name="connsiteY2" fmla="*/ 32349 h 4237811"/>
                <a:gd name="connsiteX3" fmla="*/ 2451700 w 5348289"/>
                <a:gd name="connsiteY3" fmla="*/ 312342 h 4237811"/>
                <a:gd name="connsiteX4" fmla="*/ 2659263 w 5348289"/>
                <a:gd name="connsiteY4" fmla="*/ 51486 h 4237811"/>
                <a:gd name="connsiteX5" fmla="*/ 3225855 w 5348289"/>
                <a:gd name="connsiteY5" fmla="*/ 9412 h 4237811"/>
                <a:gd name="connsiteX6" fmla="*/ 4222426 w 5348289"/>
                <a:gd name="connsiteY6" fmla="*/ 723596 h 4237811"/>
                <a:gd name="connsiteX7" fmla="*/ 4255257 w 5348289"/>
                <a:gd name="connsiteY7" fmla="*/ 1568941 h 4237811"/>
                <a:gd name="connsiteX8" fmla="*/ 4762944 w 5348289"/>
                <a:gd name="connsiteY8" fmla="*/ 1605405 h 4237811"/>
                <a:gd name="connsiteX9" fmla="*/ 5348289 w 5348289"/>
                <a:gd name="connsiteY9" fmla="*/ 2174986 h 4237811"/>
                <a:gd name="connsiteX10" fmla="*/ 4286718 w 5348289"/>
                <a:gd name="connsiteY10" fmla="*/ 2427686 h 4237811"/>
                <a:gd name="connsiteX11" fmla="*/ 4228115 w 5348289"/>
                <a:gd name="connsiteY11" fmla="*/ 3489689 h 4237811"/>
                <a:gd name="connsiteX12" fmla="*/ 3499152 w 5348289"/>
                <a:gd name="connsiteY12" fmla="*/ 4237811 h 4237811"/>
                <a:gd name="connsiteX13" fmla="*/ 772952 w 5348289"/>
                <a:gd name="connsiteY13" fmla="*/ 4237474 h 4237811"/>
                <a:gd name="connsiteX14" fmla="*/ 3607 w 5348289"/>
                <a:gd name="connsiteY14" fmla="*/ 3545827 h 4237811"/>
                <a:gd name="connsiteX15" fmla="*/ 0 w 5348289"/>
                <a:gd name="connsiteY15" fmla="*/ 738327 h 4237811"/>
                <a:gd name="connsiteX0" fmla="*/ 0 w 5348289"/>
                <a:gd name="connsiteY0" fmla="*/ 738327 h 4237811"/>
                <a:gd name="connsiteX1" fmla="*/ 808677 w 5348289"/>
                <a:gd name="connsiteY1" fmla="*/ 2334 h 4237811"/>
                <a:gd name="connsiteX2" fmla="*/ 1665181 w 5348289"/>
                <a:gd name="connsiteY2" fmla="*/ 32349 h 4237811"/>
                <a:gd name="connsiteX3" fmla="*/ 2451700 w 5348289"/>
                <a:gd name="connsiteY3" fmla="*/ 312342 h 4237811"/>
                <a:gd name="connsiteX4" fmla="*/ 2659263 w 5348289"/>
                <a:gd name="connsiteY4" fmla="*/ 51486 h 4237811"/>
                <a:gd name="connsiteX5" fmla="*/ 3225855 w 5348289"/>
                <a:gd name="connsiteY5" fmla="*/ 9412 h 4237811"/>
                <a:gd name="connsiteX6" fmla="*/ 4222426 w 5348289"/>
                <a:gd name="connsiteY6" fmla="*/ 723596 h 4237811"/>
                <a:gd name="connsiteX7" fmla="*/ 4255257 w 5348289"/>
                <a:gd name="connsiteY7" fmla="*/ 1568941 h 4237811"/>
                <a:gd name="connsiteX8" fmla="*/ 4762944 w 5348289"/>
                <a:gd name="connsiteY8" fmla="*/ 1605405 h 4237811"/>
                <a:gd name="connsiteX9" fmla="*/ 5348289 w 5348289"/>
                <a:gd name="connsiteY9" fmla="*/ 2174986 h 4237811"/>
                <a:gd name="connsiteX10" fmla="*/ 4286718 w 5348289"/>
                <a:gd name="connsiteY10" fmla="*/ 2427686 h 4237811"/>
                <a:gd name="connsiteX11" fmla="*/ 4228115 w 5348289"/>
                <a:gd name="connsiteY11" fmla="*/ 3489689 h 4237811"/>
                <a:gd name="connsiteX12" fmla="*/ 3499152 w 5348289"/>
                <a:gd name="connsiteY12" fmla="*/ 4237811 h 4237811"/>
                <a:gd name="connsiteX13" fmla="*/ 772952 w 5348289"/>
                <a:gd name="connsiteY13" fmla="*/ 4237474 h 4237811"/>
                <a:gd name="connsiteX14" fmla="*/ 3607 w 5348289"/>
                <a:gd name="connsiteY14" fmla="*/ 3545827 h 4237811"/>
                <a:gd name="connsiteX15" fmla="*/ 0 w 5348289"/>
                <a:gd name="connsiteY15" fmla="*/ 738327 h 4237811"/>
                <a:gd name="connsiteX0" fmla="*/ 0 w 5348289"/>
                <a:gd name="connsiteY0" fmla="*/ 738327 h 4237811"/>
                <a:gd name="connsiteX1" fmla="*/ 808677 w 5348289"/>
                <a:gd name="connsiteY1" fmla="*/ 2334 h 4237811"/>
                <a:gd name="connsiteX2" fmla="*/ 1665181 w 5348289"/>
                <a:gd name="connsiteY2" fmla="*/ 32349 h 4237811"/>
                <a:gd name="connsiteX3" fmla="*/ 2451700 w 5348289"/>
                <a:gd name="connsiteY3" fmla="*/ 312342 h 4237811"/>
                <a:gd name="connsiteX4" fmla="*/ 2659263 w 5348289"/>
                <a:gd name="connsiteY4" fmla="*/ 51486 h 4237811"/>
                <a:gd name="connsiteX5" fmla="*/ 3225855 w 5348289"/>
                <a:gd name="connsiteY5" fmla="*/ 9412 h 4237811"/>
                <a:gd name="connsiteX6" fmla="*/ 4222426 w 5348289"/>
                <a:gd name="connsiteY6" fmla="*/ 723596 h 4237811"/>
                <a:gd name="connsiteX7" fmla="*/ 4255257 w 5348289"/>
                <a:gd name="connsiteY7" fmla="*/ 1568941 h 4237811"/>
                <a:gd name="connsiteX8" fmla="*/ 4762944 w 5348289"/>
                <a:gd name="connsiteY8" fmla="*/ 1605405 h 4237811"/>
                <a:gd name="connsiteX9" fmla="*/ 5348289 w 5348289"/>
                <a:gd name="connsiteY9" fmla="*/ 2174986 h 4237811"/>
                <a:gd name="connsiteX10" fmla="*/ 4286718 w 5348289"/>
                <a:gd name="connsiteY10" fmla="*/ 2427686 h 4237811"/>
                <a:gd name="connsiteX11" fmla="*/ 4228115 w 5348289"/>
                <a:gd name="connsiteY11" fmla="*/ 3489689 h 4237811"/>
                <a:gd name="connsiteX12" fmla="*/ 3499152 w 5348289"/>
                <a:gd name="connsiteY12" fmla="*/ 4237811 h 4237811"/>
                <a:gd name="connsiteX13" fmla="*/ 772952 w 5348289"/>
                <a:gd name="connsiteY13" fmla="*/ 4237474 h 4237811"/>
                <a:gd name="connsiteX14" fmla="*/ 3607 w 5348289"/>
                <a:gd name="connsiteY14" fmla="*/ 3545827 h 4237811"/>
                <a:gd name="connsiteX15" fmla="*/ 0 w 5348289"/>
                <a:gd name="connsiteY15" fmla="*/ 738327 h 4237811"/>
                <a:gd name="connsiteX0" fmla="*/ 0 w 5348289"/>
                <a:gd name="connsiteY0" fmla="*/ 738327 h 4237811"/>
                <a:gd name="connsiteX1" fmla="*/ 808677 w 5348289"/>
                <a:gd name="connsiteY1" fmla="*/ 2334 h 4237811"/>
                <a:gd name="connsiteX2" fmla="*/ 1665181 w 5348289"/>
                <a:gd name="connsiteY2" fmla="*/ 32349 h 4237811"/>
                <a:gd name="connsiteX3" fmla="*/ 2451700 w 5348289"/>
                <a:gd name="connsiteY3" fmla="*/ 312342 h 4237811"/>
                <a:gd name="connsiteX4" fmla="*/ 2659263 w 5348289"/>
                <a:gd name="connsiteY4" fmla="*/ 51486 h 4237811"/>
                <a:gd name="connsiteX5" fmla="*/ 3225855 w 5348289"/>
                <a:gd name="connsiteY5" fmla="*/ 9412 h 4237811"/>
                <a:gd name="connsiteX6" fmla="*/ 4222426 w 5348289"/>
                <a:gd name="connsiteY6" fmla="*/ 723596 h 4237811"/>
                <a:gd name="connsiteX7" fmla="*/ 4255257 w 5348289"/>
                <a:gd name="connsiteY7" fmla="*/ 1568941 h 4237811"/>
                <a:gd name="connsiteX8" fmla="*/ 4762944 w 5348289"/>
                <a:gd name="connsiteY8" fmla="*/ 1605405 h 4237811"/>
                <a:gd name="connsiteX9" fmla="*/ 5348289 w 5348289"/>
                <a:gd name="connsiteY9" fmla="*/ 2174986 h 4237811"/>
                <a:gd name="connsiteX10" fmla="*/ 4286718 w 5348289"/>
                <a:gd name="connsiteY10" fmla="*/ 2427686 h 4237811"/>
                <a:gd name="connsiteX11" fmla="*/ 4228115 w 5348289"/>
                <a:gd name="connsiteY11" fmla="*/ 3489689 h 4237811"/>
                <a:gd name="connsiteX12" fmla="*/ 3499152 w 5348289"/>
                <a:gd name="connsiteY12" fmla="*/ 4237811 h 4237811"/>
                <a:gd name="connsiteX13" fmla="*/ 772952 w 5348289"/>
                <a:gd name="connsiteY13" fmla="*/ 4237474 h 4237811"/>
                <a:gd name="connsiteX14" fmla="*/ 3607 w 5348289"/>
                <a:gd name="connsiteY14" fmla="*/ 3545827 h 4237811"/>
                <a:gd name="connsiteX15" fmla="*/ 0 w 5348289"/>
                <a:gd name="connsiteY15" fmla="*/ 738327 h 4237811"/>
                <a:gd name="connsiteX0" fmla="*/ 0 w 5348289"/>
                <a:gd name="connsiteY0" fmla="*/ 738327 h 4237811"/>
                <a:gd name="connsiteX1" fmla="*/ 808677 w 5348289"/>
                <a:gd name="connsiteY1" fmla="*/ 2334 h 4237811"/>
                <a:gd name="connsiteX2" fmla="*/ 1665181 w 5348289"/>
                <a:gd name="connsiteY2" fmla="*/ 32349 h 4237811"/>
                <a:gd name="connsiteX3" fmla="*/ 2451700 w 5348289"/>
                <a:gd name="connsiteY3" fmla="*/ 312342 h 4237811"/>
                <a:gd name="connsiteX4" fmla="*/ 2659263 w 5348289"/>
                <a:gd name="connsiteY4" fmla="*/ 51486 h 4237811"/>
                <a:gd name="connsiteX5" fmla="*/ 3225855 w 5348289"/>
                <a:gd name="connsiteY5" fmla="*/ 9412 h 4237811"/>
                <a:gd name="connsiteX6" fmla="*/ 4222426 w 5348289"/>
                <a:gd name="connsiteY6" fmla="*/ 723596 h 4237811"/>
                <a:gd name="connsiteX7" fmla="*/ 4255257 w 5348289"/>
                <a:gd name="connsiteY7" fmla="*/ 1568941 h 4237811"/>
                <a:gd name="connsiteX8" fmla="*/ 4762944 w 5348289"/>
                <a:gd name="connsiteY8" fmla="*/ 1605405 h 4237811"/>
                <a:gd name="connsiteX9" fmla="*/ 5348289 w 5348289"/>
                <a:gd name="connsiteY9" fmla="*/ 2174986 h 4237811"/>
                <a:gd name="connsiteX10" fmla="*/ 4286718 w 5348289"/>
                <a:gd name="connsiteY10" fmla="*/ 2427686 h 4237811"/>
                <a:gd name="connsiteX11" fmla="*/ 4228115 w 5348289"/>
                <a:gd name="connsiteY11" fmla="*/ 3489689 h 4237811"/>
                <a:gd name="connsiteX12" fmla="*/ 3499152 w 5348289"/>
                <a:gd name="connsiteY12" fmla="*/ 4237811 h 4237811"/>
                <a:gd name="connsiteX13" fmla="*/ 772952 w 5348289"/>
                <a:gd name="connsiteY13" fmla="*/ 4237474 h 4237811"/>
                <a:gd name="connsiteX14" fmla="*/ 3607 w 5348289"/>
                <a:gd name="connsiteY14" fmla="*/ 3545827 h 4237811"/>
                <a:gd name="connsiteX15" fmla="*/ 0 w 5348289"/>
                <a:gd name="connsiteY15" fmla="*/ 738327 h 4237811"/>
                <a:gd name="connsiteX0" fmla="*/ 0 w 5348289"/>
                <a:gd name="connsiteY0" fmla="*/ 738327 h 4237811"/>
                <a:gd name="connsiteX1" fmla="*/ 808677 w 5348289"/>
                <a:gd name="connsiteY1" fmla="*/ 2334 h 4237811"/>
                <a:gd name="connsiteX2" fmla="*/ 1665181 w 5348289"/>
                <a:gd name="connsiteY2" fmla="*/ 32349 h 4237811"/>
                <a:gd name="connsiteX3" fmla="*/ 2451700 w 5348289"/>
                <a:gd name="connsiteY3" fmla="*/ 312342 h 4237811"/>
                <a:gd name="connsiteX4" fmla="*/ 2659263 w 5348289"/>
                <a:gd name="connsiteY4" fmla="*/ 51486 h 4237811"/>
                <a:gd name="connsiteX5" fmla="*/ 3225855 w 5348289"/>
                <a:gd name="connsiteY5" fmla="*/ 9412 h 4237811"/>
                <a:gd name="connsiteX6" fmla="*/ 4222426 w 5348289"/>
                <a:gd name="connsiteY6" fmla="*/ 723596 h 4237811"/>
                <a:gd name="connsiteX7" fmla="*/ 4255257 w 5348289"/>
                <a:gd name="connsiteY7" fmla="*/ 1568941 h 4237811"/>
                <a:gd name="connsiteX8" fmla="*/ 4762944 w 5348289"/>
                <a:gd name="connsiteY8" fmla="*/ 1605405 h 4237811"/>
                <a:gd name="connsiteX9" fmla="*/ 5348289 w 5348289"/>
                <a:gd name="connsiteY9" fmla="*/ 2174986 h 4237811"/>
                <a:gd name="connsiteX10" fmla="*/ 4286718 w 5348289"/>
                <a:gd name="connsiteY10" fmla="*/ 2427686 h 4237811"/>
                <a:gd name="connsiteX11" fmla="*/ 4228115 w 5348289"/>
                <a:gd name="connsiteY11" fmla="*/ 3489689 h 4237811"/>
                <a:gd name="connsiteX12" fmla="*/ 3499152 w 5348289"/>
                <a:gd name="connsiteY12" fmla="*/ 4237811 h 4237811"/>
                <a:gd name="connsiteX13" fmla="*/ 772952 w 5348289"/>
                <a:gd name="connsiteY13" fmla="*/ 4237474 h 4237811"/>
                <a:gd name="connsiteX14" fmla="*/ 3607 w 5348289"/>
                <a:gd name="connsiteY14" fmla="*/ 3545827 h 4237811"/>
                <a:gd name="connsiteX15" fmla="*/ 0 w 5348289"/>
                <a:gd name="connsiteY15" fmla="*/ 738327 h 4237811"/>
                <a:gd name="connsiteX0" fmla="*/ 0 w 5348289"/>
                <a:gd name="connsiteY0" fmla="*/ 738327 h 4237811"/>
                <a:gd name="connsiteX1" fmla="*/ 808677 w 5348289"/>
                <a:gd name="connsiteY1" fmla="*/ 2334 h 4237811"/>
                <a:gd name="connsiteX2" fmla="*/ 1665181 w 5348289"/>
                <a:gd name="connsiteY2" fmla="*/ 32349 h 4237811"/>
                <a:gd name="connsiteX3" fmla="*/ 2451700 w 5348289"/>
                <a:gd name="connsiteY3" fmla="*/ 312342 h 4237811"/>
                <a:gd name="connsiteX4" fmla="*/ 2659263 w 5348289"/>
                <a:gd name="connsiteY4" fmla="*/ 51486 h 4237811"/>
                <a:gd name="connsiteX5" fmla="*/ 3225855 w 5348289"/>
                <a:gd name="connsiteY5" fmla="*/ 9412 h 4237811"/>
                <a:gd name="connsiteX6" fmla="*/ 4222426 w 5348289"/>
                <a:gd name="connsiteY6" fmla="*/ 723596 h 4237811"/>
                <a:gd name="connsiteX7" fmla="*/ 4255257 w 5348289"/>
                <a:gd name="connsiteY7" fmla="*/ 1568941 h 4237811"/>
                <a:gd name="connsiteX8" fmla="*/ 4762944 w 5348289"/>
                <a:gd name="connsiteY8" fmla="*/ 1605405 h 4237811"/>
                <a:gd name="connsiteX9" fmla="*/ 5348289 w 5348289"/>
                <a:gd name="connsiteY9" fmla="*/ 2174986 h 4237811"/>
                <a:gd name="connsiteX10" fmla="*/ 4286718 w 5348289"/>
                <a:gd name="connsiteY10" fmla="*/ 2427686 h 4237811"/>
                <a:gd name="connsiteX11" fmla="*/ 4228115 w 5348289"/>
                <a:gd name="connsiteY11" fmla="*/ 3489689 h 4237811"/>
                <a:gd name="connsiteX12" fmla="*/ 3499152 w 5348289"/>
                <a:gd name="connsiteY12" fmla="*/ 4237811 h 4237811"/>
                <a:gd name="connsiteX13" fmla="*/ 772952 w 5348289"/>
                <a:gd name="connsiteY13" fmla="*/ 4237474 h 4237811"/>
                <a:gd name="connsiteX14" fmla="*/ 3607 w 5348289"/>
                <a:gd name="connsiteY14" fmla="*/ 3545827 h 4237811"/>
                <a:gd name="connsiteX15" fmla="*/ 0 w 5348289"/>
                <a:gd name="connsiteY15" fmla="*/ 738327 h 4237811"/>
                <a:gd name="connsiteX0" fmla="*/ 0 w 5348289"/>
                <a:gd name="connsiteY0" fmla="*/ 738327 h 4237811"/>
                <a:gd name="connsiteX1" fmla="*/ 808677 w 5348289"/>
                <a:gd name="connsiteY1" fmla="*/ 2334 h 4237811"/>
                <a:gd name="connsiteX2" fmla="*/ 1665181 w 5348289"/>
                <a:gd name="connsiteY2" fmla="*/ 32349 h 4237811"/>
                <a:gd name="connsiteX3" fmla="*/ 2451700 w 5348289"/>
                <a:gd name="connsiteY3" fmla="*/ 312342 h 4237811"/>
                <a:gd name="connsiteX4" fmla="*/ 2659263 w 5348289"/>
                <a:gd name="connsiteY4" fmla="*/ 51486 h 4237811"/>
                <a:gd name="connsiteX5" fmla="*/ 3225855 w 5348289"/>
                <a:gd name="connsiteY5" fmla="*/ 9412 h 4237811"/>
                <a:gd name="connsiteX6" fmla="*/ 4222426 w 5348289"/>
                <a:gd name="connsiteY6" fmla="*/ 723596 h 4237811"/>
                <a:gd name="connsiteX7" fmla="*/ 4255257 w 5348289"/>
                <a:gd name="connsiteY7" fmla="*/ 1568941 h 4237811"/>
                <a:gd name="connsiteX8" fmla="*/ 4762944 w 5348289"/>
                <a:gd name="connsiteY8" fmla="*/ 1605405 h 4237811"/>
                <a:gd name="connsiteX9" fmla="*/ 5348289 w 5348289"/>
                <a:gd name="connsiteY9" fmla="*/ 2174986 h 4237811"/>
                <a:gd name="connsiteX10" fmla="*/ 4286718 w 5348289"/>
                <a:gd name="connsiteY10" fmla="*/ 2427686 h 4237811"/>
                <a:gd name="connsiteX11" fmla="*/ 4228115 w 5348289"/>
                <a:gd name="connsiteY11" fmla="*/ 3489689 h 4237811"/>
                <a:gd name="connsiteX12" fmla="*/ 3499152 w 5348289"/>
                <a:gd name="connsiteY12" fmla="*/ 4237811 h 4237811"/>
                <a:gd name="connsiteX13" fmla="*/ 772952 w 5348289"/>
                <a:gd name="connsiteY13" fmla="*/ 4237474 h 4237811"/>
                <a:gd name="connsiteX14" fmla="*/ 3607 w 5348289"/>
                <a:gd name="connsiteY14" fmla="*/ 3545827 h 4237811"/>
                <a:gd name="connsiteX15" fmla="*/ 0 w 5348289"/>
                <a:gd name="connsiteY15" fmla="*/ 738327 h 4237811"/>
                <a:gd name="connsiteX0" fmla="*/ 0 w 5348289"/>
                <a:gd name="connsiteY0" fmla="*/ 738327 h 4237811"/>
                <a:gd name="connsiteX1" fmla="*/ 808677 w 5348289"/>
                <a:gd name="connsiteY1" fmla="*/ 2334 h 4237811"/>
                <a:gd name="connsiteX2" fmla="*/ 1665181 w 5348289"/>
                <a:gd name="connsiteY2" fmla="*/ 32349 h 4237811"/>
                <a:gd name="connsiteX3" fmla="*/ 2451700 w 5348289"/>
                <a:gd name="connsiteY3" fmla="*/ 312342 h 4237811"/>
                <a:gd name="connsiteX4" fmla="*/ 2659263 w 5348289"/>
                <a:gd name="connsiteY4" fmla="*/ 51486 h 4237811"/>
                <a:gd name="connsiteX5" fmla="*/ 3225855 w 5348289"/>
                <a:gd name="connsiteY5" fmla="*/ 9412 h 4237811"/>
                <a:gd name="connsiteX6" fmla="*/ 4222426 w 5348289"/>
                <a:gd name="connsiteY6" fmla="*/ 723596 h 4237811"/>
                <a:gd name="connsiteX7" fmla="*/ 4255257 w 5348289"/>
                <a:gd name="connsiteY7" fmla="*/ 1568941 h 4237811"/>
                <a:gd name="connsiteX8" fmla="*/ 4762944 w 5348289"/>
                <a:gd name="connsiteY8" fmla="*/ 1605405 h 4237811"/>
                <a:gd name="connsiteX9" fmla="*/ 5348289 w 5348289"/>
                <a:gd name="connsiteY9" fmla="*/ 2174986 h 4237811"/>
                <a:gd name="connsiteX10" fmla="*/ 4286718 w 5348289"/>
                <a:gd name="connsiteY10" fmla="*/ 2427686 h 4237811"/>
                <a:gd name="connsiteX11" fmla="*/ 4228115 w 5348289"/>
                <a:gd name="connsiteY11" fmla="*/ 3489689 h 4237811"/>
                <a:gd name="connsiteX12" fmla="*/ 3499152 w 5348289"/>
                <a:gd name="connsiteY12" fmla="*/ 4237811 h 4237811"/>
                <a:gd name="connsiteX13" fmla="*/ 772952 w 5348289"/>
                <a:gd name="connsiteY13" fmla="*/ 4237474 h 4237811"/>
                <a:gd name="connsiteX14" fmla="*/ 3607 w 5348289"/>
                <a:gd name="connsiteY14" fmla="*/ 3545827 h 4237811"/>
                <a:gd name="connsiteX15" fmla="*/ 0 w 5348289"/>
                <a:gd name="connsiteY15" fmla="*/ 738327 h 4237811"/>
                <a:gd name="connsiteX0" fmla="*/ 0 w 5348289"/>
                <a:gd name="connsiteY0" fmla="*/ 738327 h 4237811"/>
                <a:gd name="connsiteX1" fmla="*/ 808677 w 5348289"/>
                <a:gd name="connsiteY1" fmla="*/ 2334 h 4237811"/>
                <a:gd name="connsiteX2" fmla="*/ 1665181 w 5348289"/>
                <a:gd name="connsiteY2" fmla="*/ 32349 h 4237811"/>
                <a:gd name="connsiteX3" fmla="*/ 2451700 w 5348289"/>
                <a:gd name="connsiteY3" fmla="*/ 312342 h 4237811"/>
                <a:gd name="connsiteX4" fmla="*/ 2659263 w 5348289"/>
                <a:gd name="connsiteY4" fmla="*/ 51486 h 4237811"/>
                <a:gd name="connsiteX5" fmla="*/ 3225855 w 5348289"/>
                <a:gd name="connsiteY5" fmla="*/ 9412 h 4237811"/>
                <a:gd name="connsiteX6" fmla="*/ 4222426 w 5348289"/>
                <a:gd name="connsiteY6" fmla="*/ 723596 h 4237811"/>
                <a:gd name="connsiteX7" fmla="*/ 4255257 w 5348289"/>
                <a:gd name="connsiteY7" fmla="*/ 1568941 h 4237811"/>
                <a:gd name="connsiteX8" fmla="*/ 4762944 w 5348289"/>
                <a:gd name="connsiteY8" fmla="*/ 1605405 h 4237811"/>
                <a:gd name="connsiteX9" fmla="*/ 5348289 w 5348289"/>
                <a:gd name="connsiteY9" fmla="*/ 2174986 h 4237811"/>
                <a:gd name="connsiteX10" fmla="*/ 4286718 w 5348289"/>
                <a:gd name="connsiteY10" fmla="*/ 2427686 h 4237811"/>
                <a:gd name="connsiteX11" fmla="*/ 4228115 w 5348289"/>
                <a:gd name="connsiteY11" fmla="*/ 3489689 h 4237811"/>
                <a:gd name="connsiteX12" fmla="*/ 3499152 w 5348289"/>
                <a:gd name="connsiteY12" fmla="*/ 4237811 h 4237811"/>
                <a:gd name="connsiteX13" fmla="*/ 772952 w 5348289"/>
                <a:gd name="connsiteY13" fmla="*/ 4237474 h 4237811"/>
                <a:gd name="connsiteX14" fmla="*/ 3607 w 5348289"/>
                <a:gd name="connsiteY14" fmla="*/ 3545827 h 4237811"/>
                <a:gd name="connsiteX15" fmla="*/ 0 w 5348289"/>
                <a:gd name="connsiteY15" fmla="*/ 738327 h 4237811"/>
                <a:gd name="connsiteX0" fmla="*/ 0 w 5348289"/>
                <a:gd name="connsiteY0" fmla="*/ 738327 h 4237811"/>
                <a:gd name="connsiteX1" fmla="*/ 808677 w 5348289"/>
                <a:gd name="connsiteY1" fmla="*/ 2334 h 4237811"/>
                <a:gd name="connsiteX2" fmla="*/ 1665181 w 5348289"/>
                <a:gd name="connsiteY2" fmla="*/ 32349 h 4237811"/>
                <a:gd name="connsiteX3" fmla="*/ 2451700 w 5348289"/>
                <a:gd name="connsiteY3" fmla="*/ 312342 h 4237811"/>
                <a:gd name="connsiteX4" fmla="*/ 2659263 w 5348289"/>
                <a:gd name="connsiteY4" fmla="*/ 51486 h 4237811"/>
                <a:gd name="connsiteX5" fmla="*/ 3225855 w 5348289"/>
                <a:gd name="connsiteY5" fmla="*/ 9412 h 4237811"/>
                <a:gd name="connsiteX6" fmla="*/ 4222426 w 5348289"/>
                <a:gd name="connsiteY6" fmla="*/ 723596 h 4237811"/>
                <a:gd name="connsiteX7" fmla="*/ 4255257 w 5348289"/>
                <a:gd name="connsiteY7" fmla="*/ 1568941 h 4237811"/>
                <a:gd name="connsiteX8" fmla="*/ 4762944 w 5348289"/>
                <a:gd name="connsiteY8" fmla="*/ 1605405 h 4237811"/>
                <a:gd name="connsiteX9" fmla="*/ 5348289 w 5348289"/>
                <a:gd name="connsiteY9" fmla="*/ 2174986 h 4237811"/>
                <a:gd name="connsiteX10" fmla="*/ 4286718 w 5348289"/>
                <a:gd name="connsiteY10" fmla="*/ 2427686 h 4237811"/>
                <a:gd name="connsiteX11" fmla="*/ 4228115 w 5348289"/>
                <a:gd name="connsiteY11" fmla="*/ 3489689 h 4237811"/>
                <a:gd name="connsiteX12" fmla="*/ 3499152 w 5348289"/>
                <a:gd name="connsiteY12" fmla="*/ 4237811 h 4237811"/>
                <a:gd name="connsiteX13" fmla="*/ 772952 w 5348289"/>
                <a:gd name="connsiteY13" fmla="*/ 4237474 h 4237811"/>
                <a:gd name="connsiteX14" fmla="*/ 3607 w 5348289"/>
                <a:gd name="connsiteY14" fmla="*/ 3545827 h 4237811"/>
                <a:gd name="connsiteX15" fmla="*/ 0 w 5348289"/>
                <a:gd name="connsiteY15" fmla="*/ 738327 h 4237811"/>
                <a:gd name="connsiteX0" fmla="*/ 0 w 5348289"/>
                <a:gd name="connsiteY0" fmla="*/ 738327 h 4237811"/>
                <a:gd name="connsiteX1" fmla="*/ 808677 w 5348289"/>
                <a:gd name="connsiteY1" fmla="*/ 2334 h 4237811"/>
                <a:gd name="connsiteX2" fmla="*/ 1665181 w 5348289"/>
                <a:gd name="connsiteY2" fmla="*/ 32349 h 4237811"/>
                <a:gd name="connsiteX3" fmla="*/ 2451700 w 5348289"/>
                <a:gd name="connsiteY3" fmla="*/ 312342 h 4237811"/>
                <a:gd name="connsiteX4" fmla="*/ 2659263 w 5348289"/>
                <a:gd name="connsiteY4" fmla="*/ 51486 h 4237811"/>
                <a:gd name="connsiteX5" fmla="*/ 3225855 w 5348289"/>
                <a:gd name="connsiteY5" fmla="*/ 9412 h 4237811"/>
                <a:gd name="connsiteX6" fmla="*/ 4222426 w 5348289"/>
                <a:gd name="connsiteY6" fmla="*/ 723596 h 4237811"/>
                <a:gd name="connsiteX7" fmla="*/ 4255257 w 5348289"/>
                <a:gd name="connsiteY7" fmla="*/ 1568941 h 4237811"/>
                <a:gd name="connsiteX8" fmla="*/ 4762944 w 5348289"/>
                <a:gd name="connsiteY8" fmla="*/ 1605405 h 4237811"/>
                <a:gd name="connsiteX9" fmla="*/ 5348289 w 5348289"/>
                <a:gd name="connsiteY9" fmla="*/ 2174986 h 4237811"/>
                <a:gd name="connsiteX10" fmla="*/ 4286718 w 5348289"/>
                <a:gd name="connsiteY10" fmla="*/ 2427686 h 4237811"/>
                <a:gd name="connsiteX11" fmla="*/ 4228115 w 5348289"/>
                <a:gd name="connsiteY11" fmla="*/ 3489689 h 4237811"/>
                <a:gd name="connsiteX12" fmla="*/ 3499152 w 5348289"/>
                <a:gd name="connsiteY12" fmla="*/ 4237811 h 4237811"/>
                <a:gd name="connsiteX13" fmla="*/ 772952 w 5348289"/>
                <a:gd name="connsiteY13" fmla="*/ 4237474 h 4237811"/>
                <a:gd name="connsiteX14" fmla="*/ 3607 w 5348289"/>
                <a:gd name="connsiteY14" fmla="*/ 3545827 h 4237811"/>
                <a:gd name="connsiteX15" fmla="*/ 0 w 5348289"/>
                <a:gd name="connsiteY15" fmla="*/ 738327 h 4237811"/>
                <a:gd name="connsiteX0" fmla="*/ 0 w 5348289"/>
                <a:gd name="connsiteY0" fmla="*/ 738327 h 4237956"/>
                <a:gd name="connsiteX1" fmla="*/ 808677 w 5348289"/>
                <a:gd name="connsiteY1" fmla="*/ 2334 h 4237956"/>
                <a:gd name="connsiteX2" fmla="*/ 1665181 w 5348289"/>
                <a:gd name="connsiteY2" fmla="*/ 32349 h 4237956"/>
                <a:gd name="connsiteX3" fmla="*/ 2451700 w 5348289"/>
                <a:gd name="connsiteY3" fmla="*/ 312342 h 4237956"/>
                <a:gd name="connsiteX4" fmla="*/ 2659263 w 5348289"/>
                <a:gd name="connsiteY4" fmla="*/ 51486 h 4237956"/>
                <a:gd name="connsiteX5" fmla="*/ 3225855 w 5348289"/>
                <a:gd name="connsiteY5" fmla="*/ 9412 h 4237956"/>
                <a:gd name="connsiteX6" fmla="*/ 4222426 w 5348289"/>
                <a:gd name="connsiteY6" fmla="*/ 723596 h 4237956"/>
                <a:gd name="connsiteX7" fmla="*/ 4255257 w 5348289"/>
                <a:gd name="connsiteY7" fmla="*/ 1568941 h 4237956"/>
                <a:gd name="connsiteX8" fmla="*/ 4762944 w 5348289"/>
                <a:gd name="connsiteY8" fmla="*/ 1605405 h 4237956"/>
                <a:gd name="connsiteX9" fmla="*/ 5348289 w 5348289"/>
                <a:gd name="connsiteY9" fmla="*/ 2174986 h 4237956"/>
                <a:gd name="connsiteX10" fmla="*/ 4286718 w 5348289"/>
                <a:gd name="connsiteY10" fmla="*/ 2427686 h 4237956"/>
                <a:gd name="connsiteX11" fmla="*/ 4228115 w 5348289"/>
                <a:gd name="connsiteY11" fmla="*/ 3489689 h 4237956"/>
                <a:gd name="connsiteX12" fmla="*/ 3499152 w 5348289"/>
                <a:gd name="connsiteY12" fmla="*/ 4237811 h 4237956"/>
                <a:gd name="connsiteX13" fmla="*/ 772952 w 5348289"/>
                <a:gd name="connsiteY13" fmla="*/ 4237474 h 4237956"/>
                <a:gd name="connsiteX14" fmla="*/ 3607 w 5348289"/>
                <a:gd name="connsiteY14" fmla="*/ 3545827 h 4237956"/>
                <a:gd name="connsiteX15" fmla="*/ 0 w 5348289"/>
                <a:gd name="connsiteY15" fmla="*/ 738327 h 4237956"/>
                <a:gd name="connsiteX0" fmla="*/ 0 w 5348289"/>
                <a:gd name="connsiteY0" fmla="*/ 738327 h 4237917"/>
                <a:gd name="connsiteX1" fmla="*/ 808677 w 5348289"/>
                <a:gd name="connsiteY1" fmla="*/ 2334 h 4237917"/>
                <a:gd name="connsiteX2" fmla="*/ 1665181 w 5348289"/>
                <a:gd name="connsiteY2" fmla="*/ 32349 h 4237917"/>
                <a:gd name="connsiteX3" fmla="*/ 2451700 w 5348289"/>
                <a:gd name="connsiteY3" fmla="*/ 312342 h 4237917"/>
                <a:gd name="connsiteX4" fmla="*/ 2659263 w 5348289"/>
                <a:gd name="connsiteY4" fmla="*/ 51486 h 4237917"/>
                <a:gd name="connsiteX5" fmla="*/ 3225855 w 5348289"/>
                <a:gd name="connsiteY5" fmla="*/ 9412 h 4237917"/>
                <a:gd name="connsiteX6" fmla="*/ 4222426 w 5348289"/>
                <a:gd name="connsiteY6" fmla="*/ 723596 h 4237917"/>
                <a:gd name="connsiteX7" fmla="*/ 4255257 w 5348289"/>
                <a:gd name="connsiteY7" fmla="*/ 1568941 h 4237917"/>
                <a:gd name="connsiteX8" fmla="*/ 4762944 w 5348289"/>
                <a:gd name="connsiteY8" fmla="*/ 1605405 h 4237917"/>
                <a:gd name="connsiteX9" fmla="*/ 5348289 w 5348289"/>
                <a:gd name="connsiteY9" fmla="*/ 2174986 h 4237917"/>
                <a:gd name="connsiteX10" fmla="*/ 4286718 w 5348289"/>
                <a:gd name="connsiteY10" fmla="*/ 2427686 h 4237917"/>
                <a:gd name="connsiteX11" fmla="*/ 4228115 w 5348289"/>
                <a:gd name="connsiteY11" fmla="*/ 3489689 h 4237917"/>
                <a:gd name="connsiteX12" fmla="*/ 3499152 w 5348289"/>
                <a:gd name="connsiteY12" fmla="*/ 4237811 h 4237917"/>
                <a:gd name="connsiteX13" fmla="*/ 772952 w 5348289"/>
                <a:gd name="connsiteY13" fmla="*/ 4237474 h 4237917"/>
                <a:gd name="connsiteX14" fmla="*/ 3607 w 5348289"/>
                <a:gd name="connsiteY14" fmla="*/ 3545827 h 4237917"/>
                <a:gd name="connsiteX15" fmla="*/ 0 w 5348289"/>
                <a:gd name="connsiteY15" fmla="*/ 738327 h 4237917"/>
                <a:gd name="connsiteX0" fmla="*/ 0 w 5348289"/>
                <a:gd name="connsiteY0" fmla="*/ 738327 h 4237816"/>
                <a:gd name="connsiteX1" fmla="*/ 808677 w 5348289"/>
                <a:gd name="connsiteY1" fmla="*/ 2334 h 4237816"/>
                <a:gd name="connsiteX2" fmla="*/ 1665181 w 5348289"/>
                <a:gd name="connsiteY2" fmla="*/ 32349 h 4237816"/>
                <a:gd name="connsiteX3" fmla="*/ 2451700 w 5348289"/>
                <a:gd name="connsiteY3" fmla="*/ 312342 h 4237816"/>
                <a:gd name="connsiteX4" fmla="*/ 2659263 w 5348289"/>
                <a:gd name="connsiteY4" fmla="*/ 51486 h 4237816"/>
                <a:gd name="connsiteX5" fmla="*/ 3225855 w 5348289"/>
                <a:gd name="connsiteY5" fmla="*/ 9412 h 4237816"/>
                <a:gd name="connsiteX6" fmla="*/ 4222426 w 5348289"/>
                <a:gd name="connsiteY6" fmla="*/ 723596 h 4237816"/>
                <a:gd name="connsiteX7" fmla="*/ 4255257 w 5348289"/>
                <a:gd name="connsiteY7" fmla="*/ 1568941 h 4237816"/>
                <a:gd name="connsiteX8" fmla="*/ 4762944 w 5348289"/>
                <a:gd name="connsiteY8" fmla="*/ 1605405 h 4237816"/>
                <a:gd name="connsiteX9" fmla="*/ 5348289 w 5348289"/>
                <a:gd name="connsiteY9" fmla="*/ 2174986 h 4237816"/>
                <a:gd name="connsiteX10" fmla="*/ 4286718 w 5348289"/>
                <a:gd name="connsiteY10" fmla="*/ 2427686 h 4237816"/>
                <a:gd name="connsiteX11" fmla="*/ 4228115 w 5348289"/>
                <a:gd name="connsiteY11" fmla="*/ 3489689 h 4237816"/>
                <a:gd name="connsiteX12" fmla="*/ 3499152 w 5348289"/>
                <a:gd name="connsiteY12" fmla="*/ 4237811 h 4237816"/>
                <a:gd name="connsiteX13" fmla="*/ 772952 w 5348289"/>
                <a:gd name="connsiteY13" fmla="*/ 4237474 h 4237816"/>
                <a:gd name="connsiteX14" fmla="*/ 3607 w 5348289"/>
                <a:gd name="connsiteY14" fmla="*/ 3545827 h 4237816"/>
                <a:gd name="connsiteX15" fmla="*/ 0 w 5348289"/>
                <a:gd name="connsiteY15" fmla="*/ 738327 h 4237816"/>
                <a:gd name="connsiteX0" fmla="*/ 0 w 5348289"/>
                <a:gd name="connsiteY0" fmla="*/ 738327 h 4237816"/>
                <a:gd name="connsiteX1" fmla="*/ 808677 w 5348289"/>
                <a:gd name="connsiteY1" fmla="*/ 2334 h 4237816"/>
                <a:gd name="connsiteX2" fmla="*/ 1665181 w 5348289"/>
                <a:gd name="connsiteY2" fmla="*/ 32349 h 4237816"/>
                <a:gd name="connsiteX3" fmla="*/ 2451700 w 5348289"/>
                <a:gd name="connsiteY3" fmla="*/ 312342 h 4237816"/>
                <a:gd name="connsiteX4" fmla="*/ 2659263 w 5348289"/>
                <a:gd name="connsiteY4" fmla="*/ 51486 h 4237816"/>
                <a:gd name="connsiteX5" fmla="*/ 3225855 w 5348289"/>
                <a:gd name="connsiteY5" fmla="*/ 9412 h 4237816"/>
                <a:gd name="connsiteX6" fmla="*/ 4222426 w 5348289"/>
                <a:gd name="connsiteY6" fmla="*/ 723596 h 4237816"/>
                <a:gd name="connsiteX7" fmla="*/ 4255257 w 5348289"/>
                <a:gd name="connsiteY7" fmla="*/ 1568941 h 4237816"/>
                <a:gd name="connsiteX8" fmla="*/ 4762944 w 5348289"/>
                <a:gd name="connsiteY8" fmla="*/ 1605405 h 4237816"/>
                <a:gd name="connsiteX9" fmla="*/ 5348289 w 5348289"/>
                <a:gd name="connsiteY9" fmla="*/ 2174986 h 4237816"/>
                <a:gd name="connsiteX10" fmla="*/ 4286718 w 5348289"/>
                <a:gd name="connsiteY10" fmla="*/ 2427686 h 4237816"/>
                <a:gd name="connsiteX11" fmla="*/ 4228115 w 5348289"/>
                <a:gd name="connsiteY11" fmla="*/ 3489689 h 4237816"/>
                <a:gd name="connsiteX12" fmla="*/ 3499152 w 5348289"/>
                <a:gd name="connsiteY12" fmla="*/ 4237811 h 4237816"/>
                <a:gd name="connsiteX13" fmla="*/ 772952 w 5348289"/>
                <a:gd name="connsiteY13" fmla="*/ 4237474 h 4237816"/>
                <a:gd name="connsiteX14" fmla="*/ 3607 w 5348289"/>
                <a:gd name="connsiteY14" fmla="*/ 3545827 h 4237816"/>
                <a:gd name="connsiteX15" fmla="*/ 0 w 5348289"/>
                <a:gd name="connsiteY15" fmla="*/ 738327 h 4237816"/>
                <a:gd name="connsiteX0" fmla="*/ 0 w 5348289"/>
                <a:gd name="connsiteY0" fmla="*/ 738327 h 4237811"/>
                <a:gd name="connsiteX1" fmla="*/ 808677 w 5348289"/>
                <a:gd name="connsiteY1" fmla="*/ 2334 h 4237811"/>
                <a:gd name="connsiteX2" fmla="*/ 1665181 w 5348289"/>
                <a:gd name="connsiteY2" fmla="*/ 32349 h 4237811"/>
                <a:gd name="connsiteX3" fmla="*/ 2451700 w 5348289"/>
                <a:gd name="connsiteY3" fmla="*/ 312342 h 4237811"/>
                <a:gd name="connsiteX4" fmla="*/ 2659263 w 5348289"/>
                <a:gd name="connsiteY4" fmla="*/ 51486 h 4237811"/>
                <a:gd name="connsiteX5" fmla="*/ 3225855 w 5348289"/>
                <a:gd name="connsiteY5" fmla="*/ 9412 h 4237811"/>
                <a:gd name="connsiteX6" fmla="*/ 4222426 w 5348289"/>
                <a:gd name="connsiteY6" fmla="*/ 723596 h 4237811"/>
                <a:gd name="connsiteX7" fmla="*/ 4255257 w 5348289"/>
                <a:gd name="connsiteY7" fmla="*/ 1568941 h 4237811"/>
                <a:gd name="connsiteX8" fmla="*/ 4762944 w 5348289"/>
                <a:gd name="connsiteY8" fmla="*/ 1605405 h 4237811"/>
                <a:gd name="connsiteX9" fmla="*/ 5348289 w 5348289"/>
                <a:gd name="connsiteY9" fmla="*/ 2174986 h 4237811"/>
                <a:gd name="connsiteX10" fmla="*/ 4286718 w 5348289"/>
                <a:gd name="connsiteY10" fmla="*/ 2427686 h 4237811"/>
                <a:gd name="connsiteX11" fmla="*/ 4228115 w 5348289"/>
                <a:gd name="connsiteY11" fmla="*/ 3489689 h 4237811"/>
                <a:gd name="connsiteX12" fmla="*/ 3499152 w 5348289"/>
                <a:gd name="connsiteY12" fmla="*/ 4237811 h 4237811"/>
                <a:gd name="connsiteX13" fmla="*/ 772952 w 5348289"/>
                <a:gd name="connsiteY13" fmla="*/ 4237474 h 4237811"/>
                <a:gd name="connsiteX14" fmla="*/ 3607 w 5348289"/>
                <a:gd name="connsiteY14" fmla="*/ 3545827 h 4237811"/>
                <a:gd name="connsiteX15" fmla="*/ 0 w 5348289"/>
                <a:gd name="connsiteY15" fmla="*/ 738327 h 4237811"/>
                <a:gd name="connsiteX0" fmla="*/ 0 w 5348289"/>
                <a:gd name="connsiteY0" fmla="*/ 738327 h 4237811"/>
                <a:gd name="connsiteX1" fmla="*/ 808677 w 5348289"/>
                <a:gd name="connsiteY1" fmla="*/ 2334 h 4237811"/>
                <a:gd name="connsiteX2" fmla="*/ 1665181 w 5348289"/>
                <a:gd name="connsiteY2" fmla="*/ 32349 h 4237811"/>
                <a:gd name="connsiteX3" fmla="*/ 2451700 w 5348289"/>
                <a:gd name="connsiteY3" fmla="*/ 312342 h 4237811"/>
                <a:gd name="connsiteX4" fmla="*/ 2659263 w 5348289"/>
                <a:gd name="connsiteY4" fmla="*/ 51486 h 4237811"/>
                <a:gd name="connsiteX5" fmla="*/ 3225855 w 5348289"/>
                <a:gd name="connsiteY5" fmla="*/ 9412 h 4237811"/>
                <a:gd name="connsiteX6" fmla="*/ 4222426 w 5348289"/>
                <a:gd name="connsiteY6" fmla="*/ 723596 h 4237811"/>
                <a:gd name="connsiteX7" fmla="*/ 4255257 w 5348289"/>
                <a:gd name="connsiteY7" fmla="*/ 1568941 h 4237811"/>
                <a:gd name="connsiteX8" fmla="*/ 4762944 w 5348289"/>
                <a:gd name="connsiteY8" fmla="*/ 1605405 h 4237811"/>
                <a:gd name="connsiteX9" fmla="*/ 5348289 w 5348289"/>
                <a:gd name="connsiteY9" fmla="*/ 2174986 h 4237811"/>
                <a:gd name="connsiteX10" fmla="*/ 4286718 w 5348289"/>
                <a:gd name="connsiteY10" fmla="*/ 2427686 h 4237811"/>
                <a:gd name="connsiteX11" fmla="*/ 4228115 w 5348289"/>
                <a:gd name="connsiteY11" fmla="*/ 3489689 h 4237811"/>
                <a:gd name="connsiteX12" fmla="*/ 3499152 w 5348289"/>
                <a:gd name="connsiteY12" fmla="*/ 4237811 h 4237811"/>
                <a:gd name="connsiteX13" fmla="*/ 772952 w 5348289"/>
                <a:gd name="connsiteY13" fmla="*/ 4237474 h 4237811"/>
                <a:gd name="connsiteX14" fmla="*/ 3607 w 5348289"/>
                <a:gd name="connsiteY14" fmla="*/ 3545827 h 4237811"/>
                <a:gd name="connsiteX15" fmla="*/ 0 w 5348289"/>
                <a:gd name="connsiteY15" fmla="*/ 738327 h 4237811"/>
                <a:gd name="connsiteX0" fmla="*/ 0 w 5348289"/>
                <a:gd name="connsiteY0" fmla="*/ 738327 h 4237864"/>
                <a:gd name="connsiteX1" fmla="*/ 808677 w 5348289"/>
                <a:gd name="connsiteY1" fmla="*/ 2334 h 4237864"/>
                <a:gd name="connsiteX2" fmla="*/ 1665181 w 5348289"/>
                <a:gd name="connsiteY2" fmla="*/ 32349 h 4237864"/>
                <a:gd name="connsiteX3" fmla="*/ 2451700 w 5348289"/>
                <a:gd name="connsiteY3" fmla="*/ 312342 h 4237864"/>
                <a:gd name="connsiteX4" fmla="*/ 2659263 w 5348289"/>
                <a:gd name="connsiteY4" fmla="*/ 51486 h 4237864"/>
                <a:gd name="connsiteX5" fmla="*/ 3225855 w 5348289"/>
                <a:gd name="connsiteY5" fmla="*/ 9412 h 4237864"/>
                <a:gd name="connsiteX6" fmla="*/ 4222426 w 5348289"/>
                <a:gd name="connsiteY6" fmla="*/ 723596 h 4237864"/>
                <a:gd name="connsiteX7" fmla="*/ 4255257 w 5348289"/>
                <a:gd name="connsiteY7" fmla="*/ 1568941 h 4237864"/>
                <a:gd name="connsiteX8" fmla="*/ 4762944 w 5348289"/>
                <a:gd name="connsiteY8" fmla="*/ 1605405 h 4237864"/>
                <a:gd name="connsiteX9" fmla="*/ 5348289 w 5348289"/>
                <a:gd name="connsiteY9" fmla="*/ 2174986 h 4237864"/>
                <a:gd name="connsiteX10" fmla="*/ 4286718 w 5348289"/>
                <a:gd name="connsiteY10" fmla="*/ 2427686 h 4237864"/>
                <a:gd name="connsiteX11" fmla="*/ 4228115 w 5348289"/>
                <a:gd name="connsiteY11" fmla="*/ 3489689 h 4237864"/>
                <a:gd name="connsiteX12" fmla="*/ 3499152 w 5348289"/>
                <a:gd name="connsiteY12" fmla="*/ 4237811 h 4237864"/>
                <a:gd name="connsiteX13" fmla="*/ 772952 w 5348289"/>
                <a:gd name="connsiteY13" fmla="*/ 4237474 h 4237864"/>
                <a:gd name="connsiteX14" fmla="*/ 3607 w 5348289"/>
                <a:gd name="connsiteY14" fmla="*/ 3545827 h 4237864"/>
                <a:gd name="connsiteX15" fmla="*/ 0 w 5348289"/>
                <a:gd name="connsiteY15" fmla="*/ 738327 h 4237864"/>
                <a:gd name="connsiteX0" fmla="*/ 0 w 5348289"/>
                <a:gd name="connsiteY0" fmla="*/ 738327 h 4237864"/>
                <a:gd name="connsiteX1" fmla="*/ 808677 w 5348289"/>
                <a:gd name="connsiteY1" fmla="*/ 2334 h 4237864"/>
                <a:gd name="connsiteX2" fmla="*/ 1665181 w 5348289"/>
                <a:gd name="connsiteY2" fmla="*/ 32349 h 4237864"/>
                <a:gd name="connsiteX3" fmla="*/ 2451700 w 5348289"/>
                <a:gd name="connsiteY3" fmla="*/ 312342 h 4237864"/>
                <a:gd name="connsiteX4" fmla="*/ 2659263 w 5348289"/>
                <a:gd name="connsiteY4" fmla="*/ 51486 h 4237864"/>
                <a:gd name="connsiteX5" fmla="*/ 3225855 w 5348289"/>
                <a:gd name="connsiteY5" fmla="*/ 9412 h 4237864"/>
                <a:gd name="connsiteX6" fmla="*/ 4222426 w 5348289"/>
                <a:gd name="connsiteY6" fmla="*/ 723596 h 4237864"/>
                <a:gd name="connsiteX7" fmla="*/ 4255257 w 5348289"/>
                <a:gd name="connsiteY7" fmla="*/ 1568941 h 4237864"/>
                <a:gd name="connsiteX8" fmla="*/ 4762944 w 5348289"/>
                <a:gd name="connsiteY8" fmla="*/ 1605405 h 4237864"/>
                <a:gd name="connsiteX9" fmla="*/ 5348289 w 5348289"/>
                <a:gd name="connsiteY9" fmla="*/ 2174986 h 4237864"/>
                <a:gd name="connsiteX10" fmla="*/ 4286718 w 5348289"/>
                <a:gd name="connsiteY10" fmla="*/ 2427686 h 4237864"/>
                <a:gd name="connsiteX11" fmla="*/ 4228115 w 5348289"/>
                <a:gd name="connsiteY11" fmla="*/ 3489689 h 4237864"/>
                <a:gd name="connsiteX12" fmla="*/ 3499152 w 5348289"/>
                <a:gd name="connsiteY12" fmla="*/ 4237811 h 4237864"/>
                <a:gd name="connsiteX13" fmla="*/ 772952 w 5348289"/>
                <a:gd name="connsiteY13" fmla="*/ 4237474 h 4237864"/>
                <a:gd name="connsiteX14" fmla="*/ 3607 w 5348289"/>
                <a:gd name="connsiteY14" fmla="*/ 3545827 h 4237864"/>
                <a:gd name="connsiteX15" fmla="*/ 0 w 5348289"/>
                <a:gd name="connsiteY15" fmla="*/ 738327 h 4237864"/>
                <a:gd name="connsiteX0" fmla="*/ 0 w 5348289"/>
                <a:gd name="connsiteY0" fmla="*/ 738327 h 4237864"/>
                <a:gd name="connsiteX1" fmla="*/ 808677 w 5348289"/>
                <a:gd name="connsiteY1" fmla="*/ 2334 h 4237864"/>
                <a:gd name="connsiteX2" fmla="*/ 1665181 w 5348289"/>
                <a:gd name="connsiteY2" fmla="*/ 32349 h 4237864"/>
                <a:gd name="connsiteX3" fmla="*/ 2451700 w 5348289"/>
                <a:gd name="connsiteY3" fmla="*/ 312342 h 4237864"/>
                <a:gd name="connsiteX4" fmla="*/ 2659263 w 5348289"/>
                <a:gd name="connsiteY4" fmla="*/ 51486 h 4237864"/>
                <a:gd name="connsiteX5" fmla="*/ 3225855 w 5348289"/>
                <a:gd name="connsiteY5" fmla="*/ 9412 h 4237864"/>
                <a:gd name="connsiteX6" fmla="*/ 4222426 w 5348289"/>
                <a:gd name="connsiteY6" fmla="*/ 723596 h 4237864"/>
                <a:gd name="connsiteX7" fmla="*/ 4255257 w 5348289"/>
                <a:gd name="connsiteY7" fmla="*/ 1568941 h 4237864"/>
                <a:gd name="connsiteX8" fmla="*/ 4762944 w 5348289"/>
                <a:gd name="connsiteY8" fmla="*/ 1605405 h 4237864"/>
                <a:gd name="connsiteX9" fmla="*/ 5348289 w 5348289"/>
                <a:gd name="connsiteY9" fmla="*/ 2174986 h 4237864"/>
                <a:gd name="connsiteX10" fmla="*/ 4286718 w 5348289"/>
                <a:gd name="connsiteY10" fmla="*/ 2427686 h 4237864"/>
                <a:gd name="connsiteX11" fmla="*/ 4228115 w 5348289"/>
                <a:gd name="connsiteY11" fmla="*/ 3489689 h 4237864"/>
                <a:gd name="connsiteX12" fmla="*/ 3499152 w 5348289"/>
                <a:gd name="connsiteY12" fmla="*/ 4237811 h 4237864"/>
                <a:gd name="connsiteX13" fmla="*/ 772952 w 5348289"/>
                <a:gd name="connsiteY13" fmla="*/ 4237474 h 4237864"/>
                <a:gd name="connsiteX14" fmla="*/ 3607 w 5348289"/>
                <a:gd name="connsiteY14" fmla="*/ 3545827 h 4237864"/>
                <a:gd name="connsiteX15" fmla="*/ 0 w 5348289"/>
                <a:gd name="connsiteY15" fmla="*/ 738327 h 4237864"/>
                <a:gd name="connsiteX0" fmla="*/ 0 w 5348289"/>
                <a:gd name="connsiteY0" fmla="*/ 738327 h 4237864"/>
                <a:gd name="connsiteX1" fmla="*/ 808677 w 5348289"/>
                <a:gd name="connsiteY1" fmla="*/ 2334 h 4237864"/>
                <a:gd name="connsiteX2" fmla="*/ 1665181 w 5348289"/>
                <a:gd name="connsiteY2" fmla="*/ 32349 h 4237864"/>
                <a:gd name="connsiteX3" fmla="*/ 2451700 w 5348289"/>
                <a:gd name="connsiteY3" fmla="*/ 312342 h 4237864"/>
                <a:gd name="connsiteX4" fmla="*/ 2659263 w 5348289"/>
                <a:gd name="connsiteY4" fmla="*/ 51486 h 4237864"/>
                <a:gd name="connsiteX5" fmla="*/ 3225855 w 5348289"/>
                <a:gd name="connsiteY5" fmla="*/ 9412 h 4237864"/>
                <a:gd name="connsiteX6" fmla="*/ 4222426 w 5348289"/>
                <a:gd name="connsiteY6" fmla="*/ 723596 h 4237864"/>
                <a:gd name="connsiteX7" fmla="*/ 4255257 w 5348289"/>
                <a:gd name="connsiteY7" fmla="*/ 1568941 h 4237864"/>
                <a:gd name="connsiteX8" fmla="*/ 4762944 w 5348289"/>
                <a:gd name="connsiteY8" fmla="*/ 1605405 h 4237864"/>
                <a:gd name="connsiteX9" fmla="*/ 5348289 w 5348289"/>
                <a:gd name="connsiteY9" fmla="*/ 2174986 h 4237864"/>
                <a:gd name="connsiteX10" fmla="*/ 4286718 w 5348289"/>
                <a:gd name="connsiteY10" fmla="*/ 2427686 h 4237864"/>
                <a:gd name="connsiteX11" fmla="*/ 4228115 w 5348289"/>
                <a:gd name="connsiteY11" fmla="*/ 3489689 h 4237864"/>
                <a:gd name="connsiteX12" fmla="*/ 3499152 w 5348289"/>
                <a:gd name="connsiteY12" fmla="*/ 4237811 h 4237864"/>
                <a:gd name="connsiteX13" fmla="*/ 772952 w 5348289"/>
                <a:gd name="connsiteY13" fmla="*/ 4237474 h 4237864"/>
                <a:gd name="connsiteX14" fmla="*/ 3607 w 5348289"/>
                <a:gd name="connsiteY14" fmla="*/ 3545827 h 4237864"/>
                <a:gd name="connsiteX15" fmla="*/ 0 w 5348289"/>
                <a:gd name="connsiteY15" fmla="*/ 738327 h 4237864"/>
                <a:gd name="connsiteX0" fmla="*/ 0 w 5348289"/>
                <a:gd name="connsiteY0" fmla="*/ 738327 h 4237864"/>
                <a:gd name="connsiteX1" fmla="*/ 808677 w 5348289"/>
                <a:gd name="connsiteY1" fmla="*/ 2334 h 4237864"/>
                <a:gd name="connsiteX2" fmla="*/ 1665181 w 5348289"/>
                <a:gd name="connsiteY2" fmla="*/ 32349 h 4237864"/>
                <a:gd name="connsiteX3" fmla="*/ 2451700 w 5348289"/>
                <a:gd name="connsiteY3" fmla="*/ 312342 h 4237864"/>
                <a:gd name="connsiteX4" fmla="*/ 2659263 w 5348289"/>
                <a:gd name="connsiteY4" fmla="*/ 51486 h 4237864"/>
                <a:gd name="connsiteX5" fmla="*/ 3225855 w 5348289"/>
                <a:gd name="connsiteY5" fmla="*/ 9412 h 4237864"/>
                <a:gd name="connsiteX6" fmla="*/ 4222426 w 5348289"/>
                <a:gd name="connsiteY6" fmla="*/ 723596 h 4237864"/>
                <a:gd name="connsiteX7" fmla="*/ 4255257 w 5348289"/>
                <a:gd name="connsiteY7" fmla="*/ 1568941 h 4237864"/>
                <a:gd name="connsiteX8" fmla="*/ 4762944 w 5348289"/>
                <a:gd name="connsiteY8" fmla="*/ 1605405 h 4237864"/>
                <a:gd name="connsiteX9" fmla="*/ 5348289 w 5348289"/>
                <a:gd name="connsiteY9" fmla="*/ 2174986 h 4237864"/>
                <a:gd name="connsiteX10" fmla="*/ 4286718 w 5348289"/>
                <a:gd name="connsiteY10" fmla="*/ 2427686 h 4237864"/>
                <a:gd name="connsiteX11" fmla="*/ 4228115 w 5348289"/>
                <a:gd name="connsiteY11" fmla="*/ 3489689 h 4237864"/>
                <a:gd name="connsiteX12" fmla="*/ 3499152 w 5348289"/>
                <a:gd name="connsiteY12" fmla="*/ 4237811 h 4237864"/>
                <a:gd name="connsiteX13" fmla="*/ 772952 w 5348289"/>
                <a:gd name="connsiteY13" fmla="*/ 4237474 h 4237864"/>
                <a:gd name="connsiteX14" fmla="*/ 3607 w 5348289"/>
                <a:gd name="connsiteY14" fmla="*/ 3545827 h 4237864"/>
                <a:gd name="connsiteX15" fmla="*/ 0 w 5348289"/>
                <a:gd name="connsiteY15" fmla="*/ 738327 h 4237864"/>
                <a:gd name="connsiteX0" fmla="*/ 159 w 5348448"/>
                <a:gd name="connsiteY0" fmla="*/ 738327 h 4237864"/>
                <a:gd name="connsiteX1" fmla="*/ 808836 w 5348448"/>
                <a:gd name="connsiteY1" fmla="*/ 2334 h 4237864"/>
                <a:gd name="connsiteX2" fmla="*/ 1665340 w 5348448"/>
                <a:gd name="connsiteY2" fmla="*/ 32349 h 4237864"/>
                <a:gd name="connsiteX3" fmla="*/ 2451859 w 5348448"/>
                <a:gd name="connsiteY3" fmla="*/ 312342 h 4237864"/>
                <a:gd name="connsiteX4" fmla="*/ 2659422 w 5348448"/>
                <a:gd name="connsiteY4" fmla="*/ 51486 h 4237864"/>
                <a:gd name="connsiteX5" fmla="*/ 3226014 w 5348448"/>
                <a:gd name="connsiteY5" fmla="*/ 9412 h 4237864"/>
                <a:gd name="connsiteX6" fmla="*/ 4222585 w 5348448"/>
                <a:gd name="connsiteY6" fmla="*/ 723596 h 4237864"/>
                <a:gd name="connsiteX7" fmla="*/ 4255416 w 5348448"/>
                <a:gd name="connsiteY7" fmla="*/ 1568941 h 4237864"/>
                <a:gd name="connsiteX8" fmla="*/ 4763103 w 5348448"/>
                <a:gd name="connsiteY8" fmla="*/ 1605405 h 4237864"/>
                <a:gd name="connsiteX9" fmla="*/ 5348448 w 5348448"/>
                <a:gd name="connsiteY9" fmla="*/ 2174986 h 4237864"/>
                <a:gd name="connsiteX10" fmla="*/ 4286877 w 5348448"/>
                <a:gd name="connsiteY10" fmla="*/ 2427686 h 4237864"/>
                <a:gd name="connsiteX11" fmla="*/ 4228274 w 5348448"/>
                <a:gd name="connsiteY11" fmla="*/ 3489689 h 4237864"/>
                <a:gd name="connsiteX12" fmla="*/ 3499311 w 5348448"/>
                <a:gd name="connsiteY12" fmla="*/ 4237811 h 4237864"/>
                <a:gd name="connsiteX13" fmla="*/ 773111 w 5348448"/>
                <a:gd name="connsiteY13" fmla="*/ 4237474 h 4237864"/>
                <a:gd name="connsiteX14" fmla="*/ 3766 w 5348448"/>
                <a:gd name="connsiteY14" fmla="*/ 3545827 h 4237864"/>
                <a:gd name="connsiteX15" fmla="*/ 159 w 5348448"/>
                <a:gd name="connsiteY15" fmla="*/ 738327 h 4237864"/>
                <a:gd name="connsiteX0" fmla="*/ 156 w 5348445"/>
                <a:gd name="connsiteY0" fmla="*/ 738327 h 4237864"/>
                <a:gd name="connsiteX1" fmla="*/ 808833 w 5348445"/>
                <a:gd name="connsiteY1" fmla="*/ 2334 h 4237864"/>
                <a:gd name="connsiteX2" fmla="*/ 1665337 w 5348445"/>
                <a:gd name="connsiteY2" fmla="*/ 32349 h 4237864"/>
                <a:gd name="connsiteX3" fmla="*/ 2451856 w 5348445"/>
                <a:gd name="connsiteY3" fmla="*/ 312342 h 4237864"/>
                <a:gd name="connsiteX4" fmla="*/ 2659419 w 5348445"/>
                <a:gd name="connsiteY4" fmla="*/ 51486 h 4237864"/>
                <a:gd name="connsiteX5" fmla="*/ 3226011 w 5348445"/>
                <a:gd name="connsiteY5" fmla="*/ 9412 h 4237864"/>
                <a:gd name="connsiteX6" fmla="*/ 4222582 w 5348445"/>
                <a:gd name="connsiteY6" fmla="*/ 723596 h 4237864"/>
                <a:gd name="connsiteX7" fmla="*/ 4255413 w 5348445"/>
                <a:gd name="connsiteY7" fmla="*/ 1568941 h 4237864"/>
                <a:gd name="connsiteX8" fmla="*/ 4763100 w 5348445"/>
                <a:gd name="connsiteY8" fmla="*/ 1605405 h 4237864"/>
                <a:gd name="connsiteX9" fmla="*/ 5348445 w 5348445"/>
                <a:gd name="connsiteY9" fmla="*/ 2174986 h 4237864"/>
                <a:gd name="connsiteX10" fmla="*/ 4286874 w 5348445"/>
                <a:gd name="connsiteY10" fmla="*/ 2427686 h 4237864"/>
                <a:gd name="connsiteX11" fmla="*/ 4228271 w 5348445"/>
                <a:gd name="connsiteY11" fmla="*/ 3489689 h 4237864"/>
                <a:gd name="connsiteX12" fmla="*/ 3499308 w 5348445"/>
                <a:gd name="connsiteY12" fmla="*/ 4237811 h 4237864"/>
                <a:gd name="connsiteX13" fmla="*/ 773108 w 5348445"/>
                <a:gd name="connsiteY13" fmla="*/ 4237474 h 4237864"/>
                <a:gd name="connsiteX14" fmla="*/ 3763 w 5348445"/>
                <a:gd name="connsiteY14" fmla="*/ 3545827 h 4237864"/>
                <a:gd name="connsiteX15" fmla="*/ 156 w 5348445"/>
                <a:gd name="connsiteY15" fmla="*/ 738327 h 4237864"/>
                <a:gd name="connsiteX0" fmla="*/ 156 w 5348445"/>
                <a:gd name="connsiteY0" fmla="*/ 738327 h 4237864"/>
                <a:gd name="connsiteX1" fmla="*/ 808833 w 5348445"/>
                <a:gd name="connsiteY1" fmla="*/ 2334 h 4237864"/>
                <a:gd name="connsiteX2" fmla="*/ 1665337 w 5348445"/>
                <a:gd name="connsiteY2" fmla="*/ 32349 h 4237864"/>
                <a:gd name="connsiteX3" fmla="*/ 2451856 w 5348445"/>
                <a:gd name="connsiteY3" fmla="*/ 312342 h 4237864"/>
                <a:gd name="connsiteX4" fmla="*/ 2659419 w 5348445"/>
                <a:gd name="connsiteY4" fmla="*/ 51486 h 4237864"/>
                <a:gd name="connsiteX5" fmla="*/ 3226011 w 5348445"/>
                <a:gd name="connsiteY5" fmla="*/ 9412 h 4237864"/>
                <a:gd name="connsiteX6" fmla="*/ 4222582 w 5348445"/>
                <a:gd name="connsiteY6" fmla="*/ 723596 h 4237864"/>
                <a:gd name="connsiteX7" fmla="*/ 4255413 w 5348445"/>
                <a:gd name="connsiteY7" fmla="*/ 1568941 h 4237864"/>
                <a:gd name="connsiteX8" fmla="*/ 4763100 w 5348445"/>
                <a:gd name="connsiteY8" fmla="*/ 1605405 h 4237864"/>
                <a:gd name="connsiteX9" fmla="*/ 5348445 w 5348445"/>
                <a:gd name="connsiteY9" fmla="*/ 2174986 h 4237864"/>
                <a:gd name="connsiteX10" fmla="*/ 4286874 w 5348445"/>
                <a:gd name="connsiteY10" fmla="*/ 2427686 h 4237864"/>
                <a:gd name="connsiteX11" fmla="*/ 4228271 w 5348445"/>
                <a:gd name="connsiteY11" fmla="*/ 3489689 h 4237864"/>
                <a:gd name="connsiteX12" fmla="*/ 3499308 w 5348445"/>
                <a:gd name="connsiteY12" fmla="*/ 4237811 h 4237864"/>
                <a:gd name="connsiteX13" fmla="*/ 773108 w 5348445"/>
                <a:gd name="connsiteY13" fmla="*/ 4237474 h 4237864"/>
                <a:gd name="connsiteX14" fmla="*/ 3763 w 5348445"/>
                <a:gd name="connsiteY14" fmla="*/ 3545827 h 4237864"/>
                <a:gd name="connsiteX15" fmla="*/ 156 w 5348445"/>
                <a:gd name="connsiteY15" fmla="*/ 738327 h 4237864"/>
                <a:gd name="connsiteX0" fmla="*/ 156 w 5348445"/>
                <a:gd name="connsiteY0" fmla="*/ 738327 h 4237864"/>
                <a:gd name="connsiteX1" fmla="*/ 808833 w 5348445"/>
                <a:gd name="connsiteY1" fmla="*/ 2334 h 4237864"/>
                <a:gd name="connsiteX2" fmla="*/ 1665337 w 5348445"/>
                <a:gd name="connsiteY2" fmla="*/ 32349 h 4237864"/>
                <a:gd name="connsiteX3" fmla="*/ 2451856 w 5348445"/>
                <a:gd name="connsiteY3" fmla="*/ 312342 h 4237864"/>
                <a:gd name="connsiteX4" fmla="*/ 2659419 w 5348445"/>
                <a:gd name="connsiteY4" fmla="*/ 51486 h 4237864"/>
                <a:gd name="connsiteX5" fmla="*/ 3226011 w 5348445"/>
                <a:gd name="connsiteY5" fmla="*/ 9412 h 4237864"/>
                <a:gd name="connsiteX6" fmla="*/ 4222582 w 5348445"/>
                <a:gd name="connsiteY6" fmla="*/ 723596 h 4237864"/>
                <a:gd name="connsiteX7" fmla="*/ 4255413 w 5348445"/>
                <a:gd name="connsiteY7" fmla="*/ 1568941 h 4237864"/>
                <a:gd name="connsiteX8" fmla="*/ 4763100 w 5348445"/>
                <a:gd name="connsiteY8" fmla="*/ 1605405 h 4237864"/>
                <a:gd name="connsiteX9" fmla="*/ 5348445 w 5348445"/>
                <a:gd name="connsiteY9" fmla="*/ 2174986 h 4237864"/>
                <a:gd name="connsiteX10" fmla="*/ 4286874 w 5348445"/>
                <a:gd name="connsiteY10" fmla="*/ 2427686 h 4237864"/>
                <a:gd name="connsiteX11" fmla="*/ 4228271 w 5348445"/>
                <a:gd name="connsiteY11" fmla="*/ 3489689 h 4237864"/>
                <a:gd name="connsiteX12" fmla="*/ 3499308 w 5348445"/>
                <a:gd name="connsiteY12" fmla="*/ 4237811 h 4237864"/>
                <a:gd name="connsiteX13" fmla="*/ 773108 w 5348445"/>
                <a:gd name="connsiteY13" fmla="*/ 4237474 h 4237864"/>
                <a:gd name="connsiteX14" fmla="*/ 3763 w 5348445"/>
                <a:gd name="connsiteY14" fmla="*/ 3545827 h 4237864"/>
                <a:gd name="connsiteX15" fmla="*/ 156 w 5348445"/>
                <a:gd name="connsiteY15" fmla="*/ 738327 h 4237864"/>
                <a:gd name="connsiteX0" fmla="*/ 156 w 5348445"/>
                <a:gd name="connsiteY0" fmla="*/ 738327 h 4237864"/>
                <a:gd name="connsiteX1" fmla="*/ 808833 w 5348445"/>
                <a:gd name="connsiteY1" fmla="*/ 2334 h 4237864"/>
                <a:gd name="connsiteX2" fmla="*/ 1665337 w 5348445"/>
                <a:gd name="connsiteY2" fmla="*/ 32349 h 4237864"/>
                <a:gd name="connsiteX3" fmla="*/ 2451856 w 5348445"/>
                <a:gd name="connsiteY3" fmla="*/ 312342 h 4237864"/>
                <a:gd name="connsiteX4" fmla="*/ 2659419 w 5348445"/>
                <a:gd name="connsiteY4" fmla="*/ 51486 h 4237864"/>
                <a:gd name="connsiteX5" fmla="*/ 3226011 w 5348445"/>
                <a:gd name="connsiteY5" fmla="*/ 9412 h 4237864"/>
                <a:gd name="connsiteX6" fmla="*/ 4222582 w 5348445"/>
                <a:gd name="connsiteY6" fmla="*/ 723596 h 4237864"/>
                <a:gd name="connsiteX7" fmla="*/ 4255413 w 5348445"/>
                <a:gd name="connsiteY7" fmla="*/ 1568941 h 4237864"/>
                <a:gd name="connsiteX8" fmla="*/ 4763100 w 5348445"/>
                <a:gd name="connsiteY8" fmla="*/ 1605405 h 4237864"/>
                <a:gd name="connsiteX9" fmla="*/ 5348445 w 5348445"/>
                <a:gd name="connsiteY9" fmla="*/ 2174986 h 4237864"/>
                <a:gd name="connsiteX10" fmla="*/ 4286874 w 5348445"/>
                <a:gd name="connsiteY10" fmla="*/ 2427686 h 4237864"/>
                <a:gd name="connsiteX11" fmla="*/ 4228271 w 5348445"/>
                <a:gd name="connsiteY11" fmla="*/ 3489689 h 4237864"/>
                <a:gd name="connsiteX12" fmla="*/ 3499308 w 5348445"/>
                <a:gd name="connsiteY12" fmla="*/ 4237811 h 4237864"/>
                <a:gd name="connsiteX13" fmla="*/ 773108 w 5348445"/>
                <a:gd name="connsiteY13" fmla="*/ 4237474 h 4237864"/>
                <a:gd name="connsiteX14" fmla="*/ 3763 w 5348445"/>
                <a:gd name="connsiteY14" fmla="*/ 3545827 h 4237864"/>
                <a:gd name="connsiteX15" fmla="*/ 156 w 5348445"/>
                <a:gd name="connsiteY15" fmla="*/ 738327 h 4237864"/>
                <a:gd name="connsiteX0" fmla="*/ 156 w 5348445"/>
                <a:gd name="connsiteY0" fmla="*/ 738327 h 4237864"/>
                <a:gd name="connsiteX1" fmla="*/ 808833 w 5348445"/>
                <a:gd name="connsiteY1" fmla="*/ 2334 h 4237864"/>
                <a:gd name="connsiteX2" fmla="*/ 1665337 w 5348445"/>
                <a:gd name="connsiteY2" fmla="*/ 32349 h 4237864"/>
                <a:gd name="connsiteX3" fmla="*/ 2451856 w 5348445"/>
                <a:gd name="connsiteY3" fmla="*/ 312342 h 4237864"/>
                <a:gd name="connsiteX4" fmla="*/ 2659419 w 5348445"/>
                <a:gd name="connsiteY4" fmla="*/ 51486 h 4237864"/>
                <a:gd name="connsiteX5" fmla="*/ 3226011 w 5348445"/>
                <a:gd name="connsiteY5" fmla="*/ 9412 h 4237864"/>
                <a:gd name="connsiteX6" fmla="*/ 4222582 w 5348445"/>
                <a:gd name="connsiteY6" fmla="*/ 723596 h 4237864"/>
                <a:gd name="connsiteX7" fmla="*/ 4255413 w 5348445"/>
                <a:gd name="connsiteY7" fmla="*/ 1568941 h 4237864"/>
                <a:gd name="connsiteX8" fmla="*/ 4763100 w 5348445"/>
                <a:gd name="connsiteY8" fmla="*/ 1605405 h 4237864"/>
                <a:gd name="connsiteX9" fmla="*/ 5348445 w 5348445"/>
                <a:gd name="connsiteY9" fmla="*/ 2174986 h 4237864"/>
                <a:gd name="connsiteX10" fmla="*/ 4286874 w 5348445"/>
                <a:gd name="connsiteY10" fmla="*/ 2427686 h 4237864"/>
                <a:gd name="connsiteX11" fmla="*/ 4228271 w 5348445"/>
                <a:gd name="connsiteY11" fmla="*/ 3489689 h 4237864"/>
                <a:gd name="connsiteX12" fmla="*/ 3499308 w 5348445"/>
                <a:gd name="connsiteY12" fmla="*/ 4237811 h 4237864"/>
                <a:gd name="connsiteX13" fmla="*/ 773108 w 5348445"/>
                <a:gd name="connsiteY13" fmla="*/ 4237474 h 4237864"/>
                <a:gd name="connsiteX14" fmla="*/ 3763 w 5348445"/>
                <a:gd name="connsiteY14" fmla="*/ 3545827 h 4237864"/>
                <a:gd name="connsiteX15" fmla="*/ 156 w 5348445"/>
                <a:gd name="connsiteY15" fmla="*/ 738327 h 4237864"/>
                <a:gd name="connsiteX0" fmla="*/ 156 w 5348445"/>
                <a:gd name="connsiteY0" fmla="*/ 738327 h 4237864"/>
                <a:gd name="connsiteX1" fmla="*/ 808833 w 5348445"/>
                <a:gd name="connsiteY1" fmla="*/ 2334 h 4237864"/>
                <a:gd name="connsiteX2" fmla="*/ 1665337 w 5348445"/>
                <a:gd name="connsiteY2" fmla="*/ 32349 h 4237864"/>
                <a:gd name="connsiteX3" fmla="*/ 2451856 w 5348445"/>
                <a:gd name="connsiteY3" fmla="*/ 312342 h 4237864"/>
                <a:gd name="connsiteX4" fmla="*/ 2659419 w 5348445"/>
                <a:gd name="connsiteY4" fmla="*/ 51486 h 4237864"/>
                <a:gd name="connsiteX5" fmla="*/ 3226011 w 5348445"/>
                <a:gd name="connsiteY5" fmla="*/ 9412 h 4237864"/>
                <a:gd name="connsiteX6" fmla="*/ 4222582 w 5348445"/>
                <a:gd name="connsiteY6" fmla="*/ 723596 h 4237864"/>
                <a:gd name="connsiteX7" fmla="*/ 4255413 w 5348445"/>
                <a:gd name="connsiteY7" fmla="*/ 1568941 h 4237864"/>
                <a:gd name="connsiteX8" fmla="*/ 4763100 w 5348445"/>
                <a:gd name="connsiteY8" fmla="*/ 1605405 h 4237864"/>
                <a:gd name="connsiteX9" fmla="*/ 5348445 w 5348445"/>
                <a:gd name="connsiteY9" fmla="*/ 2174986 h 4237864"/>
                <a:gd name="connsiteX10" fmla="*/ 4286874 w 5348445"/>
                <a:gd name="connsiteY10" fmla="*/ 2427686 h 4237864"/>
                <a:gd name="connsiteX11" fmla="*/ 4228271 w 5348445"/>
                <a:gd name="connsiteY11" fmla="*/ 3489689 h 4237864"/>
                <a:gd name="connsiteX12" fmla="*/ 3499308 w 5348445"/>
                <a:gd name="connsiteY12" fmla="*/ 4237811 h 4237864"/>
                <a:gd name="connsiteX13" fmla="*/ 773108 w 5348445"/>
                <a:gd name="connsiteY13" fmla="*/ 4237474 h 4237864"/>
                <a:gd name="connsiteX14" fmla="*/ 3763 w 5348445"/>
                <a:gd name="connsiteY14" fmla="*/ 3545827 h 4237864"/>
                <a:gd name="connsiteX15" fmla="*/ 156 w 5348445"/>
                <a:gd name="connsiteY15" fmla="*/ 738327 h 4237864"/>
                <a:gd name="connsiteX0" fmla="*/ 156 w 5348445"/>
                <a:gd name="connsiteY0" fmla="*/ 738327 h 4237864"/>
                <a:gd name="connsiteX1" fmla="*/ 808833 w 5348445"/>
                <a:gd name="connsiteY1" fmla="*/ 2334 h 4237864"/>
                <a:gd name="connsiteX2" fmla="*/ 1665337 w 5348445"/>
                <a:gd name="connsiteY2" fmla="*/ 32349 h 4237864"/>
                <a:gd name="connsiteX3" fmla="*/ 2451856 w 5348445"/>
                <a:gd name="connsiteY3" fmla="*/ 312342 h 4237864"/>
                <a:gd name="connsiteX4" fmla="*/ 2659419 w 5348445"/>
                <a:gd name="connsiteY4" fmla="*/ 51486 h 4237864"/>
                <a:gd name="connsiteX5" fmla="*/ 3226011 w 5348445"/>
                <a:gd name="connsiteY5" fmla="*/ 9412 h 4237864"/>
                <a:gd name="connsiteX6" fmla="*/ 4222582 w 5348445"/>
                <a:gd name="connsiteY6" fmla="*/ 723596 h 4237864"/>
                <a:gd name="connsiteX7" fmla="*/ 4255413 w 5348445"/>
                <a:gd name="connsiteY7" fmla="*/ 1568941 h 4237864"/>
                <a:gd name="connsiteX8" fmla="*/ 4763100 w 5348445"/>
                <a:gd name="connsiteY8" fmla="*/ 1605405 h 4237864"/>
                <a:gd name="connsiteX9" fmla="*/ 5348445 w 5348445"/>
                <a:gd name="connsiteY9" fmla="*/ 2174986 h 4237864"/>
                <a:gd name="connsiteX10" fmla="*/ 4286874 w 5348445"/>
                <a:gd name="connsiteY10" fmla="*/ 2427686 h 4237864"/>
                <a:gd name="connsiteX11" fmla="*/ 4228271 w 5348445"/>
                <a:gd name="connsiteY11" fmla="*/ 3489689 h 4237864"/>
                <a:gd name="connsiteX12" fmla="*/ 3499308 w 5348445"/>
                <a:gd name="connsiteY12" fmla="*/ 4237811 h 4237864"/>
                <a:gd name="connsiteX13" fmla="*/ 773108 w 5348445"/>
                <a:gd name="connsiteY13" fmla="*/ 4237474 h 4237864"/>
                <a:gd name="connsiteX14" fmla="*/ 3763 w 5348445"/>
                <a:gd name="connsiteY14" fmla="*/ 3545827 h 4237864"/>
                <a:gd name="connsiteX15" fmla="*/ 156 w 5348445"/>
                <a:gd name="connsiteY15" fmla="*/ 738327 h 4237864"/>
                <a:gd name="connsiteX0" fmla="*/ 156 w 5348445"/>
                <a:gd name="connsiteY0" fmla="*/ 738327 h 4237864"/>
                <a:gd name="connsiteX1" fmla="*/ 808833 w 5348445"/>
                <a:gd name="connsiteY1" fmla="*/ 2334 h 4237864"/>
                <a:gd name="connsiteX2" fmla="*/ 1665337 w 5348445"/>
                <a:gd name="connsiteY2" fmla="*/ 32349 h 4237864"/>
                <a:gd name="connsiteX3" fmla="*/ 2451856 w 5348445"/>
                <a:gd name="connsiteY3" fmla="*/ 312342 h 4237864"/>
                <a:gd name="connsiteX4" fmla="*/ 2659419 w 5348445"/>
                <a:gd name="connsiteY4" fmla="*/ 51486 h 4237864"/>
                <a:gd name="connsiteX5" fmla="*/ 3226011 w 5348445"/>
                <a:gd name="connsiteY5" fmla="*/ 9412 h 4237864"/>
                <a:gd name="connsiteX6" fmla="*/ 4222582 w 5348445"/>
                <a:gd name="connsiteY6" fmla="*/ 723596 h 4237864"/>
                <a:gd name="connsiteX7" fmla="*/ 4255413 w 5348445"/>
                <a:gd name="connsiteY7" fmla="*/ 1568941 h 4237864"/>
                <a:gd name="connsiteX8" fmla="*/ 4763100 w 5348445"/>
                <a:gd name="connsiteY8" fmla="*/ 1605405 h 4237864"/>
                <a:gd name="connsiteX9" fmla="*/ 5348445 w 5348445"/>
                <a:gd name="connsiteY9" fmla="*/ 2174986 h 4237864"/>
                <a:gd name="connsiteX10" fmla="*/ 4286874 w 5348445"/>
                <a:gd name="connsiteY10" fmla="*/ 2427686 h 4237864"/>
                <a:gd name="connsiteX11" fmla="*/ 4228271 w 5348445"/>
                <a:gd name="connsiteY11" fmla="*/ 3489689 h 4237864"/>
                <a:gd name="connsiteX12" fmla="*/ 3499308 w 5348445"/>
                <a:gd name="connsiteY12" fmla="*/ 4237811 h 4237864"/>
                <a:gd name="connsiteX13" fmla="*/ 773108 w 5348445"/>
                <a:gd name="connsiteY13" fmla="*/ 4237474 h 4237864"/>
                <a:gd name="connsiteX14" fmla="*/ 3763 w 5348445"/>
                <a:gd name="connsiteY14" fmla="*/ 3545827 h 4237864"/>
                <a:gd name="connsiteX15" fmla="*/ 156 w 5348445"/>
                <a:gd name="connsiteY15" fmla="*/ 738327 h 4237864"/>
                <a:gd name="connsiteX0" fmla="*/ 156 w 5348445"/>
                <a:gd name="connsiteY0" fmla="*/ 738327 h 4237864"/>
                <a:gd name="connsiteX1" fmla="*/ 808833 w 5348445"/>
                <a:gd name="connsiteY1" fmla="*/ 2334 h 4237864"/>
                <a:gd name="connsiteX2" fmla="*/ 1665337 w 5348445"/>
                <a:gd name="connsiteY2" fmla="*/ 32349 h 4237864"/>
                <a:gd name="connsiteX3" fmla="*/ 2451856 w 5348445"/>
                <a:gd name="connsiteY3" fmla="*/ 312342 h 4237864"/>
                <a:gd name="connsiteX4" fmla="*/ 2659419 w 5348445"/>
                <a:gd name="connsiteY4" fmla="*/ 51486 h 4237864"/>
                <a:gd name="connsiteX5" fmla="*/ 3226011 w 5348445"/>
                <a:gd name="connsiteY5" fmla="*/ 9412 h 4237864"/>
                <a:gd name="connsiteX6" fmla="*/ 4222582 w 5348445"/>
                <a:gd name="connsiteY6" fmla="*/ 723596 h 4237864"/>
                <a:gd name="connsiteX7" fmla="*/ 4255413 w 5348445"/>
                <a:gd name="connsiteY7" fmla="*/ 1568941 h 4237864"/>
                <a:gd name="connsiteX8" fmla="*/ 4769384 w 5348445"/>
                <a:gd name="connsiteY8" fmla="*/ 1592836 h 4237864"/>
                <a:gd name="connsiteX9" fmla="*/ 5348445 w 5348445"/>
                <a:gd name="connsiteY9" fmla="*/ 2174986 h 4237864"/>
                <a:gd name="connsiteX10" fmla="*/ 4286874 w 5348445"/>
                <a:gd name="connsiteY10" fmla="*/ 2427686 h 4237864"/>
                <a:gd name="connsiteX11" fmla="*/ 4228271 w 5348445"/>
                <a:gd name="connsiteY11" fmla="*/ 3489689 h 4237864"/>
                <a:gd name="connsiteX12" fmla="*/ 3499308 w 5348445"/>
                <a:gd name="connsiteY12" fmla="*/ 4237811 h 4237864"/>
                <a:gd name="connsiteX13" fmla="*/ 773108 w 5348445"/>
                <a:gd name="connsiteY13" fmla="*/ 4237474 h 4237864"/>
                <a:gd name="connsiteX14" fmla="*/ 3763 w 5348445"/>
                <a:gd name="connsiteY14" fmla="*/ 3545827 h 4237864"/>
                <a:gd name="connsiteX15" fmla="*/ 156 w 5348445"/>
                <a:gd name="connsiteY15" fmla="*/ 738327 h 4237864"/>
                <a:gd name="connsiteX0" fmla="*/ 156 w 5348445"/>
                <a:gd name="connsiteY0" fmla="*/ 738327 h 4237864"/>
                <a:gd name="connsiteX1" fmla="*/ 808833 w 5348445"/>
                <a:gd name="connsiteY1" fmla="*/ 2334 h 4237864"/>
                <a:gd name="connsiteX2" fmla="*/ 1665337 w 5348445"/>
                <a:gd name="connsiteY2" fmla="*/ 32349 h 4237864"/>
                <a:gd name="connsiteX3" fmla="*/ 2451856 w 5348445"/>
                <a:gd name="connsiteY3" fmla="*/ 312342 h 4237864"/>
                <a:gd name="connsiteX4" fmla="*/ 2659419 w 5348445"/>
                <a:gd name="connsiteY4" fmla="*/ 51486 h 4237864"/>
                <a:gd name="connsiteX5" fmla="*/ 3226011 w 5348445"/>
                <a:gd name="connsiteY5" fmla="*/ 9412 h 4237864"/>
                <a:gd name="connsiteX6" fmla="*/ 4222582 w 5348445"/>
                <a:gd name="connsiteY6" fmla="*/ 723596 h 4237864"/>
                <a:gd name="connsiteX7" fmla="*/ 4255413 w 5348445"/>
                <a:gd name="connsiteY7" fmla="*/ 1568941 h 4237864"/>
                <a:gd name="connsiteX8" fmla="*/ 4769384 w 5348445"/>
                <a:gd name="connsiteY8" fmla="*/ 1580267 h 4237864"/>
                <a:gd name="connsiteX9" fmla="*/ 5348445 w 5348445"/>
                <a:gd name="connsiteY9" fmla="*/ 2174986 h 4237864"/>
                <a:gd name="connsiteX10" fmla="*/ 4286874 w 5348445"/>
                <a:gd name="connsiteY10" fmla="*/ 2427686 h 4237864"/>
                <a:gd name="connsiteX11" fmla="*/ 4228271 w 5348445"/>
                <a:gd name="connsiteY11" fmla="*/ 3489689 h 4237864"/>
                <a:gd name="connsiteX12" fmla="*/ 3499308 w 5348445"/>
                <a:gd name="connsiteY12" fmla="*/ 4237811 h 4237864"/>
                <a:gd name="connsiteX13" fmla="*/ 773108 w 5348445"/>
                <a:gd name="connsiteY13" fmla="*/ 4237474 h 4237864"/>
                <a:gd name="connsiteX14" fmla="*/ 3763 w 5348445"/>
                <a:gd name="connsiteY14" fmla="*/ 3545827 h 4237864"/>
                <a:gd name="connsiteX15" fmla="*/ 156 w 5348445"/>
                <a:gd name="connsiteY15" fmla="*/ 738327 h 4237864"/>
                <a:gd name="connsiteX0" fmla="*/ 156 w 5348445"/>
                <a:gd name="connsiteY0" fmla="*/ 738327 h 4237864"/>
                <a:gd name="connsiteX1" fmla="*/ 808833 w 5348445"/>
                <a:gd name="connsiteY1" fmla="*/ 2334 h 4237864"/>
                <a:gd name="connsiteX2" fmla="*/ 1665337 w 5348445"/>
                <a:gd name="connsiteY2" fmla="*/ 32349 h 4237864"/>
                <a:gd name="connsiteX3" fmla="*/ 2451856 w 5348445"/>
                <a:gd name="connsiteY3" fmla="*/ 312342 h 4237864"/>
                <a:gd name="connsiteX4" fmla="*/ 2659419 w 5348445"/>
                <a:gd name="connsiteY4" fmla="*/ 51486 h 4237864"/>
                <a:gd name="connsiteX5" fmla="*/ 3226011 w 5348445"/>
                <a:gd name="connsiteY5" fmla="*/ 9412 h 4237864"/>
                <a:gd name="connsiteX6" fmla="*/ 4222582 w 5348445"/>
                <a:gd name="connsiteY6" fmla="*/ 723596 h 4237864"/>
                <a:gd name="connsiteX7" fmla="*/ 4255413 w 5348445"/>
                <a:gd name="connsiteY7" fmla="*/ 1568941 h 4237864"/>
                <a:gd name="connsiteX8" fmla="*/ 4769384 w 5348445"/>
                <a:gd name="connsiteY8" fmla="*/ 1580267 h 4237864"/>
                <a:gd name="connsiteX9" fmla="*/ 5348445 w 5348445"/>
                <a:gd name="connsiteY9" fmla="*/ 2174986 h 4237864"/>
                <a:gd name="connsiteX10" fmla="*/ 4286874 w 5348445"/>
                <a:gd name="connsiteY10" fmla="*/ 2427686 h 4237864"/>
                <a:gd name="connsiteX11" fmla="*/ 4228271 w 5348445"/>
                <a:gd name="connsiteY11" fmla="*/ 3489689 h 4237864"/>
                <a:gd name="connsiteX12" fmla="*/ 3499308 w 5348445"/>
                <a:gd name="connsiteY12" fmla="*/ 4237811 h 4237864"/>
                <a:gd name="connsiteX13" fmla="*/ 773108 w 5348445"/>
                <a:gd name="connsiteY13" fmla="*/ 4237474 h 4237864"/>
                <a:gd name="connsiteX14" fmla="*/ 3763 w 5348445"/>
                <a:gd name="connsiteY14" fmla="*/ 3545827 h 4237864"/>
                <a:gd name="connsiteX15" fmla="*/ 156 w 5348445"/>
                <a:gd name="connsiteY15" fmla="*/ 738327 h 4237864"/>
                <a:gd name="connsiteX0" fmla="*/ 156 w 5348445"/>
                <a:gd name="connsiteY0" fmla="*/ 738327 h 4237864"/>
                <a:gd name="connsiteX1" fmla="*/ 808833 w 5348445"/>
                <a:gd name="connsiteY1" fmla="*/ 2334 h 4237864"/>
                <a:gd name="connsiteX2" fmla="*/ 1665337 w 5348445"/>
                <a:gd name="connsiteY2" fmla="*/ 32349 h 4237864"/>
                <a:gd name="connsiteX3" fmla="*/ 2451856 w 5348445"/>
                <a:gd name="connsiteY3" fmla="*/ 312342 h 4237864"/>
                <a:gd name="connsiteX4" fmla="*/ 2659419 w 5348445"/>
                <a:gd name="connsiteY4" fmla="*/ 51486 h 4237864"/>
                <a:gd name="connsiteX5" fmla="*/ 3226011 w 5348445"/>
                <a:gd name="connsiteY5" fmla="*/ 9412 h 4237864"/>
                <a:gd name="connsiteX6" fmla="*/ 4222582 w 5348445"/>
                <a:gd name="connsiteY6" fmla="*/ 723596 h 4237864"/>
                <a:gd name="connsiteX7" fmla="*/ 4255413 w 5348445"/>
                <a:gd name="connsiteY7" fmla="*/ 1568941 h 4237864"/>
                <a:gd name="connsiteX8" fmla="*/ 4769384 w 5348445"/>
                <a:gd name="connsiteY8" fmla="*/ 1580267 h 4237864"/>
                <a:gd name="connsiteX9" fmla="*/ 5348445 w 5348445"/>
                <a:gd name="connsiteY9" fmla="*/ 2174986 h 4237864"/>
                <a:gd name="connsiteX10" fmla="*/ 4286874 w 5348445"/>
                <a:gd name="connsiteY10" fmla="*/ 2427686 h 4237864"/>
                <a:gd name="connsiteX11" fmla="*/ 4228271 w 5348445"/>
                <a:gd name="connsiteY11" fmla="*/ 3489689 h 4237864"/>
                <a:gd name="connsiteX12" fmla="*/ 3499308 w 5348445"/>
                <a:gd name="connsiteY12" fmla="*/ 4237811 h 4237864"/>
                <a:gd name="connsiteX13" fmla="*/ 773108 w 5348445"/>
                <a:gd name="connsiteY13" fmla="*/ 4237474 h 4237864"/>
                <a:gd name="connsiteX14" fmla="*/ 3763 w 5348445"/>
                <a:gd name="connsiteY14" fmla="*/ 3545827 h 4237864"/>
                <a:gd name="connsiteX15" fmla="*/ 156 w 5348445"/>
                <a:gd name="connsiteY15" fmla="*/ 738327 h 4237864"/>
                <a:gd name="connsiteX0" fmla="*/ 156 w 5348445"/>
                <a:gd name="connsiteY0" fmla="*/ 738327 h 4237864"/>
                <a:gd name="connsiteX1" fmla="*/ 808833 w 5348445"/>
                <a:gd name="connsiteY1" fmla="*/ 2334 h 4237864"/>
                <a:gd name="connsiteX2" fmla="*/ 1665337 w 5348445"/>
                <a:gd name="connsiteY2" fmla="*/ 32349 h 4237864"/>
                <a:gd name="connsiteX3" fmla="*/ 2451856 w 5348445"/>
                <a:gd name="connsiteY3" fmla="*/ 312342 h 4237864"/>
                <a:gd name="connsiteX4" fmla="*/ 2659419 w 5348445"/>
                <a:gd name="connsiteY4" fmla="*/ 51486 h 4237864"/>
                <a:gd name="connsiteX5" fmla="*/ 3226011 w 5348445"/>
                <a:gd name="connsiteY5" fmla="*/ 9412 h 4237864"/>
                <a:gd name="connsiteX6" fmla="*/ 4222582 w 5348445"/>
                <a:gd name="connsiteY6" fmla="*/ 723596 h 4237864"/>
                <a:gd name="connsiteX7" fmla="*/ 4255413 w 5348445"/>
                <a:gd name="connsiteY7" fmla="*/ 1568941 h 4237864"/>
                <a:gd name="connsiteX8" fmla="*/ 4769384 w 5348445"/>
                <a:gd name="connsiteY8" fmla="*/ 1580267 h 4237864"/>
                <a:gd name="connsiteX9" fmla="*/ 5348445 w 5348445"/>
                <a:gd name="connsiteY9" fmla="*/ 2174986 h 4237864"/>
                <a:gd name="connsiteX10" fmla="*/ 4286874 w 5348445"/>
                <a:gd name="connsiteY10" fmla="*/ 2427686 h 4237864"/>
                <a:gd name="connsiteX11" fmla="*/ 4228271 w 5348445"/>
                <a:gd name="connsiteY11" fmla="*/ 3489689 h 4237864"/>
                <a:gd name="connsiteX12" fmla="*/ 3499308 w 5348445"/>
                <a:gd name="connsiteY12" fmla="*/ 4237811 h 4237864"/>
                <a:gd name="connsiteX13" fmla="*/ 773108 w 5348445"/>
                <a:gd name="connsiteY13" fmla="*/ 4237474 h 4237864"/>
                <a:gd name="connsiteX14" fmla="*/ 3763 w 5348445"/>
                <a:gd name="connsiteY14" fmla="*/ 3545827 h 4237864"/>
                <a:gd name="connsiteX15" fmla="*/ 156 w 5348445"/>
                <a:gd name="connsiteY15" fmla="*/ 738327 h 4237864"/>
                <a:gd name="connsiteX0" fmla="*/ 156 w 5348445"/>
                <a:gd name="connsiteY0" fmla="*/ 738327 h 4237864"/>
                <a:gd name="connsiteX1" fmla="*/ 808833 w 5348445"/>
                <a:gd name="connsiteY1" fmla="*/ 2334 h 4237864"/>
                <a:gd name="connsiteX2" fmla="*/ 1665337 w 5348445"/>
                <a:gd name="connsiteY2" fmla="*/ 32349 h 4237864"/>
                <a:gd name="connsiteX3" fmla="*/ 2451856 w 5348445"/>
                <a:gd name="connsiteY3" fmla="*/ 312342 h 4237864"/>
                <a:gd name="connsiteX4" fmla="*/ 2659419 w 5348445"/>
                <a:gd name="connsiteY4" fmla="*/ 51486 h 4237864"/>
                <a:gd name="connsiteX5" fmla="*/ 3226011 w 5348445"/>
                <a:gd name="connsiteY5" fmla="*/ 9412 h 4237864"/>
                <a:gd name="connsiteX6" fmla="*/ 4222582 w 5348445"/>
                <a:gd name="connsiteY6" fmla="*/ 723596 h 4237864"/>
                <a:gd name="connsiteX7" fmla="*/ 4271125 w 5348445"/>
                <a:gd name="connsiteY7" fmla="*/ 1738623 h 4237864"/>
                <a:gd name="connsiteX8" fmla="*/ 4769384 w 5348445"/>
                <a:gd name="connsiteY8" fmla="*/ 1580267 h 4237864"/>
                <a:gd name="connsiteX9" fmla="*/ 5348445 w 5348445"/>
                <a:gd name="connsiteY9" fmla="*/ 2174986 h 4237864"/>
                <a:gd name="connsiteX10" fmla="*/ 4286874 w 5348445"/>
                <a:gd name="connsiteY10" fmla="*/ 2427686 h 4237864"/>
                <a:gd name="connsiteX11" fmla="*/ 4228271 w 5348445"/>
                <a:gd name="connsiteY11" fmla="*/ 3489689 h 4237864"/>
                <a:gd name="connsiteX12" fmla="*/ 3499308 w 5348445"/>
                <a:gd name="connsiteY12" fmla="*/ 4237811 h 4237864"/>
                <a:gd name="connsiteX13" fmla="*/ 773108 w 5348445"/>
                <a:gd name="connsiteY13" fmla="*/ 4237474 h 4237864"/>
                <a:gd name="connsiteX14" fmla="*/ 3763 w 5348445"/>
                <a:gd name="connsiteY14" fmla="*/ 3545827 h 4237864"/>
                <a:gd name="connsiteX15" fmla="*/ 156 w 5348445"/>
                <a:gd name="connsiteY15" fmla="*/ 738327 h 4237864"/>
                <a:gd name="connsiteX0" fmla="*/ 156 w 5348445"/>
                <a:gd name="connsiteY0" fmla="*/ 738327 h 4237864"/>
                <a:gd name="connsiteX1" fmla="*/ 808833 w 5348445"/>
                <a:gd name="connsiteY1" fmla="*/ 2334 h 4237864"/>
                <a:gd name="connsiteX2" fmla="*/ 1665337 w 5348445"/>
                <a:gd name="connsiteY2" fmla="*/ 32349 h 4237864"/>
                <a:gd name="connsiteX3" fmla="*/ 2451856 w 5348445"/>
                <a:gd name="connsiteY3" fmla="*/ 312342 h 4237864"/>
                <a:gd name="connsiteX4" fmla="*/ 2659419 w 5348445"/>
                <a:gd name="connsiteY4" fmla="*/ 51486 h 4237864"/>
                <a:gd name="connsiteX5" fmla="*/ 3226011 w 5348445"/>
                <a:gd name="connsiteY5" fmla="*/ 9412 h 4237864"/>
                <a:gd name="connsiteX6" fmla="*/ 4222582 w 5348445"/>
                <a:gd name="connsiteY6" fmla="*/ 723596 h 4237864"/>
                <a:gd name="connsiteX7" fmla="*/ 4271125 w 5348445"/>
                <a:gd name="connsiteY7" fmla="*/ 1741766 h 4237864"/>
                <a:gd name="connsiteX8" fmla="*/ 4769384 w 5348445"/>
                <a:gd name="connsiteY8" fmla="*/ 1580267 h 4237864"/>
                <a:gd name="connsiteX9" fmla="*/ 5348445 w 5348445"/>
                <a:gd name="connsiteY9" fmla="*/ 2174986 h 4237864"/>
                <a:gd name="connsiteX10" fmla="*/ 4286874 w 5348445"/>
                <a:gd name="connsiteY10" fmla="*/ 2427686 h 4237864"/>
                <a:gd name="connsiteX11" fmla="*/ 4228271 w 5348445"/>
                <a:gd name="connsiteY11" fmla="*/ 3489689 h 4237864"/>
                <a:gd name="connsiteX12" fmla="*/ 3499308 w 5348445"/>
                <a:gd name="connsiteY12" fmla="*/ 4237811 h 4237864"/>
                <a:gd name="connsiteX13" fmla="*/ 773108 w 5348445"/>
                <a:gd name="connsiteY13" fmla="*/ 4237474 h 4237864"/>
                <a:gd name="connsiteX14" fmla="*/ 3763 w 5348445"/>
                <a:gd name="connsiteY14" fmla="*/ 3545827 h 4237864"/>
                <a:gd name="connsiteX15" fmla="*/ 156 w 5348445"/>
                <a:gd name="connsiteY15" fmla="*/ 738327 h 4237864"/>
                <a:gd name="connsiteX0" fmla="*/ 156 w 5348445"/>
                <a:gd name="connsiteY0" fmla="*/ 738327 h 4237864"/>
                <a:gd name="connsiteX1" fmla="*/ 808833 w 5348445"/>
                <a:gd name="connsiteY1" fmla="*/ 2334 h 4237864"/>
                <a:gd name="connsiteX2" fmla="*/ 1665337 w 5348445"/>
                <a:gd name="connsiteY2" fmla="*/ 32349 h 4237864"/>
                <a:gd name="connsiteX3" fmla="*/ 2451856 w 5348445"/>
                <a:gd name="connsiteY3" fmla="*/ 312342 h 4237864"/>
                <a:gd name="connsiteX4" fmla="*/ 2659419 w 5348445"/>
                <a:gd name="connsiteY4" fmla="*/ 51486 h 4237864"/>
                <a:gd name="connsiteX5" fmla="*/ 3226011 w 5348445"/>
                <a:gd name="connsiteY5" fmla="*/ 9412 h 4237864"/>
                <a:gd name="connsiteX6" fmla="*/ 4222582 w 5348445"/>
                <a:gd name="connsiteY6" fmla="*/ 723596 h 4237864"/>
                <a:gd name="connsiteX7" fmla="*/ 4271125 w 5348445"/>
                <a:gd name="connsiteY7" fmla="*/ 1741766 h 4237864"/>
                <a:gd name="connsiteX8" fmla="*/ 4769384 w 5348445"/>
                <a:gd name="connsiteY8" fmla="*/ 1580267 h 4237864"/>
                <a:gd name="connsiteX9" fmla="*/ 5348445 w 5348445"/>
                <a:gd name="connsiteY9" fmla="*/ 2174986 h 4237864"/>
                <a:gd name="connsiteX10" fmla="*/ 4286874 w 5348445"/>
                <a:gd name="connsiteY10" fmla="*/ 2427686 h 4237864"/>
                <a:gd name="connsiteX11" fmla="*/ 4228271 w 5348445"/>
                <a:gd name="connsiteY11" fmla="*/ 3489689 h 4237864"/>
                <a:gd name="connsiteX12" fmla="*/ 3499308 w 5348445"/>
                <a:gd name="connsiteY12" fmla="*/ 4237811 h 4237864"/>
                <a:gd name="connsiteX13" fmla="*/ 773108 w 5348445"/>
                <a:gd name="connsiteY13" fmla="*/ 4237474 h 4237864"/>
                <a:gd name="connsiteX14" fmla="*/ 3763 w 5348445"/>
                <a:gd name="connsiteY14" fmla="*/ 3545827 h 4237864"/>
                <a:gd name="connsiteX15" fmla="*/ 156 w 5348445"/>
                <a:gd name="connsiteY15" fmla="*/ 738327 h 4237864"/>
                <a:gd name="connsiteX0" fmla="*/ 156 w 5348445"/>
                <a:gd name="connsiteY0" fmla="*/ 738327 h 4237864"/>
                <a:gd name="connsiteX1" fmla="*/ 808833 w 5348445"/>
                <a:gd name="connsiteY1" fmla="*/ 2334 h 4237864"/>
                <a:gd name="connsiteX2" fmla="*/ 1665337 w 5348445"/>
                <a:gd name="connsiteY2" fmla="*/ 32349 h 4237864"/>
                <a:gd name="connsiteX3" fmla="*/ 2451856 w 5348445"/>
                <a:gd name="connsiteY3" fmla="*/ 312342 h 4237864"/>
                <a:gd name="connsiteX4" fmla="*/ 2659419 w 5348445"/>
                <a:gd name="connsiteY4" fmla="*/ 51486 h 4237864"/>
                <a:gd name="connsiteX5" fmla="*/ 3226011 w 5348445"/>
                <a:gd name="connsiteY5" fmla="*/ 9412 h 4237864"/>
                <a:gd name="connsiteX6" fmla="*/ 4222582 w 5348445"/>
                <a:gd name="connsiteY6" fmla="*/ 723596 h 4237864"/>
                <a:gd name="connsiteX7" fmla="*/ 4271125 w 5348445"/>
                <a:gd name="connsiteY7" fmla="*/ 1741766 h 4237864"/>
                <a:gd name="connsiteX8" fmla="*/ 4769384 w 5348445"/>
                <a:gd name="connsiteY8" fmla="*/ 1580267 h 4237864"/>
                <a:gd name="connsiteX9" fmla="*/ 5348445 w 5348445"/>
                <a:gd name="connsiteY9" fmla="*/ 2174986 h 4237864"/>
                <a:gd name="connsiteX10" fmla="*/ 4286874 w 5348445"/>
                <a:gd name="connsiteY10" fmla="*/ 2427686 h 4237864"/>
                <a:gd name="connsiteX11" fmla="*/ 4228271 w 5348445"/>
                <a:gd name="connsiteY11" fmla="*/ 3489689 h 4237864"/>
                <a:gd name="connsiteX12" fmla="*/ 3499308 w 5348445"/>
                <a:gd name="connsiteY12" fmla="*/ 4237811 h 4237864"/>
                <a:gd name="connsiteX13" fmla="*/ 773108 w 5348445"/>
                <a:gd name="connsiteY13" fmla="*/ 4237474 h 4237864"/>
                <a:gd name="connsiteX14" fmla="*/ 3763 w 5348445"/>
                <a:gd name="connsiteY14" fmla="*/ 3545827 h 4237864"/>
                <a:gd name="connsiteX15" fmla="*/ 156 w 5348445"/>
                <a:gd name="connsiteY15" fmla="*/ 738327 h 4237864"/>
                <a:gd name="connsiteX0" fmla="*/ 156 w 5348715"/>
                <a:gd name="connsiteY0" fmla="*/ 738327 h 4237864"/>
                <a:gd name="connsiteX1" fmla="*/ 808833 w 5348715"/>
                <a:gd name="connsiteY1" fmla="*/ 2334 h 4237864"/>
                <a:gd name="connsiteX2" fmla="*/ 1665337 w 5348715"/>
                <a:gd name="connsiteY2" fmla="*/ 32349 h 4237864"/>
                <a:gd name="connsiteX3" fmla="*/ 2451856 w 5348715"/>
                <a:gd name="connsiteY3" fmla="*/ 312342 h 4237864"/>
                <a:gd name="connsiteX4" fmla="*/ 2659419 w 5348715"/>
                <a:gd name="connsiteY4" fmla="*/ 51486 h 4237864"/>
                <a:gd name="connsiteX5" fmla="*/ 3226011 w 5348715"/>
                <a:gd name="connsiteY5" fmla="*/ 9412 h 4237864"/>
                <a:gd name="connsiteX6" fmla="*/ 4222582 w 5348715"/>
                <a:gd name="connsiteY6" fmla="*/ 723596 h 4237864"/>
                <a:gd name="connsiteX7" fmla="*/ 4271125 w 5348715"/>
                <a:gd name="connsiteY7" fmla="*/ 1741766 h 4237864"/>
                <a:gd name="connsiteX8" fmla="*/ 4769384 w 5348715"/>
                <a:gd name="connsiteY8" fmla="*/ 1580267 h 4237864"/>
                <a:gd name="connsiteX9" fmla="*/ 5348445 w 5348715"/>
                <a:gd name="connsiteY9" fmla="*/ 2174986 h 4237864"/>
                <a:gd name="connsiteX10" fmla="*/ 4286874 w 5348715"/>
                <a:gd name="connsiteY10" fmla="*/ 2427686 h 4237864"/>
                <a:gd name="connsiteX11" fmla="*/ 4228271 w 5348715"/>
                <a:gd name="connsiteY11" fmla="*/ 3489689 h 4237864"/>
                <a:gd name="connsiteX12" fmla="*/ 3499308 w 5348715"/>
                <a:gd name="connsiteY12" fmla="*/ 4237811 h 4237864"/>
                <a:gd name="connsiteX13" fmla="*/ 773108 w 5348715"/>
                <a:gd name="connsiteY13" fmla="*/ 4237474 h 4237864"/>
                <a:gd name="connsiteX14" fmla="*/ 3763 w 5348715"/>
                <a:gd name="connsiteY14" fmla="*/ 3545827 h 4237864"/>
                <a:gd name="connsiteX15" fmla="*/ 156 w 5348715"/>
                <a:gd name="connsiteY15" fmla="*/ 738327 h 4237864"/>
                <a:gd name="connsiteX0" fmla="*/ 156 w 5348851"/>
                <a:gd name="connsiteY0" fmla="*/ 738327 h 4237864"/>
                <a:gd name="connsiteX1" fmla="*/ 808833 w 5348851"/>
                <a:gd name="connsiteY1" fmla="*/ 2334 h 4237864"/>
                <a:gd name="connsiteX2" fmla="*/ 1665337 w 5348851"/>
                <a:gd name="connsiteY2" fmla="*/ 32349 h 4237864"/>
                <a:gd name="connsiteX3" fmla="*/ 2451856 w 5348851"/>
                <a:gd name="connsiteY3" fmla="*/ 312342 h 4237864"/>
                <a:gd name="connsiteX4" fmla="*/ 2659419 w 5348851"/>
                <a:gd name="connsiteY4" fmla="*/ 51486 h 4237864"/>
                <a:gd name="connsiteX5" fmla="*/ 3226011 w 5348851"/>
                <a:gd name="connsiteY5" fmla="*/ 9412 h 4237864"/>
                <a:gd name="connsiteX6" fmla="*/ 4222582 w 5348851"/>
                <a:gd name="connsiteY6" fmla="*/ 723596 h 4237864"/>
                <a:gd name="connsiteX7" fmla="*/ 4271125 w 5348851"/>
                <a:gd name="connsiteY7" fmla="*/ 1741766 h 4237864"/>
                <a:gd name="connsiteX8" fmla="*/ 4769384 w 5348851"/>
                <a:gd name="connsiteY8" fmla="*/ 1580267 h 4237864"/>
                <a:gd name="connsiteX9" fmla="*/ 5348445 w 5348851"/>
                <a:gd name="connsiteY9" fmla="*/ 2174986 h 4237864"/>
                <a:gd name="connsiteX10" fmla="*/ 4286874 w 5348851"/>
                <a:gd name="connsiteY10" fmla="*/ 2427686 h 4237864"/>
                <a:gd name="connsiteX11" fmla="*/ 4228271 w 5348851"/>
                <a:gd name="connsiteY11" fmla="*/ 3489689 h 4237864"/>
                <a:gd name="connsiteX12" fmla="*/ 3499308 w 5348851"/>
                <a:gd name="connsiteY12" fmla="*/ 4237811 h 4237864"/>
                <a:gd name="connsiteX13" fmla="*/ 773108 w 5348851"/>
                <a:gd name="connsiteY13" fmla="*/ 4237474 h 4237864"/>
                <a:gd name="connsiteX14" fmla="*/ 3763 w 5348851"/>
                <a:gd name="connsiteY14" fmla="*/ 3545827 h 4237864"/>
                <a:gd name="connsiteX15" fmla="*/ 156 w 5348851"/>
                <a:gd name="connsiteY15" fmla="*/ 738327 h 4237864"/>
                <a:gd name="connsiteX0" fmla="*/ 156 w 5348715"/>
                <a:gd name="connsiteY0" fmla="*/ 738327 h 4237864"/>
                <a:gd name="connsiteX1" fmla="*/ 808833 w 5348715"/>
                <a:gd name="connsiteY1" fmla="*/ 2334 h 4237864"/>
                <a:gd name="connsiteX2" fmla="*/ 1665337 w 5348715"/>
                <a:gd name="connsiteY2" fmla="*/ 32349 h 4237864"/>
                <a:gd name="connsiteX3" fmla="*/ 2451856 w 5348715"/>
                <a:gd name="connsiteY3" fmla="*/ 312342 h 4237864"/>
                <a:gd name="connsiteX4" fmla="*/ 2659419 w 5348715"/>
                <a:gd name="connsiteY4" fmla="*/ 51486 h 4237864"/>
                <a:gd name="connsiteX5" fmla="*/ 3226011 w 5348715"/>
                <a:gd name="connsiteY5" fmla="*/ 9412 h 4237864"/>
                <a:gd name="connsiteX6" fmla="*/ 4222582 w 5348715"/>
                <a:gd name="connsiteY6" fmla="*/ 723596 h 4237864"/>
                <a:gd name="connsiteX7" fmla="*/ 4271125 w 5348715"/>
                <a:gd name="connsiteY7" fmla="*/ 1741766 h 4237864"/>
                <a:gd name="connsiteX8" fmla="*/ 4769384 w 5348715"/>
                <a:gd name="connsiteY8" fmla="*/ 1580267 h 4237864"/>
                <a:gd name="connsiteX9" fmla="*/ 5348445 w 5348715"/>
                <a:gd name="connsiteY9" fmla="*/ 2174986 h 4237864"/>
                <a:gd name="connsiteX10" fmla="*/ 4286874 w 5348715"/>
                <a:gd name="connsiteY10" fmla="*/ 2427686 h 4237864"/>
                <a:gd name="connsiteX11" fmla="*/ 4228271 w 5348715"/>
                <a:gd name="connsiteY11" fmla="*/ 3489689 h 4237864"/>
                <a:gd name="connsiteX12" fmla="*/ 3499308 w 5348715"/>
                <a:gd name="connsiteY12" fmla="*/ 4237811 h 4237864"/>
                <a:gd name="connsiteX13" fmla="*/ 773108 w 5348715"/>
                <a:gd name="connsiteY13" fmla="*/ 4237474 h 4237864"/>
                <a:gd name="connsiteX14" fmla="*/ 3763 w 5348715"/>
                <a:gd name="connsiteY14" fmla="*/ 3545827 h 4237864"/>
                <a:gd name="connsiteX15" fmla="*/ 156 w 5348715"/>
                <a:gd name="connsiteY15" fmla="*/ 738327 h 4237864"/>
                <a:gd name="connsiteX0" fmla="*/ 156 w 5348715"/>
                <a:gd name="connsiteY0" fmla="*/ 738327 h 4237864"/>
                <a:gd name="connsiteX1" fmla="*/ 808833 w 5348715"/>
                <a:gd name="connsiteY1" fmla="*/ 2334 h 4237864"/>
                <a:gd name="connsiteX2" fmla="*/ 1665337 w 5348715"/>
                <a:gd name="connsiteY2" fmla="*/ 32349 h 4237864"/>
                <a:gd name="connsiteX3" fmla="*/ 2451856 w 5348715"/>
                <a:gd name="connsiteY3" fmla="*/ 312342 h 4237864"/>
                <a:gd name="connsiteX4" fmla="*/ 2659419 w 5348715"/>
                <a:gd name="connsiteY4" fmla="*/ 51486 h 4237864"/>
                <a:gd name="connsiteX5" fmla="*/ 3226011 w 5348715"/>
                <a:gd name="connsiteY5" fmla="*/ 9412 h 4237864"/>
                <a:gd name="connsiteX6" fmla="*/ 4222582 w 5348715"/>
                <a:gd name="connsiteY6" fmla="*/ 723596 h 4237864"/>
                <a:gd name="connsiteX7" fmla="*/ 4271125 w 5348715"/>
                <a:gd name="connsiteY7" fmla="*/ 1741766 h 4237864"/>
                <a:gd name="connsiteX8" fmla="*/ 4769384 w 5348715"/>
                <a:gd name="connsiteY8" fmla="*/ 1580267 h 4237864"/>
                <a:gd name="connsiteX9" fmla="*/ 5348445 w 5348715"/>
                <a:gd name="connsiteY9" fmla="*/ 2174986 h 4237864"/>
                <a:gd name="connsiteX10" fmla="*/ 4286874 w 5348715"/>
                <a:gd name="connsiteY10" fmla="*/ 2427686 h 4237864"/>
                <a:gd name="connsiteX11" fmla="*/ 4228271 w 5348715"/>
                <a:gd name="connsiteY11" fmla="*/ 3489689 h 4237864"/>
                <a:gd name="connsiteX12" fmla="*/ 3499308 w 5348715"/>
                <a:gd name="connsiteY12" fmla="*/ 4237811 h 4237864"/>
                <a:gd name="connsiteX13" fmla="*/ 773108 w 5348715"/>
                <a:gd name="connsiteY13" fmla="*/ 4237474 h 4237864"/>
                <a:gd name="connsiteX14" fmla="*/ 3763 w 5348715"/>
                <a:gd name="connsiteY14" fmla="*/ 3545827 h 4237864"/>
                <a:gd name="connsiteX15" fmla="*/ 156 w 5348715"/>
                <a:gd name="connsiteY15" fmla="*/ 738327 h 4237864"/>
                <a:gd name="connsiteX0" fmla="*/ 156 w 5348715"/>
                <a:gd name="connsiteY0" fmla="*/ 738327 h 4237864"/>
                <a:gd name="connsiteX1" fmla="*/ 808833 w 5348715"/>
                <a:gd name="connsiteY1" fmla="*/ 2334 h 4237864"/>
                <a:gd name="connsiteX2" fmla="*/ 1665337 w 5348715"/>
                <a:gd name="connsiteY2" fmla="*/ 32349 h 4237864"/>
                <a:gd name="connsiteX3" fmla="*/ 2451856 w 5348715"/>
                <a:gd name="connsiteY3" fmla="*/ 312342 h 4237864"/>
                <a:gd name="connsiteX4" fmla="*/ 2659419 w 5348715"/>
                <a:gd name="connsiteY4" fmla="*/ 51486 h 4237864"/>
                <a:gd name="connsiteX5" fmla="*/ 3226011 w 5348715"/>
                <a:gd name="connsiteY5" fmla="*/ 9412 h 4237864"/>
                <a:gd name="connsiteX6" fmla="*/ 4222582 w 5348715"/>
                <a:gd name="connsiteY6" fmla="*/ 723596 h 4237864"/>
                <a:gd name="connsiteX7" fmla="*/ 4271125 w 5348715"/>
                <a:gd name="connsiteY7" fmla="*/ 1741766 h 4237864"/>
                <a:gd name="connsiteX8" fmla="*/ 4769384 w 5348715"/>
                <a:gd name="connsiteY8" fmla="*/ 1580267 h 4237864"/>
                <a:gd name="connsiteX9" fmla="*/ 5348445 w 5348715"/>
                <a:gd name="connsiteY9" fmla="*/ 2174986 h 4237864"/>
                <a:gd name="connsiteX10" fmla="*/ 4286874 w 5348715"/>
                <a:gd name="connsiteY10" fmla="*/ 2427686 h 4237864"/>
                <a:gd name="connsiteX11" fmla="*/ 4228271 w 5348715"/>
                <a:gd name="connsiteY11" fmla="*/ 3489689 h 4237864"/>
                <a:gd name="connsiteX12" fmla="*/ 3499308 w 5348715"/>
                <a:gd name="connsiteY12" fmla="*/ 4237811 h 4237864"/>
                <a:gd name="connsiteX13" fmla="*/ 773108 w 5348715"/>
                <a:gd name="connsiteY13" fmla="*/ 4237474 h 4237864"/>
                <a:gd name="connsiteX14" fmla="*/ 3763 w 5348715"/>
                <a:gd name="connsiteY14" fmla="*/ 3545827 h 4237864"/>
                <a:gd name="connsiteX15" fmla="*/ 156 w 5348715"/>
                <a:gd name="connsiteY15" fmla="*/ 738327 h 4237864"/>
                <a:gd name="connsiteX0" fmla="*/ 156 w 5348715"/>
                <a:gd name="connsiteY0" fmla="*/ 738327 h 4237864"/>
                <a:gd name="connsiteX1" fmla="*/ 808833 w 5348715"/>
                <a:gd name="connsiteY1" fmla="*/ 2334 h 4237864"/>
                <a:gd name="connsiteX2" fmla="*/ 1665337 w 5348715"/>
                <a:gd name="connsiteY2" fmla="*/ 32349 h 4237864"/>
                <a:gd name="connsiteX3" fmla="*/ 2451856 w 5348715"/>
                <a:gd name="connsiteY3" fmla="*/ 312342 h 4237864"/>
                <a:gd name="connsiteX4" fmla="*/ 2659419 w 5348715"/>
                <a:gd name="connsiteY4" fmla="*/ 51486 h 4237864"/>
                <a:gd name="connsiteX5" fmla="*/ 3226011 w 5348715"/>
                <a:gd name="connsiteY5" fmla="*/ 9412 h 4237864"/>
                <a:gd name="connsiteX6" fmla="*/ 4222582 w 5348715"/>
                <a:gd name="connsiteY6" fmla="*/ 723596 h 4237864"/>
                <a:gd name="connsiteX7" fmla="*/ 4271125 w 5348715"/>
                <a:gd name="connsiteY7" fmla="*/ 1741766 h 4237864"/>
                <a:gd name="connsiteX8" fmla="*/ 4769384 w 5348715"/>
                <a:gd name="connsiteY8" fmla="*/ 1580267 h 4237864"/>
                <a:gd name="connsiteX9" fmla="*/ 5348445 w 5348715"/>
                <a:gd name="connsiteY9" fmla="*/ 2174986 h 4237864"/>
                <a:gd name="connsiteX10" fmla="*/ 4286874 w 5348715"/>
                <a:gd name="connsiteY10" fmla="*/ 2427686 h 4237864"/>
                <a:gd name="connsiteX11" fmla="*/ 4228271 w 5348715"/>
                <a:gd name="connsiteY11" fmla="*/ 3489689 h 4237864"/>
                <a:gd name="connsiteX12" fmla="*/ 3499308 w 5348715"/>
                <a:gd name="connsiteY12" fmla="*/ 4237811 h 4237864"/>
                <a:gd name="connsiteX13" fmla="*/ 773108 w 5348715"/>
                <a:gd name="connsiteY13" fmla="*/ 4237474 h 4237864"/>
                <a:gd name="connsiteX14" fmla="*/ 3763 w 5348715"/>
                <a:gd name="connsiteY14" fmla="*/ 3545827 h 4237864"/>
                <a:gd name="connsiteX15" fmla="*/ 156 w 5348715"/>
                <a:gd name="connsiteY15" fmla="*/ 738327 h 4237864"/>
                <a:gd name="connsiteX0" fmla="*/ 156 w 5348715"/>
                <a:gd name="connsiteY0" fmla="*/ 738327 h 4237864"/>
                <a:gd name="connsiteX1" fmla="*/ 808833 w 5348715"/>
                <a:gd name="connsiteY1" fmla="*/ 2334 h 4237864"/>
                <a:gd name="connsiteX2" fmla="*/ 1665337 w 5348715"/>
                <a:gd name="connsiteY2" fmla="*/ 32349 h 4237864"/>
                <a:gd name="connsiteX3" fmla="*/ 2451856 w 5348715"/>
                <a:gd name="connsiteY3" fmla="*/ 312342 h 4237864"/>
                <a:gd name="connsiteX4" fmla="*/ 2659419 w 5348715"/>
                <a:gd name="connsiteY4" fmla="*/ 51486 h 4237864"/>
                <a:gd name="connsiteX5" fmla="*/ 3226011 w 5348715"/>
                <a:gd name="connsiteY5" fmla="*/ 9412 h 4237864"/>
                <a:gd name="connsiteX6" fmla="*/ 4222582 w 5348715"/>
                <a:gd name="connsiteY6" fmla="*/ 723596 h 4237864"/>
                <a:gd name="connsiteX7" fmla="*/ 4271125 w 5348715"/>
                <a:gd name="connsiteY7" fmla="*/ 1741766 h 4237864"/>
                <a:gd name="connsiteX8" fmla="*/ 4769384 w 5348715"/>
                <a:gd name="connsiteY8" fmla="*/ 1580267 h 4237864"/>
                <a:gd name="connsiteX9" fmla="*/ 5348445 w 5348715"/>
                <a:gd name="connsiteY9" fmla="*/ 2174986 h 4237864"/>
                <a:gd name="connsiteX10" fmla="*/ 4286874 w 5348715"/>
                <a:gd name="connsiteY10" fmla="*/ 2427686 h 4237864"/>
                <a:gd name="connsiteX11" fmla="*/ 4228271 w 5348715"/>
                <a:gd name="connsiteY11" fmla="*/ 3489689 h 4237864"/>
                <a:gd name="connsiteX12" fmla="*/ 3499308 w 5348715"/>
                <a:gd name="connsiteY12" fmla="*/ 4237811 h 4237864"/>
                <a:gd name="connsiteX13" fmla="*/ 773108 w 5348715"/>
                <a:gd name="connsiteY13" fmla="*/ 4237474 h 4237864"/>
                <a:gd name="connsiteX14" fmla="*/ 3763 w 5348715"/>
                <a:gd name="connsiteY14" fmla="*/ 3545827 h 4237864"/>
                <a:gd name="connsiteX15" fmla="*/ 156 w 5348715"/>
                <a:gd name="connsiteY15" fmla="*/ 738327 h 42378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348715" h="4237864">
                  <a:moveTo>
                    <a:pt x="156" y="738327"/>
                  </a:moveTo>
                  <a:cubicBezTo>
                    <a:pt x="-7377" y="528413"/>
                    <a:pt x="258176" y="48827"/>
                    <a:pt x="808833" y="2334"/>
                  </a:cubicBezTo>
                  <a:cubicBezTo>
                    <a:pt x="1100866" y="-724"/>
                    <a:pt x="1386367" y="-7047"/>
                    <a:pt x="1665337" y="32349"/>
                  </a:cubicBezTo>
                  <a:cubicBezTo>
                    <a:pt x="645173" y="1237112"/>
                    <a:pt x="3112791" y="1419705"/>
                    <a:pt x="2451856" y="312342"/>
                  </a:cubicBezTo>
                  <a:cubicBezTo>
                    <a:pt x="2413275" y="244984"/>
                    <a:pt x="2320960" y="93559"/>
                    <a:pt x="2659419" y="51486"/>
                  </a:cubicBezTo>
                  <a:cubicBezTo>
                    <a:pt x="2857710" y="15465"/>
                    <a:pt x="3040290" y="1441"/>
                    <a:pt x="3226011" y="9412"/>
                  </a:cubicBezTo>
                  <a:cubicBezTo>
                    <a:pt x="4042111" y="-29047"/>
                    <a:pt x="4185765" y="520100"/>
                    <a:pt x="4222582" y="723596"/>
                  </a:cubicBezTo>
                  <a:cubicBezTo>
                    <a:pt x="4227241" y="1030516"/>
                    <a:pt x="4260181" y="1459984"/>
                    <a:pt x="4271125" y="1741766"/>
                  </a:cubicBezTo>
                  <a:cubicBezTo>
                    <a:pt x="4286382" y="1892180"/>
                    <a:pt x="4405334" y="1816351"/>
                    <a:pt x="4769384" y="1580267"/>
                  </a:cubicBezTo>
                  <a:cubicBezTo>
                    <a:pt x="5018965" y="1417146"/>
                    <a:pt x="5359672" y="1869909"/>
                    <a:pt x="5348445" y="2174986"/>
                  </a:cubicBezTo>
                  <a:cubicBezTo>
                    <a:pt x="5318241" y="3060497"/>
                    <a:pt x="4794702" y="2799082"/>
                    <a:pt x="4286874" y="2427686"/>
                  </a:cubicBezTo>
                  <a:cubicBezTo>
                    <a:pt x="4235917" y="2718843"/>
                    <a:pt x="4247805" y="3135688"/>
                    <a:pt x="4228271" y="3489689"/>
                  </a:cubicBezTo>
                  <a:cubicBezTo>
                    <a:pt x="4201391" y="3890820"/>
                    <a:pt x="3757344" y="4242872"/>
                    <a:pt x="3499308" y="4237811"/>
                  </a:cubicBezTo>
                  <a:lnTo>
                    <a:pt x="773108" y="4237474"/>
                  </a:lnTo>
                  <a:cubicBezTo>
                    <a:pt x="323831" y="4233434"/>
                    <a:pt x="8255" y="3786378"/>
                    <a:pt x="3763" y="3545827"/>
                  </a:cubicBezTo>
                  <a:cubicBezTo>
                    <a:pt x="2561" y="2354957"/>
                    <a:pt x="1358" y="1929197"/>
                    <a:pt x="156" y="738327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27" name="Rectangle 26"/>
            <p:cNvSpPr/>
            <p:nvPr/>
          </p:nvSpPr>
          <p:spPr>
            <a:xfrm>
              <a:off x="6957356" y="5460954"/>
              <a:ext cx="977643" cy="35020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vi-VN" dirty="0">
                  <a:solidFill>
                    <a:schemeClr val="bg1"/>
                  </a:solidFill>
                  <a:latin typeface="+mj-lt"/>
                  <a:ea typeface="+mn-ea"/>
                  <a:cs typeface="+mn-ea"/>
                  <a:sym typeface="+mn-lt"/>
                </a:rPr>
                <a:t>Element</a:t>
              </a:r>
              <a:endParaRPr lang="en-US" dirty="0">
                <a:solidFill>
                  <a:schemeClr val="bg1"/>
                </a:solidFill>
                <a:latin typeface="+mj-lt"/>
                <a:ea typeface="+mn-ea"/>
                <a:cs typeface="+mn-ea"/>
                <a:sym typeface="+mn-lt"/>
              </a:endParaRPr>
            </a:p>
          </p:txBody>
        </p:sp>
        <p:grpSp>
          <p:nvGrpSpPr>
            <p:cNvPr id="28" name="Group 27"/>
            <p:cNvGrpSpPr/>
            <p:nvPr/>
          </p:nvGrpSpPr>
          <p:grpSpPr>
            <a:xfrm>
              <a:off x="7292584" y="5012271"/>
              <a:ext cx="307185" cy="410047"/>
              <a:chOff x="1563688" y="8880475"/>
              <a:chExt cx="696912" cy="930275"/>
            </a:xfrm>
            <a:solidFill>
              <a:schemeClr val="bg1"/>
            </a:solidFill>
          </p:grpSpPr>
          <p:sp>
            <p:nvSpPr>
              <p:cNvPr id="29" name="AutoShape 108"/>
              <p:cNvSpPr>
                <a:spLocks/>
              </p:cNvSpPr>
              <p:nvPr/>
            </p:nvSpPr>
            <p:spPr bwMode="auto">
              <a:xfrm>
                <a:off x="1736725" y="9055100"/>
                <a:ext cx="349250" cy="349250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1800"/>
                    </a:moveTo>
                    <a:cubicBezTo>
                      <a:pt x="15764" y="1800"/>
                      <a:pt x="19800" y="5835"/>
                      <a:pt x="19800" y="10800"/>
                    </a:cubicBezTo>
                    <a:cubicBezTo>
                      <a:pt x="19800" y="15764"/>
                      <a:pt x="15764" y="19800"/>
                      <a:pt x="10800" y="19800"/>
                    </a:cubicBezTo>
                    <a:cubicBezTo>
                      <a:pt x="5835" y="19800"/>
                      <a:pt x="1800" y="15764"/>
                      <a:pt x="1800" y="10800"/>
                    </a:cubicBezTo>
                    <a:cubicBezTo>
                      <a:pt x="1800" y="5835"/>
                      <a:pt x="5835" y="1800"/>
                      <a:pt x="10800" y="1800"/>
                    </a:cubicBezTo>
                    <a:moveTo>
                      <a:pt x="10800" y="21599"/>
                    </a:moveTo>
                    <a:cubicBezTo>
                      <a:pt x="16756" y="21599"/>
                      <a:pt x="21600" y="16756"/>
                      <a:pt x="21600" y="10800"/>
                    </a:cubicBezTo>
                    <a:cubicBezTo>
                      <a:pt x="21600" y="4843"/>
                      <a:pt x="16756" y="0"/>
                      <a:pt x="10800" y="0"/>
                    </a:cubicBezTo>
                    <a:cubicBezTo>
                      <a:pt x="4843" y="0"/>
                      <a:pt x="0" y="4843"/>
                      <a:pt x="0" y="10800"/>
                    </a:cubicBezTo>
                    <a:cubicBezTo>
                      <a:pt x="0" y="16756"/>
                      <a:pt x="4843" y="21599"/>
                      <a:pt x="10800" y="21599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40181" tIns="40181" rIns="40181" bIns="40181" anchor="ctr"/>
              <a:lstStyle/>
              <a:p>
                <a:pPr defTabSz="482163"/>
                <a:endParaRPr lang="en-US" sz="3164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+mj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30" name="AutoShape 109"/>
              <p:cNvSpPr>
                <a:spLocks/>
              </p:cNvSpPr>
              <p:nvPr/>
            </p:nvSpPr>
            <p:spPr bwMode="auto">
              <a:xfrm>
                <a:off x="1563688" y="8880475"/>
                <a:ext cx="696912" cy="93027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904" y="20170"/>
                    </a:moveTo>
                    <a:cubicBezTo>
                      <a:pt x="10885" y="20184"/>
                      <a:pt x="10830" y="20215"/>
                      <a:pt x="10782" y="20237"/>
                    </a:cubicBezTo>
                    <a:cubicBezTo>
                      <a:pt x="10774" y="20218"/>
                      <a:pt x="10707" y="20178"/>
                      <a:pt x="10666" y="20147"/>
                    </a:cubicBezTo>
                    <a:cubicBezTo>
                      <a:pt x="7368" y="17300"/>
                      <a:pt x="1799" y="12497"/>
                      <a:pt x="1799" y="8101"/>
                    </a:cubicBezTo>
                    <a:cubicBezTo>
                      <a:pt x="1799" y="4378"/>
                      <a:pt x="5838" y="1350"/>
                      <a:pt x="10800" y="1350"/>
                    </a:cubicBezTo>
                    <a:cubicBezTo>
                      <a:pt x="15762" y="1350"/>
                      <a:pt x="19800" y="4378"/>
                      <a:pt x="19800" y="8101"/>
                    </a:cubicBezTo>
                    <a:cubicBezTo>
                      <a:pt x="19800" y="12497"/>
                      <a:pt x="14231" y="17300"/>
                      <a:pt x="10904" y="20170"/>
                    </a:cubicBezTo>
                    <a:moveTo>
                      <a:pt x="10800" y="0"/>
                    </a:moveTo>
                    <a:cubicBezTo>
                      <a:pt x="4844" y="0"/>
                      <a:pt x="0" y="3588"/>
                      <a:pt x="0" y="8101"/>
                    </a:cubicBezTo>
                    <a:cubicBezTo>
                      <a:pt x="0" y="12826"/>
                      <a:pt x="5400" y="17660"/>
                      <a:pt x="9337" y="21056"/>
                    </a:cubicBezTo>
                    <a:cubicBezTo>
                      <a:pt x="9352" y="21070"/>
                      <a:pt x="9984" y="21599"/>
                      <a:pt x="10766" y="21599"/>
                    </a:cubicBezTo>
                    <a:lnTo>
                      <a:pt x="10834" y="21599"/>
                    </a:lnTo>
                    <a:cubicBezTo>
                      <a:pt x="11615" y="21599"/>
                      <a:pt x="12247" y="21070"/>
                      <a:pt x="12262" y="21056"/>
                    </a:cubicBezTo>
                    <a:cubicBezTo>
                      <a:pt x="16200" y="17660"/>
                      <a:pt x="21599" y="12826"/>
                      <a:pt x="21599" y="8101"/>
                    </a:cubicBezTo>
                    <a:cubicBezTo>
                      <a:pt x="21599" y="3588"/>
                      <a:pt x="16755" y="0"/>
                      <a:pt x="1080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40181" tIns="40181" rIns="40181" bIns="40181" anchor="ctr"/>
              <a:lstStyle/>
              <a:p>
                <a:pPr defTabSz="482163"/>
                <a:endParaRPr lang="en-US" sz="3164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+mj-lt"/>
                  <a:ea typeface="+mn-ea"/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31" name="Group 30"/>
          <p:cNvGrpSpPr/>
          <p:nvPr/>
        </p:nvGrpSpPr>
        <p:grpSpPr>
          <a:xfrm>
            <a:off x="5559701" y="2984429"/>
            <a:ext cx="1286202" cy="1623346"/>
            <a:chOff x="5271374" y="2829836"/>
            <a:chExt cx="1219577" cy="1539257"/>
          </a:xfrm>
        </p:grpSpPr>
        <p:sp>
          <p:nvSpPr>
            <p:cNvPr id="32" name="Rectangle 4"/>
            <p:cNvSpPr/>
            <p:nvPr/>
          </p:nvSpPr>
          <p:spPr>
            <a:xfrm rot="16200000" flipV="1">
              <a:off x="5111534" y="2989676"/>
              <a:ext cx="1539257" cy="1219577"/>
            </a:xfrm>
            <a:custGeom>
              <a:avLst/>
              <a:gdLst>
                <a:gd name="connsiteX0" fmla="*/ 0 w 5306094"/>
                <a:gd name="connsiteY0" fmla="*/ 0 h 4224272"/>
                <a:gd name="connsiteX1" fmla="*/ 5306094 w 5306094"/>
                <a:gd name="connsiteY1" fmla="*/ 0 h 4224272"/>
                <a:gd name="connsiteX2" fmla="*/ 5306094 w 5306094"/>
                <a:gd name="connsiteY2" fmla="*/ 4224272 h 4224272"/>
                <a:gd name="connsiteX3" fmla="*/ 0 w 5306094"/>
                <a:gd name="connsiteY3" fmla="*/ 4224272 h 4224272"/>
                <a:gd name="connsiteX4" fmla="*/ 0 w 5306094"/>
                <a:gd name="connsiteY4" fmla="*/ 0 h 4224272"/>
                <a:gd name="connsiteX0" fmla="*/ 0 w 5306094"/>
                <a:gd name="connsiteY0" fmla="*/ 12879 h 4237151"/>
                <a:gd name="connsiteX1" fmla="*/ 1622737 w 5306094"/>
                <a:gd name="connsiteY1" fmla="*/ 0 h 4237151"/>
                <a:gd name="connsiteX2" fmla="*/ 5306094 w 5306094"/>
                <a:gd name="connsiteY2" fmla="*/ 12879 h 4237151"/>
                <a:gd name="connsiteX3" fmla="*/ 5306094 w 5306094"/>
                <a:gd name="connsiteY3" fmla="*/ 4237151 h 4237151"/>
                <a:gd name="connsiteX4" fmla="*/ 0 w 5306094"/>
                <a:gd name="connsiteY4" fmla="*/ 4237151 h 4237151"/>
                <a:gd name="connsiteX5" fmla="*/ 0 w 5306094"/>
                <a:gd name="connsiteY5" fmla="*/ 12879 h 4237151"/>
                <a:gd name="connsiteX0" fmla="*/ 0 w 5306094"/>
                <a:gd name="connsiteY0" fmla="*/ 25756 h 4250028"/>
                <a:gd name="connsiteX1" fmla="*/ 1622737 w 5306094"/>
                <a:gd name="connsiteY1" fmla="*/ 12877 h 4250028"/>
                <a:gd name="connsiteX2" fmla="*/ 2588652 w 5306094"/>
                <a:gd name="connsiteY2" fmla="*/ 0 h 4250028"/>
                <a:gd name="connsiteX3" fmla="*/ 5306094 w 5306094"/>
                <a:gd name="connsiteY3" fmla="*/ 25756 h 4250028"/>
                <a:gd name="connsiteX4" fmla="*/ 5306094 w 5306094"/>
                <a:gd name="connsiteY4" fmla="*/ 4250028 h 4250028"/>
                <a:gd name="connsiteX5" fmla="*/ 0 w 5306094"/>
                <a:gd name="connsiteY5" fmla="*/ 4250028 h 4250028"/>
                <a:gd name="connsiteX6" fmla="*/ 0 w 5306094"/>
                <a:gd name="connsiteY6" fmla="*/ 25756 h 4250028"/>
                <a:gd name="connsiteX0" fmla="*/ 0 w 5306094"/>
                <a:gd name="connsiteY0" fmla="*/ 12879 h 4237151"/>
                <a:gd name="connsiteX1" fmla="*/ 1622737 w 5306094"/>
                <a:gd name="connsiteY1" fmla="*/ 0 h 4237151"/>
                <a:gd name="connsiteX2" fmla="*/ 5306094 w 5306094"/>
                <a:gd name="connsiteY2" fmla="*/ 12879 h 4237151"/>
                <a:gd name="connsiteX3" fmla="*/ 5306094 w 5306094"/>
                <a:gd name="connsiteY3" fmla="*/ 4237151 h 4237151"/>
                <a:gd name="connsiteX4" fmla="*/ 0 w 5306094"/>
                <a:gd name="connsiteY4" fmla="*/ 4237151 h 4237151"/>
                <a:gd name="connsiteX5" fmla="*/ 0 w 5306094"/>
                <a:gd name="connsiteY5" fmla="*/ 12879 h 4237151"/>
                <a:gd name="connsiteX0" fmla="*/ 0 w 5306094"/>
                <a:gd name="connsiteY0" fmla="*/ 12879 h 4237151"/>
                <a:gd name="connsiteX1" fmla="*/ 1622737 w 5306094"/>
                <a:gd name="connsiteY1" fmla="*/ 0 h 4237151"/>
                <a:gd name="connsiteX2" fmla="*/ 3207194 w 5306094"/>
                <a:gd name="connsiteY2" fmla="*/ 5532 h 4237151"/>
                <a:gd name="connsiteX3" fmla="*/ 5306094 w 5306094"/>
                <a:gd name="connsiteY3" fmla="*/ 12879 h 4237151"/>
                <a:gd name="connsiteX4" fmla="*/ 5306094 w 5306094"/>
                <a:gd name="connsiteY4" fmla="*/ 4237151 h 4237151"/>
                <a:gd name="connsiteX5" fmla="*/ 0 w 5306094"/>
                <a:gd name="connsiteY5" fmla="*/ 4237151 h 4237151"/>
                <a:gd name="connsiteX6" fmla="*/ 0 w 5306094"/>
                <a:gd name="connsiteY6" fmla="*/ 12879 h 4237151"/>
                <a:gd name="connsiteX0" fmla="*/ 0 w 5306094"/>
                <a:gd name="connsiteY0" fmla="*/ 12879 h 4237151"/>
                <a:gd name="connsiteX1" fmla="*/ 1622737 w 5306094"/>
                <a:gd name="connsiteY1" fmla="*/ 0 h 4237151"/>
                <a:gd name="connsiteX2" fmla="*/ 2620968 w 5306094"/>
                <a:gd name="connsiteY2" fmla="*/ 2727 h 4237151"/>
                <a:gd name="connsiteX3" fmla="*/ 3207194 w 5306094"/>
                <a:gd name="connsiteY3" fmla="*/ 5532 h 4237151"/>
                <a:gd name="connsiteX4" fmla="*/ 5306094 w 5306094"/>
                <a:gd name="connsiteY4" fmla="*/ 12879 h 4237151"/>
                <a:gd name="connsiteX5" fmla="*/ 5306094 w 5306094"/>
                <a:gd name="connsiteY5" fmla="*/ 4237151 h 4237151"/>
                <a:gd name="connsiteX6" fmla="*/ 0 w 5306094"/>
                <a:gd name="connsiteY6" fmla="*/ 4237151 h 4237151"/>
                <a:gd name="connsiteX7" fmla="*/ 0 w 5306094"/>
                <a:gd name="connsiteY7" fmla="*/ 12879 h 4237151"/>
                <a:gd name="connsiteX0" fmla="*/ 0 w 5306094"/>
                <a:gd name="connsiteY0" fmla="*/ 12879 h 4237151"/>
                <a:gd name="connsiteX1" fmla="*/ 1622737 w 5306094"/>
                <a:gd name="connsiteY1" fmla="*/ 0 h 4237151"/>
                <a:gd name="connsiteX2" fmla="*/ 2640602 w 5306094"/>
                <a:gd name="connsiteY2" fmla="*/ 47606 h 4237151"/>
                <a:gd name="connsiteX3" fmla="*/ 3207194 w 5306094"/>
                <a:gd name="connsiteY3" fmla="*/ 5532 h 4237151"/>
                <a:gd name="connsiteX4" fmla="*/ 5306094 w 5306094"/>
                <a:gd name="connsiteY4" fmla="*/ 12879 h 4237151"/>
                <a:gd name="connsiteX5" fmla="*/ 5306094 w 5306094"/>
                <a:gd name="connsiteY5" fmla="*/ 4237151 h 4237151"/>
                <a:gd name="connsiteX6" fmla="*/ 0 w 5306094"/>
                <a:gd name="connsiteY6" fmla="*/ 4237151 h 4237151"/>
                <a:gd name="connsiteX7" fmla="*/ 0 w 5306094"/>
                <a:gd name="connsiteY7" fmla="*/ 12879 h 4237151"/>
                <a:gd name="connsiteX0" fmla="*/ 0 w 5306094"/>
                <a:gd name="connsiteY0" fmla="*/ 12879 h 4237151"/>
                <a:gd name="connsiteX1" fmla="*/ 1622737 w 5306094"/>
                <a:gd name="connsiteY1" fmla="*/ 0 h 4237151"/>
                <a:gd name="connsiteX2" fmla="*/ 2374136 w 5306094"/>
                <a:gd name="connsiteY2" fmla="*/ 39191 h 4237151"/>
                <a:gd name="connsiteX3" fmla="*/ 2640602 w 5306094"/>
                <a:gd name="connsiteY3" fmla="*/ 47606 h 4237151"/>
                <a:gd name="connsiteX4" fmla="*/ 3207194 w 5306094"/>
                <a:gd name="connsiteY4" fmla="*/ 5532 h 4237151"/>
                <a:gd name="connsiteX5" fmla="*/ 5306094 w 5306094"/>
                <a:gd name="connsiteY5" fmla="*/ 12879 h 4237151"/>
                <a:gd name="connsiteX6" fmla="*/ 5306094 w 5306094"/>
                <a:gd name="connsiteY6" fmla="*/ 4237151 h 4237151"/>
                <a:gd name="connsiteX7" fmla="*/ 0 w 5306094"/>
                <a:gd name="connsiteY7" fmla="*/ 4237151 h 4237151"/>
                <a:gd name="connsiteX8" fmla="*/ 0 w 5306094"/>
                <a:gd name="connsiteY8" fmla="*/ 12879 h 4237151"/>
                <a:gd name="connsiteX0" fmla="*/ 0 w 5306094"/>
                <a:gd name="connsiteY0" fmla="*/ 12879 h 4237151"/>
                <a:gd name="connsiteX1" fmla="*/ 1622737 w 5306094"/>
                <a:gd name="connsiteY1" fmla="*/ 0 h 4237151"/>
                <a:gd name="connsiteX2" fmla="*/ 2433039 w 5306094"/>
                <a:gd name="connsiteY2" fmla="*/ 308462 h 4237151"/>
                <a:gd name="connsiteX3" fmla="*/ 2640602 w 5306094"/>
                <a:gd name="connsiteY3" fmla="*/ 47606 h 4237151"/>
                <a:gd name="connsiteX4" fmla="*/ 3207194 w 5306094"/>
                <a:gd name="connsiteY4" fmla="*/ 5532 h 4237151"/>
                <a:gd name="connsiteX5" fmla="*/ 5306094 w 5306094"/>
                <a:gd name="connsiteY5" fmla="*/ 12879 h 4237151"/>
                <a:gd name="connsiteX6" fmla="*/ 5306094 w 5306094"/>
                <a:gd name="connsiteY6" fmla="*/ 4237151 h 4237151"/>
                <a:gd name="connsiteX7" fmla="*/ 0 w 5306094"/>
                <a:gd name="connsiteY7" fmla="*/ 4237151 h 4237151"/>
                <a:gd name="connsiteX8" fmla="*/ 0 w 5306094"/>
                <a:gd name="connsiteY8" fmla="*/ 12879 h 4237151"/>
                <a:gd name="connsiteX0" fmla="*/ 0 w 5306094"/>
                <a:gd name="connsiteY0" fmla="*/ 7347 h 4231619"/>
                <a:gd name="connsiteX1" fmla="*/ 1614323 w 5306094"/>
                <a:gd name="connsiteY1" fmla="*/ 30931 h 4231619"/>
                <a:gd name="connsiteX2" fmla="*/ 2433039 w 5306094"/>
                <a:gd name="connsiteY2" fmla="*/ 302930 h 4231619"/>
                <a:gd name="connsiteX3" fmla="*/ 2640602 w 5306094"/>
                <a:gd name="connsiteY3" fmla="*/ 42074 h 4231619"/>
                <a:gd name="connsiteX4" fmla="*/ 3207194 w 5306094"/>
                <a:gd name="connsiteY4" fmla="*/ 0 h 4231619"/>
                <a:gd name="connsiteX5" fmla="*/ 5306094 w 5306094"/>
                <a:gd name="connsiteY5" fmla="*/ 7347 h 4231619"/>
                <a:gd name="connsiteX6" fmla="*/ 5306094 w 5306094"/>
                <a:gd name="connsiteY6" fmla="*/ 4231619 h 4231619"/>
                <a:gd name="connsiteX7" fmla="*/ 0 w 5306094"/>
                <a:gd name="connsiteY7" fmla="*/ 4231619 h 4231619"/>
                <a:gd name="connsiteX8" fmla="*/ 0 w 5306094"/>
                <a:gd name="connsiteY8" fmla="*/ 7347 h 4231619"/>
                <a:gd name="connsiteX0" fmla="*/ 0 w 5306094"/>
                <a:gd name="connsiteY0" fmla="*/ 7347 h 4231619"/>
                <a:gd name="connsiteX1" fmla="*/ 1617128 w 5306094"/>
                <a:gd name="connsiteY1" fmla="*/ 77 h 4231619"/>
                <a:gd name="connsiteX2" fmla="*/ 2433039 w 5306094"/>
                <a:gd name="connsiteY2" fmla="*/ 302930 h 4231619"/>
                <a:gd name="connsiteX3" fmla="*/ 2640602 w 5306094"/>
                <a:gd name="connsiteY3" fmla="*/ 42074 h 4231619"/>
                <a:gd name="connsiteX4" fmla="*/ 3207194 w 5306094"/>
                <a:gd name="connsiteY4" fmla="*/ 0 h 4231619"/>
                <a:gd name="connsiteX5" fmla="*/ 5306094 w 5306094"/>
                <a:gd name="connsiteY5" fmla="*/ 7347 h 4231619"/>
                <a:gd name="connsiteX6" fmla="*/ 5306094 w 5306094"/>
                <a:gd name="connsiteY6" fmla="*/ 4231619 h 4231619"/>
                <a:gd name="connsiteX7" fmla="*/ 0 w 5306094"/>
                <a:gd name="connsiteY7" fmla="*/ 4231619 h 4231619"/>
                <a:gd name="connsiteX8" fmla="*/ 0 w 5306094"/>
                <a:gd name="connsiteY8" fmla="*/ 7347 h 4231619"/>
                <a:gd name="connsiteX0" fmla="*/ 0 w 5306094"/>
                <a:gd name="connsiteY0" fmla="*/ 7347 h 4231619"/>
                <a:gd name="connsiteX1" fmla="*/ 1617128 w 5306094"/>
                <a:gd name="connsiteY1" fmla="*/ 77 h 4231619"/>
                <a:gd name="connsiteX2" fmla="*/ 2433039 w 5306094"/>
                <a:gd name="connsiteY2" fmla="*/ 302930 h 4231619"/>
                <a:gd name="connsiteX3" fmla="*/ 2640602 w 5306094"/>
                <a:gd name="connsiteY3" fmla="*/ 42074 h 4231619"/>
                <a:gd name="connsiteX4" fmla="*/ 3207194 w 5306094"/>
                <a:gd name="connsiteY4" fmla="*/ 0 h 4231619"/>
                <a:gd name="connsiteX5" fmla="*/ 5306094 w 5306094"/>
                <a:gd name="connsiteY5" fmla="*/ 7347 h 4231619"/>
                <a:gd name="connsiteX6" fmla="*/ 5306094 w 5306094"/>
                <a:gd name="connsiteY6" fmla="*/ 4231619 h 4231619"/>
                <a:gd name="connsiteX7" fmla="*/ 0 w 5306094"/>
                <a:gd name="connsiteY7" fmla="*/ 4231619 h 4231619"/>
                <a:gd name="connsiteX8" fmla="*/ 0 w 5306094"/>
                <a:gd name="connsiteY8" fmla="*/ 7347 h 4231619"/>
                <a:gd name="connsiteX0" fmla="*/ 0 w 5306094"/>
                <a:gd name="connsiteY0" fmla="*/ 7347 h 4231619"/>
                <a:gd name="connsiteX1" fmla="*/ 1617128 w 5306094"/>
                <a:gd name="connsiteY1" fmla="*/ 77 h 4231619"/>
                <a:gd name="connsiteX2" fmla="*/ 2433039 w 5306094"/>
                <a:gd name="connsiteY2" fmla="*/ 302930 h 4231619"/>
                <a:gd name="connsiteX3" fmla="*/ 2640602 w 5306094"/>
                <a:gd name="connsiteY3" fmla="*/ 42074 h 4231619"/>
                <a:gd name="connsiteX4" fmla="*/ 3207194 w 5306094"/>
                <a:gd name="connsiteY4" fmla="*/ 0 h 4231619"/>
                <a:gd name="connsiteX5" fmla="*/ 4203765 w 5306094"/>
                <a:gd name="connsiteY5" fmla="*/ 714184 h 4231619"/>
                <a:gd name="connsiteX6" fmla="*/ 5306094 w 5306094"/>
                <a:gd name="connsiteY6" fmla="*/ 4231619 h 4231619"/>
                <a:gd name="connsiteX7" fmla="*/ 0 w 5306094"/>
                <a:gd name="connsiteY7" fmla="*/ 4231619 h 4231619"/>
                <a:gd name="connsiteX8" fmla="*/ 0 w 5306094"/>
                <a:gd name="connsiteY8" fmla="*/ 7347 h 4231619"/>
                <a:gd name="connsiteX0" fmla="*/ 0 w 5306094"/>
                <a:gd name="connsiteY0" fmla="*/ 7347 h 4231619"/>
                <a:gd name="connsiteX1" fmla="*/ 1617128 w 5306094"/>
                <a:gd name="connsiteY1" fmla="*/ 77 h 4231619"/>
                <a:gd name="connsiteX2" fmla="*/ 2433039 w 5306094"/>
                <a:gd name="connsiteY2" fmla="*/ 302930 h 4231619"/>
                <a:gd name="connsiteX3" fmla="*/ 2640602 w 5306094"/>
                <a:gd name="connsiteY3" fmla="*/ 42074 h 4231619"/>
                <a:gd name="connsiteX4" fmla="*/ 3207194 w 5306094"/>
                <a:gd name="connsiteY4" fmla="*/ 0 h 4231619"/>
                <a:gd name="connsiteX5" fmla="*/ 4203765 w 5306094"/>
                <a:gd name="connsiteY5" fmla="*/ 714184 h 4231619"/>
                <a:gd name="connsiteX6" fmla="*/ 4517086 w 5306094"/>
                <a:gd name="connsiteY6" fmla="*/ 1719409 h 4231619"/>
                <a:gd name="connsiteX7" fmla="*/ 5306094 w 5306094"/>
                <a:gd name="connsiteY7" fmla="*/ 4231619 h 4231619"/>
                <a:gd name="connsiteX8" fmla="*/ 0 w 5306094"/>
                <a:gd name="connsiteY8" fmla="*/ 4231619 h 4231619"/>
                <a:gd name="connsiteX9" fmla="*/ 0 w 5306094"/>
                <a:gd name="connsiteY9" fmla="*/ 7347 h 4231619"/>
                <a:gd name="connsiteX0" fmla="*/ 0 w 5306094"/>
                <a:gd name="connsiteY0" fmla="*/ 7347 h 4231619"/>
                <a:gd name="connsiteX1" fmla="*/ 1617128 w 5306094"/>
                <a:gd name="connsiteY1" fmla="*/ 77 h 4231619"/>
                <a:gd name="connsiteX2" fmla="*/ 2433039 w 5306094"/>
                <a:gd name="connsiteY2" fmla="*/ 302930 h 4231619"/>
                <a:gd name="connsiteX3" fmla="*/ 2640602 w 5306094"/>
                <a:gd name="connsiteY3" fmla="*/ 42074 h 4231619"/>
                <a:gd name="connsiteX4" fmla="*/ 3207194 w 5306094"/>
                <a:gd name="connsiteY4" fmla="*/ 0 h 4231619"/>
                <a:gd name="connsiteX5" fmla="*/ 4203765 w 5306094"/>
                <a:gd name="connsiteY5" fmla="*/ 714184 h 4231619"/>
                <a:gd name="connsiteX6" fmla="*/ 4236596 w 5306094"/>
                <a:gd name="connsiteY6" fmla="*/ 1559529 h 4231619"/>
                <a:gd name="connsiteX7" fmla="*/ 5306094 w 5306094"/>
                <a:gd name="connsiteY7" fmla="*/ 4231619 h 4231619"/>
                <a:gd name="connsiteX8" fmla="*/ 0 w 5306094"/>
                <a:gd name="connsiteY8" fmla="*/ 4231619 h 4231619"/>
                <a:gd name="connsiteX9" fmla="*/ 0 w 5306094"/>
                <a:gd name="connsiteY9" fmla="*/ 7347 h 4231619"/>
                <a:gd name="connsiteX0" fmla="*/ 0 w 5306094"/>
                <a:gd name="connsiteY0" fmla="*/ 7347 h 4231619"/>
                <a:gd name="connsiteX1" fmla="*/ 1617128 w 5306094"/>
                <a:gd name="connsiteY1" fmla="*/ 77 h 4231619"/>
                <a:gd name="connsiteX2" fmla="*/ 2433039 w 5306094"/>
                <a:gd name="connsiteY2" fmla="*/ 302930 h 4231619"/>
                <a:gd name="connsiteX3" fmla="*/ 2640602 w 5306094"/>
                <a:gd name="connsiteY3" fmla="*/ 42074 h 4231619"/>
                <a:gd name="connsiteX4" fmla="*/ 3207194 w 5306094"/>
                <a:gd name="connsiteY4" fmla="*/ 0 h 4231619"/>
                <a:gd name="connsiteX5" fmla="*/ 4203765 w 5306094"/>
                <a:gd name="connsiteY5" fmla="*/ 714184 h 4231619"/>
                <a:gd name="connsiteX6" fmla="*/ 4236596 w 5306094"/>
                <a:gd name="connsiteY6" fmla="*/ 1559529 h 4231619"/>
                <a:gd name="connsiteX7" fmla="*/ 4449768 w 5306094"/>
                <a:gd name="connsiteY7" fmla="*/ 2112096 h 4231619"/>
                <a:gd name="connsiteX8" fmla="*/ 5306094 w 5306094"/>
                <a:gd name="connsiteY8" fmla="*/ 4231619 h 4231619"/>
                <a:gd name="connsiteX9" fmla="*/ 0 w 5306094"/>
                <a:gd name="connsiteY9" fmla="*/ 4231619 h 4231619"/>
                <a:gd name="connsiteX10" fmla="*/ 0 w 5306094"/>
                <a:gd name="connsiteY10" fmla="*/ 7347 h 4231619"/>
                <a:gd name="connsiteX0" fmla="*/ 0 w 5306094"/>
                <a:gd name="connsiteY0" fmla="*/ 7347 h 4231619"/>
                <a:gd name="connsiteX1" fmla="*/ 1617128 w 5306094"/>
                <a:gd name="connsiteY1" fmla="*/ 77 h 4231619"/>
                <a:gd name="connsiteX2" fmla="*/ 2433039 w 5306094"/>
                <a:gd name="connsiteY2" fmla="*/ 302930 h 4231619"/>
                <a:gd name="connsiteX3" fmla="*/ 2640602 w 5306094"/>
                <a:gd name="connsiteY3" fmla="*/ 42074 h 4231619"/>
                <a:gd name="connsiteX4" fmla="*/ 3207194 w 5306094"/>
                <a:gd name="connsiteY4" fmla="*/ 0 h 4231619"/>
                <a:gd name="connsiteX5" fmla="*/ 4203765 w 5306094"/>
                <a:gd name="connsiteY5" fmla="*/ 714184 h 4231619"/>
                <a:gd name="connsiteX6" fmla="*/ 4236596 w 5306094"/>
                <a:gd name="connsiteY6" fmla="*/ 1559529 h 4231619"/>
                <a:gd name="connsiteX7" fmla="*/ 4744283 w 5306094"/>
                <a:gd name="connsiteY7" fmla="*/ 1595993 h 4231619"/>
                <a:gd name="connsiteX8" fmla="*/ 5306094 w 5306094"/>
                <a:gd name="connsiteY8" fmla="*/ 4231619 h 4231619"/>
                <a:gd name="connsiteX9" fmla="*/ 0 w 5306094"/>
                <a:gd name="connsiteY9" fmla="*/ 4231619 h 4231619"/>
                <a:gd name="connsiteX10" fmla="*/ 0 w 5306094"/>
                <a:gd name="connsiteY10" fmla="*/ 7347 h 4231619"/>
                <a:gd name="connsiteX0" fmla="*/ 0 w 5306094"/>
                <a:gd name="connsiteY0" fmla="*/ 7347 h 4231619"/>
                <a:gd name="connsiteX1" fmla="*/ 1617128 w 5306094"/>
                <a:gd name="connsiteY1" fmla="*/ 77 h 4231619"/>
                <a:gd name="connsiteX2" fmla="*/ 2433039 w 5306094"/>
                <a:gd name="connsiteY2" fmla="*/ 302930 h 4231619"/>
                <a:gd name="connsiteX3" fmla="*/ 2640602 w 5306094"/>
                <a:gd name="connsiteY3" fmla="*/ 42074 h 4231619"/>
                <a:gd name="connsiteX4" fmla="*/ 3207194 w 5306094"/>
                <a:gd name="connsiteY4" fmla="*/ 0 h 4231619"/>
                <a:gd name="connsiteX5" fmla="*/ 4203765 w 5306094"/>
                <a:gd name="connsiteY5" fmla="*/ 714184 h 4231619"/>
                <a:gd name="connsiteX6" fmla="*/ 4236596 w 5306094"/>
                <a:gd name="connsiteY6" fmla="*/ 1559529 h 4231619"/>
                <a:gd name="connsiteX7" fmla="*/ 4744283 w 5306094"/>
                <a:gd name="connsiteY7" fmla="*/ 1595993 h 4231619"/>
                <a:gd name="connsiteX8" fmla="*/ 4884019 w 5306094"/>
                <a:gd name="connsiteY8" fmla="*/ 2240272 h 4231619"/>
                <a:gd name="connsiteX9" fmla="*/ 5306094 w 5306094"/>
                <a:gd name="connsiteY9" fmla="*/ 4231619 h 4231619"/>
                <a:gd name="connsiteX10" fmla="*/ 0 w 5306094"/>
                <a:gd name="connsiteY10" fmla="*/ 4231619 h 4231619"/>
                <a:gd name="connsiteX11" fmla="*/ 0 w 5306094"/>
                <a:gd name="connsiteY11" fmla="*/ 7347 h 4231619"/>
                <a:gd name="connsiteX0" fmla="*/ 0 w 5329628"/>
                <a:gd name="connsiteY0" fmla="*/ 7347 h 4231619"/>
                <a:gd name="connsiteX1" fmla="*/ 1617128 w 5329628"/>
                <a:gd name="connsiteY1" fmla="*/ 77 h 4231619"/>
                <a:gd name="connsiteX2" fmla="*/ 2433039 w 5329628"/>
                <a:gd name="connsiteY2" fmla="*/ 302930 h 4231619"/>
                <a:gd name="connsiteX3" fmla="*/ 2640602 w 5329628"/>
                <a:gd name="connsiteY3" fmla="*/ 42074 h 4231619"/>
                <a:gd name="connsiteX4" fmla="*/ 3207194 w 5329628"/>
                <a:gd name="connsiteY4" fmla="*/ 0 h 4231619"/>
                <a:gd name="connsiteX5" fmla="*/ 4203765 w 5329628"/>
                <a:gd name="connsiteY5" fmla="*/ 714184 h 4231619"/>
                <a:gd name="connsiteX6" fmla="*/ 4236596 w 5329628"/>
                <a:gd name="connsiteY6" fmla="*/ 1559529 h 4231619"/>
                <a:gd name="connsiteX7" fmla="*/ 4744283 w 5329628"/>
                <a:gd name="connsiteY7" fmla="*/ 1595993 h 4231619"/>
                <a:gd name="connsiteX8" fmla="*/ 5329628 w 5329628"/>
                <a:gd name="connsiteY8" fmla="*/ 2165574 h 4231619"/>
                <a:gd name="connsiteX9" fmla="*/ 5306094 w 5329628"/>
                <a:gd name="connsiteY9" fmla="*/ 4231619 h 4231619"/>
                <a:gd name="connsiteX10" fmla="*/ 0 w 5329628"/>
                <a:gd name="connsiteY10" fmla="*/ 4231619 h 4231619"/>
                <a:gd name="connsiteX11" fmla="*/ 0 w 5329628"/>
                <a:gd name="connsiteY11" fmla="*/ 7347 h 4231619"/>
                <a:gd name="connsiteX0" fmla="*/ 0 w 5329628"/>
                <a:gd name="connsiteY0" fmla="*/ 7347 h 4231619"/>
                <a:gd name="connsiteX1" fmla="*/ 1617128 w 5329628"/>
                <a:gd name="connsiteY1" fmla="*/ 77 h 4231619"/>
                <a:gd name="connsiteX2" fmla="*/ 2433039 w 5329628"/>
                <a:gd name="connsiteY2" fmla="*/ 302930 h 4231619"/>
                <a:gd name="connsiteX3" fmla="*/ 2640602 w 5329628"/>
                <a:gd name="connsiteY3" fmla="*/ 42074 h 4231619"/>
                <a:gd name="connsiteX4" fmla="*/ 3207194 w 5329628"/>
                <a:gd name="connsiteY4" fmla="*/ 0 h 4231619"/>
                <a:gd name="connsiteX5" fmla="*/ 4203765 w 5329628"/>
                <a:gd name="connsiteY5" fmla="*/ 714184 h 4231619"/>
                <a:gd name="connsiteX6" fmla="*/ 4236596 w 5329628"/>
                <a:gd name="connsiteY6" fmla="*/ 1559529 h 4231619"/>
                <a:gd name="connsiteX7" fmla="*/ 4744283 w 5329628"/>
                <a:gd name="connsiteY7" fmla="*/ 1595993 h 4231619"/>
                <a:gd name="connsiteX8" fmla="*/ 5329628 w 5329628"/>
                <a:gd name="connsiteY8" fmla="*/ 2165574 h 4231619"/>
                <a:gd name="connsiteX9" fmla="*/ 5321549 w 5329628"/>
                <a:gd name="connsiteY9" fmla="*/ 2943731 h 4231619"/>
                <a:gd name="connsiteX10" fmla="*/ 5306094 w 5329628"/>
                <a:gd name="connsiteY10" fmla="*/ 4231619 h 4231619"/>
                <a:gd name="connsiteX11" fmla="*/ 0 w 5329628"/>
                <a:gd name="connsiteY11" fmla="*/ 4231619 h 4231619"/>
                <a:gd name="connsiteX12" fmla="*/ 0 w 5329628"/>
                <a:gd name="connsiteY12" fmla="*/ 7347 h 4231619"/>
                <a:gd name="connsiteX0" fmla="*/ 0 w 5329628"/>
                <a:gd name="connsiteY0" fmla="*/ 7347 h 4231619"/>
                <a:gd name="connsiteX1" fmla="*/ 1617128 w 5329628"/>
                <a:gd name="connsiteY1" fmla="*/ 77 h 4231619"/>
                <a:gd name="connsiteX2" fmla="*/ 2433039 w 5329628"/>
                <a:gd name="connsiteY2" fmla="*/ 302930 h 4231619"/>
                <a:gd name="connsiteX3" fmla="*/ 2640602 w 5329628"/>
                <a:gd name="connsiteY3" fmla="*/ 42074 h 4231619"/>
                <a:gd name="connsiteX4" fmla="*/ 3207194 w 5329628"/>
                <a:gd name="connsiteY4" fmla="*/ 0 h 4231619"/>
                <a:gd name="connsiteX5" fmla="*/ 4203765 w 5329628"/>
                <a:gd name="connsiteY5" fmla="*/ 714184 h 4231619"/>
                <a:gd name="connsiteX6" fmla="*/ 4236596 w 5329628"/>
                <a:gd name="connsiteY6" fmla="*/ 1559529 h 4231619"/>
                <a:gd name="connsiteX7" fmla="*/ 4744283 w 5329628"/>
                <a:gd name="connsiteY7" fmla="*/ 1595993 h 4231619"/>
                <a:gd name="connsiteX8" fmla="*/ 5329628 w 5329628"/>
                <a:gd name="connsiteY8" fmla="*/ 2165574 h 4231619"/>
                <a:gd name="connsiteX9" fmla="*/ 4893970 w 5329628"/>
                <a:gd name="connsiteY9" fmla="*/ 2758276 h 4231619"/>
                <a:gd name="connsiteX10" fmla="*/ 5306094 w 5329628"/>
                <a:gd name="connsiteY10" fmla="*/ 4231619 h 4231619"/>
                <a:gd name="connsiteX11" fmla="*/ 0 w 5329628"/>
                <a:gd name="connsiteY11" fmla="*/ 4231619 h 4231619"/>
                <a:gd name="connsiteX12" fmla="*/ 0 w 5329628"/>
                <a:gd name="connsiteY12" fmla="*/ 7347 h 4231619"/>
                <a:gd name="connsiteX0" fmla="*/ 0 w 5329628"/>
                <a:gd name="connsiteY0" fmla="*/ 7347 h 4231619"/>
                <a:gd name="connsiteX1" fmla="*/ 1617128 w 5329628"/>
                <a:gd name="connsiteY1" fmla="*/ 77 h 4231619"/>
                <a:gd name="connsiteX2" fmla="*/ 2433039 w 5329628"/>
                <a:gd name="connsiteY2" fmla="*/ 302930 h 4231619"/>
                <a:gd name="connsiteX3" fmla="*/ 2640602 w 5329628"/>
                <a:gd name="connsiteY3" fmla="*/ 42074 h 4231619"/>
                <a:gd name="connsiteX4" fmla="*/ 3207194 w 5329628"/>
                <a:gd name="connsiteY4" fmla="*/ 0 h 4231619"/>
                <a:gd name="connsiteX5" fmla="*/ 4203765 w 5329628"/>
                <a:gd name="connsiteY5" fmla="*/ 714184 h 4231619"/>
                <a:gd name="connsiteX6" fmla="*/ 4236596 w 5329628"/>
                <a:gd name="connsiteY6" fmla="*/ 1559529 h 4231619"/>
                <a:gd name="connsiteX7" fmla="*/ 4744283 w 5329628"/>
                <a:gd name="connsiteY7" fmla="*/ 1595993 h 4231619"/>
                <a:gd name="connsiteX8" fmla="*/ 5329628 w 5329628"/>
                <a:gd name="connsiteY8" fmla="*/ 2165574 h 4231619"/>
                <a:gd name="connsiteX9" fmla="*/ 4268057 w 5329628"/>
                <a:gd name="connsiteY9" fmla="*/ 2418274 h 4231619"/>
                <a:gd name="connsiteX10" fmla="*/ 5306094 w 5329628"/>
                <a:gd name="connsiteY10" fmla="*/ 4231619 h 4231619"/>
                <a:gd name="connsiteX11" fmla="*/ 0 w 5329628"/>
                <a:gd name="connsiteY11" fmla="*/ 4231619 h 4231619"/>
                <a:gd name="connsiteX12" fmla="*/ 0 w 5329628"/>
                <a:gd name="connsiteY12" fmla="*/ 7347 h 4231619"/>
                <a:gd name="connsiteX0" fmla="*/ 0 w 5329628"/>
                <a:gd name="connsiteY0" fmla="*/ 7347 h 4231619"/>
                <a:gd name="connsiteX1" fmla="*/ 1617128 w 5329628"/>
                <a:gd name="connsiteY1" fmla="*/ 77 h 4231619"/>
                <a:gd name="connsiteX2" fmla="*/ 2433039 w 5329628"/>
                <a:gd name="connsiteY2" fmla="*/ 302930 h 4231619"/>
                <a:gd name="connsiteX3" fmla="*/ 2640602 w 5329628"/>
                <a:gd name="connsiteY3" fmla="*/ 42074 h 4231619"/>
                <a:gd name="connsiteX4" fmla="*/ 3207194 w 5329628"/>
                <a:gd name="connsiteY4" fmla="*/ 0 h 4231619"/>
                <a:gd name="connsiteX5" fmla="*/ 4203765 w 5329628"/>
                <a:gd name="connsiteY5" fmla="*/ 714184 h 4231619"/>
                <a:gd name="connsiteX6" fmla="*/ 4236596 w 5329628"/>
                <a:gd name="connsiteY6" fmla="*/ 1559529 h 4231619"/>
                <a:gd name="connsiteX7" fmla="*/ 4744283 w 5329628"/>
                <a:gd name="connsiteY7" fmla="*/ 1595993 h 4231619"/>
                <a:gd name="connsiteX8" fmla="*/ 5329628 w 5329628"/>
                <a:gd name="connsiteY8" fmla="*/ 2165574 h 4231619"/>
                <a:gd name="connsiteX9" fmla="*/ 4268057 w 5329628"/>
                <a:gd name="connsiteY9" fmla="*/ 2418274 h 4231619"/>
                <a:gd name="connsiteX10" fmla="*/ 4215848 w 5329628"/>
                <a:gd name="connsiteY10" fmla="*/ 3493065 h 4231619"/>
                <a:gd name="connsiteX11" fmla="*/ 0 w 5329628"/>
                <a:gd name="connsiteY11" fmla="*/ 4231619 h 4231619"/>
                <a:gd name="connsiteX12" fmla="*/ 0 w 5329628"/>
                <a:gd name="connsiteY12" fmla="*/ 7347 h 4231619"/>
                <a:gd name="connsiteX0" fmla="*/ 0 w 5329628"/>
                <a:gd name="connsiteY0" fmla="*/ 7347 h 4231619"/>
                <a:gd name="connsiteX1" fmla="*/ 1617128 w 5329628"/>
                <a:gd name="connsiteY1" fmla="*/ 77 h 4231619"/>
                <a:gd name="connsiteX2" fmla="*/ 2433039 w 5329628"/>
                <a:gd name="connsiteY2" fmla="*/ 302930 h 4231619"/>
                <a:gd name="connsiteX3" fmla="*/ 2640602 w 5329628"/>
                <a:gd name="connsiteY3" fmla="*/ 42074 h 4231619"/>
                <a:gd name="connsiteX4" fmla="*/ 3207194 w 5329628"/>
                <a:gd name="connsiteY4" fmla="*/ 0 h 4231619"/>
                <a:gd name="connsiteX5" fmla="*/ 4203765 w 5329628"/>
                <a:gd name="connsiteY5" fmla="*/ 714184 h 4231619"/>
                <a:gd name="connsiteX6" fmla="*/ 4236596 w 5329628"/>
                <a:gd name="connsiteY6" fmla="*/ 1559529 h 4231619"/>
                <a:gd name="connsiteX7" fmla="*/ 4744283 w 5329628"/>
                <a:gd name="connsiteY7" fmla="*/ 1595993 h 4231619"/>
                <a:gd name="connsiteX8" fmla="*/ 5329628 w 5329628"/>
                <a:gd name="connsiteY8" fmla="*/ 2165574 h 4231619"/>
                <a:gd name="connsiteX9" fmla="*/ 4268057 w 5329628"/>
                <a:gd name="connsiteY9" fmla="*/ 2418274 h 4231619"/>
                <a:gd name="connsiteX10" fmla="*/ 4199862 w 5329628"/>
                <a:gd name="connsiteY10" fmla="*/ 3483474 h 4231619"/>
                <a:gd name="connsiteX11" fmla="*/ 0 w 5329628"/>
                <a:gd name="connsiteY11" fmla="*/ 4231619 h 4231619"/>
                <a:gd name="connsiteX12" fmla="*/ 0 w 5329628"/>
                <a:gd name="connsiteY12" fmla="*/ 7347 h 4231619"/>
                <a:gd name="connsiteX0" fmla="*/ 0 w 5329628"/>
                <a:gd name="connsiteY0" fmla="*/ 7347 h 4231619"/>
                <a:gd name="connsiteX1" fmla="*/ 1617128 w 5329628"/>
                <a:gd name="connsiteY1" fmla="*/ 77 h 4231619"/>
                <a:gd name="connsiteX2" fmla="*/ 2433039 w 5329628"/>
                <a:gd name="connsiteY2" fmla="*/ 302930 h 4231619"/>
                <a:gd name="connsiteX3" fmla="*/ 2640602 w 5329628"/>
                <a:gd name="connsiteY3" fmla="*/ 42074 h 4231619"/>
                <a:gd name="connsiteX4" fmla="*/ 3207194 w 5329628"/>
                <a:gd name="connsiteY4" fmla="*/ 0 h 4231619"/>
                <a:gd name="connsiteX5" fmla="*/ 4203765 w 5329628"/>
                <a:gd name="connsiteY5" fmla="*/ 714184 h 4231619"/>
                <a:gd name="connsiteX6" fmla="*/ 4236596 w 5329628"/>
                <a:gd name="connsiteY6" fmla="*/ 1559529 h 4231619"/>
                <a:gd name="connsiteX7" fmla="*/ 4744283 w 5329628"/>
                <a:gd name="connsiteY7" fmla="*/ 1595993 h 4231619"/>
                <a:gd name="connsiteX8" fmla="*/ 5329628 w 5329628"/>
                <a:gd name="connsiteY8" fmla="*/ 2165574 h 4231619"/>
                <a:gd name="connsiteX9" fmla="*/ 4268057 w 5329628"/>
                <a:gd name="connsiteY9" fmla="*/ 2418274 h 4231619"/>
                <a:gd name="connsiteX10" fmla="*/ 4209454 w 5329628"/>
                <a:gd name="connsiteY10" fmla="*/ 3480277 h 4231619"/>
                <a:gd name="connsiteX11" fmla="*/ 0 w 5329628"/>
                <a:gd name="connsiteY11" fmla="*/ 4231619 h 4231619"/>
                <a:gd name="connsiteX12" fmla="*/ 0 w 5329628"/>
                <a:gd name="connsiteY12" fmla="*/ 7347 h 4231619"/>
                <a:gd name="connsiteX0" fmla="*/ 0 w 5329628"/>
                <a:gd name="connsiteY0" fmla="*/ 7347 h 4231619"/>
                <a:gd name="connsiteX1" fmla="*/ 1617128 w 5329628"/>
                <a:gd name="connsiteY1" fmla="*/ 77 h 4231619"/>
                <a:gd name="connsiteX2" fmla="*/ 2433039 w 5329628"/>
                <a:gd name="connsiteY2" fmla="*/ 302930 h 4231619"/>
                <a:gd name="connsiteX3" fmla="*/ 2640602 w 5329628"/>
                <a:gd name="connsiteY3" fmla="*/ 42074 h 4231619"/>
                <a:gd name="connsiteX4" fmla="*/ 3207194 w 5329628"/>
                <a:gd name="connsiteY4" fmla="*/ 0 h 4231619"/>
                <a:gd name="connsiteX5" fmla="*/ 4203765 w 5329628"/>
                <a:gd name="connsiteY5" fmla="*/ 714184 h 4231619"/>
                <a:gd name="connsiteX6" fmla="*/ 4236596 w 5329628"/>
                <a:gd name="connsiteY6" fmla="*/ 1559529 h 4231619"/>
                <a:gd name="connsiteX7" fmla="*/ 4744283 w 5329628"/>
                <a:gd name="connsiteY7" fmla="*/ 1595993 h 4231619"/>
                <a:gd name="connsiteX8" fmla="*/ 5329628 w 5329628"/>
                <a:gd name="connsiteY8" fmla="*/ 2165574 h 4231619"/>
                <a:gd name="connsiteX9" fmla="*/ 4268057 w 5329628"/>
                <a:gd name="connsiteY9" fmla="*/ 2418274 h 4231619"/>
                <a:gd name="connsiteX10" fmla="*/ 4209454 w 5329628"/>
                <a:gd name="connsiteY10" fmla="*/ 3480277 h 4231619"/>
                <a:gd name="connsiteX11" fmla="*/ 2988255 w 5329628"/>
                <a:gd name="connsiteY11" fmla="*/ 3682299 h 4231619"/>
                <a:gd name="connsiteX12" fmla="*/ 0 w 5329628"/>
                <a:gd name="connsiteY12" fmla="*/ 4231619 h 4231619"/>
                <a:gd name="connsiteX13" fmla="*/ 0 w 5329628"/>
                <a:gd name="connsiteY13" fmla="*/ 7347 h 4231619"/>
                <a:gd name="connsiteX0" fmla="*/ 0 w 5329628"/>
                <a:gd name="connsiteY0" fmla="*/ 7347 h 4231619"/>
                <a:gd name="connsiteX1" fmla="*/ 1617128 w 5329628"/>
                <a:gd name="connsiteY1" fmla="*/ 77 h 4231619"/>
                <a:gd name="connsiteX2" fmla="*/ 2433039 w 5329628"/>
                <a:gd name="connsiteY2" fmla="*/ 302930 h 4231619"/>
                <a:gd name="connsiteX3" fmla="*/ 2640602 w 5329628"/>
                <a:gd name="connsiteY3" fmla="*/ 42074 h 4231619"/>
                <a:gd name="connsiteX4" fmla="*/ 3207194 w 5329628"/>
                <a:gd name="connsiteY4" fmla="*/ 0 h 4231619"/>
                <a:gd name="connsiteX5" fmla="*/ 4203765 w 5329628"/>
                <a:gd name="connsiteY5" fmla="*/ 714184 h 4231619"/>
                <a:gd name="connsiteX6" fmla="*/ 4236596 w 5329628"/>
                <a:gd name="connsiteY6" fmla="*/ 1559529 h 4231619"/>
                <a:gd name="connsiteX7" fmla="*/ 4744283 w 5329628"/>
                <a:gd name="connsiteY7" fmla="*/ 1595993 h 4231619"/>
                <a:gd name="connsiteX8" fmla="*/ 5329628 w 5329628"/>
                <a:gd name="connsiteY8" fmla="*/ 2165574 h 4231619"/>
                <a:gd name="connsiteX9" fmla="*/ 4268057 w 5329628"/>
                <a:gd name="connsiteY9" fmla="*/ 2418274 h 4231619"/>
                <a:gd name="connsiteX10" fmla="*/ 4209454 w 5329628"/>
                <a:gd name="connsiteY10" fmla="*/ 3480277 h 4231619"/>
                <a:gd name="connsiteX11" fmla="*/ 3508955 w 5329628"/>
                <a:gd name="connsiteY11" fmla="*/ 4228399 h 4231619"/>
                <a:gd name="connsiteX12" fmla="*/ 0 w 5329628"/>
                <a:gd name="connsiteY12" fmla="*/ 4231619 h 4231619"/>
                <a:gd name="connsiteX13" fmla="*/ 0 w 5329628"/>
                <a:gd name="connsiteY13" fmla="*/ 7347 h 4231619"/>
                <a:gd name="connsiteX0" fmla="*/ 0 w 5329628"/>
                <a:gd name="connsiteY0" fmla="*/ 7347 h 4231619"/>
                <a:gd name="connsiteX1" fmla="*/ 1617128 w 5329628"/>
                <a:gd name="connsiteY1" fmla="*/ 77 h 4231619"/>
                <a:gd name="connsiteX2" fmla="*/ 2433039 w 5329628"/>
                <a:gd name="connsiteY2" fmla="*/ 302930 h 4231619"/>
                <a:gd name="connsiteX3" fmla="*/ 2640602 w 5329628"/>
                <a:gd name="connsiteY3" fmla="*/ 42074 h 4231619"/>
                <a:gd name="connsiteX4" fmla="*/ 3207194 w 5329628"/>
                <a:gd name="connsiteY4" fmla="*/ 0 h 4231619"/>
                <a:gd name="connsiteX5" fmla="*/ 4203765 w 5329628"/>
                <a:gd name="connsiteY5" fmla="*/ 714184 h 4231619"/>
                <a:gd name="connsiteX6" fmla="*/ 4236596 w 5329628"/>
                <a:gd name="connsiteY6" fmla="*/ 1559529 h 4231619"/>
                <a:gd name="connsiteX7" fmla="*/ 4744283 w 5329628"/>
                <a:gd name="connsiteY7" fmla="*/ 1595993 h 4231619"/>
                <a:gd name="connsiteX8" fmla="*/ 5329628 w 5329628"/>
                <a:gd name="connsiteY8" fmla="*/ 2165574 h 4231619"/>
                <a:gd name="connsiteX9" fmla="*/ 4268057 w 5329628"/>
                <a:gd name="connsiteY9" fmla="*/ 2418274 h 4231619"/>
                <a:gd name="connsiteX10" fmla="*/ 4209454 w 5329628"/>
                <a:gd name="connsiteY10" fmla="*/ 3480277 h 4231619"/>
                <a:gd name="connsiteX11" fmla="*/ 3523187 w 5329628"/>
                <a:gd name="connsiteY11" fmla="*/ 4157239 h 4231619"/>
                <a:gd name="connsiteX12" fmla="*/ 0 w 5329628"/>
                <a:gd name="connsiteY12" fmla="*/ 4231619 h 4231619"/>
                <a:gd name="connsiteX13" fmla="*/ 0 w 5329628"/>
                <a:gd name="connsiteY13" fmla="*/ 7347 h 4231619"/>
                <a:gd name="connsiteX0" fmla="*/ 0 w 5329628"/>
                <a:gd name="connsiteY0" fmla="*/ 7347 h 4231619"/>
                <a:gd name="connsiteX1" fmla="*/ 1617128 w 5329628"/>
                <a:gd name="connsiteY1" fmla="*/ 77 h 4231619"/>
                <a:gd name="connsiteX2" fmla="*/ 2433039 w 5329628"/>
                <a:gd name="connsiteY2" fmla="*/ 302930 h 4231619"/>
                <a:gd name="connsiteX3" fmla="*/ 2640602 w 5329628"/>
                <a:gd name="connsiteY3" fmla="*/ 42074 h 4231619"/>
                <a:gd name="connsiteX4" fmla="*/ 3207194 w 5329628"/>
                <a:gd name="connsiteY4" fmla="*/ 0 h 4231619"/>
                <a:gd name="connsiteX5" fmla="*/ 4203765 w 5329628"/>
                <a:gd name="connsiteY5" fmla="*/ 714184 h 4231619"/>
                <a:gd name="connsiteX6" fmla="*/ 4236596 w 5329628"/>
                <a:gd name="connsiteY6" fmla="*/ 1559529 h 4231619"/>
                <a:gd name="connsiteX7" fmla="*/ 4744283 w 5329628"/>
                <a:gd name="connsiteY7" fmla="*/ 1595993 h 4231619"/>
                <a:gd name="connsiteX8" fmla="*/ 5329628 w 5329628"/>
                <a:gd name="connsiteY8" fmla="*/ 2165574 h 4231619"/>
                <a:gd name="connsiteX9" fmla="*/ 4268057 w 5329628"/>
                <a:gd name="connsiteY9" fmla="*/ 2418274 h 4231619"/>
                <a:gd name="connsiteX10" fmla="*/ 4209454 w 5329628"/>
                <a:gd name="connsiteY10" fmla="*/ 3480277 h 4231619"/>
                <a:gd name="connsiteX11" fmla="*/ 3501839 w 5329628"/>
                <a:gd name="connsiteY11" fmla="*/ 4224841 h 4231619"/>
                <a:gd name="connsiteX12" fmla="*/ 0 w 5329628"/>
                <a:gd name="connsiteY12" fmla="*/ 4231619 h 4231619"/>
                <a:gd name="connsiteX13" fmla="*/ 0 w 5329628"/>
                <a:gd name="connsiteY13" fmla="*/ 7347 h 4231619"/>
                <a:gd name="connsiteX0" fmla="*/ 0 w 5329628"/>
                <a:gd name="connsiteY0" fmla="*/ 7347 h 4231619"/>
                <a:gd name="connsiteX1" fmla="*/ 1617128 w 5329628"/>
                <a:gd name="connsiteY1" fmla="*/ 77 h 4231619"/>
                <a:gd name="connsiteX2" fmla="*/ 2433039 w 5329628"/>
                <a:gd name="connsiteY2" fmla="*/ 302930 h 4231619"/>
                <a:gd name="connsiteX3" fmla="*/ 2640602 w 5329628"/>
                <a:gd name="connsiteY3" fmla="*/ 42074 h 4231619"/>
                <a:gd name="connsiteX4" fmla="*/ 3207194 w 5329628"/>
                <a:gd name="connsiteY4" fmla="*/ 0 h 4231619"/>
                <a:gd name="connsiteX5" fmla="*/ 4203765 w 5329628"/>
                <a:gd name="connsiteY5" fmla="*/ 714184 h 4231619"/>
                <a:gd name="connsiteX6" fmla="*/ 4236596 w 5329628"/>
                <a:gd name="connsiteY6" fmla="*/ 1559529 h 4231619"/>
                <a:gd name="connsiteX7" fmla="*/ 4744283 w 5329628"/>
                <a:gd name="connsiteY7" fmla="*/ 1595993 h 4231619"/>
                <a:gd name="connsiteX8" fmla="*/ 5329628 w 5329628"/>
                <a:gd name="connsiteY8" fmla="*/ 2165574 h 4231619"/>
                <a:gd name="connsiteX9" fmla="*/ 4268057 w 5329628"/>
                <a:gd name="connsiteY9" fmla="*/ 2418274 h 4231619"/>
                <a:gd name="connsiteX10" fmla="*/ 4209454 w 5329628"/>
                <a:gd name="connsiteY10" fmla="*/ 3480277 h 4231619"/>
                <a:gd name="connsiteX11" fmla="*/ 3498281 w 5329628"/>
                <a:gd name="connsiteY11" fmla="*/ 4224841 h 4231619"/>
                <a:gd name="connsiteX12" fmla="*/ 0 w 5329628"/>
                <a:gd name="connsiteY12" fmla="*/ 4231619 h 4231619"/>
                <a:gd name="connsiteX13" fmla="*/ 0 w 5329628"/>
                <a:gd name="connsiteY13" fmla="*/ 7347 h 4231619"/>
                <a:gd name="connsiteX0" fmla="*/ 0 w 5329628"/>
                <a:gd name="connsiteY0" fmla="*/ 7347 h 4231619"/>
                <a:gd name="connsiteX1" fmla="*/ 1617128 w 5329628"/>
                <a:gd name="connsiteY1" fmla="*/ 77 h 4231619"/>
                <a:gd name="connsiteX2" fmla="*/ 2433039 w 5329628"/>
                <a:gd name="connsiteY2" fmla="*/ 302930 h 4231619"/>
                <a:gd name="connsiteX3" fmla="*/ 2640602 w 5329628"/>
                <a:gd name="connsiteY3" fmla="*/ 42074 h 4231619"/>
                <a:gd name="connsiteX4" fmla="*/ 3207194 w 5329628"/>
                <a:gd name="connsiteY4" fmla="*/ 0 h 4231619"/>
                <a:gd name="connsiteX5" fmla="*/ 4203765 w 5329628"/>
                <a:gd name="connsiteY5" fmla="*/ 714184 h 4231619"/>
                <a:gd name="connsiteX6" fmla="*/ 4236596 w 5329628"/>
                <a:gd name="connsiteY6" fmla="*/ 1559529 h 4231619"/>
                <a:gd name="connsiteX7" fmla="*/ 4744283 w 5329628"/>
                <a:gd name="connsiteY7" fmla="*/ 1595993 h 4231619"/>
                <a:gd name="connsiteX8" fmla="*/ 5329628 w 5329628"/>
                <a:gd name="connsiteY8" fmla="*/ 2165574 h 4231619"/>
                <a:gd name="connsiteX9" fmla="*/ 4268057 w 5329628"/>
                <a:gd name="connsiteY9" fmla="*/ 2418274 h 4231619"/>
                <a:gd name="connsiteX10" fmla="*/ 4209454 w 5329628"/>
                <a:gd name="connsiteY10" fmla="*/ 3480277 h 4231619"/>
                <a:gd name="connsiteX11" fmla="*/ 3480491 w 5329628"/>
                <a:gd name="connsiteY11" fmla="*/ 4228399 h 4231619"/>
                <a:gd name="connsiteX12" fmla="*/ 0 w 5329628"/>
                <a:gd name="connsiteY12" fmla="*/ 4231619 h 4231619"/>
                <a:gd name="connsiteX13" fmla="*/ 0 w 5329628"/>
                <a:gd name="connsiteY13" fmla="*/ 7347 h 4231619"/>
                <a:gd name="connsiteX0" fmla="*/ 0 w 5329628"/>
                <a:gd name="connsiteY0" fmla="*/ 7347 h 4228399"/>
                <a:gd name="connsiteX1" fmla="*/ 1617128 w 5329628"/>
                <a:gd name="connsiteY1" fmla="*/ 77 h 4228399"/>
                <a:gd name="connsiteX2" fmla="*/ 2433039 w 5329628"/>
                <a:gd name="connsiteY2" fmla="*/ 302930 h 4228399"/>
                <a:gd name="connsiteX3" fmla="*/ 2640602 w 5329628"/>
                <a:gd name="connsiteY3" fmla="*/ 42074 h 4228399"/>
                <a:gd name="connsiteX4" fmla="*/ 3207194 w 5329628"/>
                <a:gd name="connsiteY4" fmla="*/ 0 h 4228399"/>
                <a:gd name="connsiteX5" fmla="*/ 4203765 w 5329628"/>
                <a:gd name="connsiteY5" fmla="*/ 714184 h 4228399"/>
                <a:gd name="connsiteX6" fmla="*/ 4236596 w 5329628"/>
                <a:gd name="connsiteY6" fmla="*/ 1559529 h 4228399"/>
                <a:gd name="connsiteX7" fmla="*/ 4744283 w 5329628"/>
                <a:gd name="connsiteY7" fmla="*/ 1595993 h 4228399"/>
                <a:gd name="connsiteX8" fmla="*/ 5329628 w 5329628"/>
                <a:gd name="connsiteY8" fmla="*/ 2165574 h 4228399"/>
                <a:gd name="connsiteX9" fmla="*/ 4268057 w 5329628"/>
                <a:gd name="connsiteY9" fmla="*/ 2418274 h 4228399"/>
                <a:gd name="connsiteX10" fmla="*/ 4209454 w 5329628"/>
                <a:gd name="connsiteY10" fmla="*/ 3480277 h 4228399"/>
                <a:gd name="connsiteX11" fmla="*/ 3480491 w 5329628"/>
                <a:gd name="connsiteY11" fmla="*/ 4228399 h 4228399"/>
                <a:gd name="connsiteX12" fmla="*/ 754291 w 5329628"/>
                <a:gd name="connsiteY12" fmla="*/ 4228062 h 4228399"/>
                <a:gd name="connsiteX13" fmla="*/ 0 w 5329628"/>
                <a:gd name="connsiteY13" fmla="*/ 7347 h 4228399"/>
                <a:gd name="connsiteX0" fmla="*/ 0 w 5329628"/>
                <a:gd name="connsiteY0" fmla="*/ 7347 h 4228399"/>
                <a:gd name="connsiteX1" fmla="*/ 1617128 w 5329628"/>
                <a:gd name="connsiteY1" fmla="*/ 77 h 4228399"/>
                <a:gd name="connsiteX2" fmla="*/ 2433039 w 5329628"/>
                <a:gd name="connsiteY2" fmla="*/ 302930 h 4228399"/>
                <a:gd name="connsiteX3" fmla="*/ 2640602 w 5329628"/>
                <a:gd name="connsiteY3" fmla="*/ 42074 h 4228399"/>
                <a:gd name="connsiteX4" fmla="*/ 3207194 w 5329628"/>
                <a:gd name="connsiteY4" fmla="*/ 0 h 4228399"/>
                <a:gd name="connsiteX5" fmla="*/ 4203765 w 5329628"/>
                <a:gd name="connsiteY5" fmla="*/ 714184 h 4228399"/>
                <a:gd name="connsiteX6" fmla="*/ 4236596 w 5329628"/>
                <a:gd name="connsiteY6" fmla="*/ 1559529 h 4228399"/>
                <a:gd name="connsiteX7" fmla="*/ 4744283 w 5329628"/>
                <a:gd name="connsiteY7" fmla="*/ 1595993 h 4228399"/>
                <a:gd name="connsiteX8" fmla="*/ 5329628 w 5329628"/>
                <a:gd name="connsiteY8" fmla="*/ 2165574 h 4228399"/>
                <a:gd name="connsiteX9" fmla="*/ 4268057 w 5329628"/>
                <a:gd name="connsiteY9" fmla="*/ 2418274 h 4228399"/>
                <a:gd name="connsiteX10" fmla="*/ 4209454 w 5329628"/>
                <a:gd name="connsiteY10" fmla="*/ 3480277 h 4228399"/>
                <a:gd name="connsiteX11" fmla="*/ 3480491 w 5329628"/>
                <a:gd name="connsiteY11" fmla="*/ 4228399 h 4228399"/>
                <a:gd name="connsiteX12" fmla="*/ 754291 w 5329628"/>
                <a:gd name="connsiteY12" fmla="*/ 4228062 h 4228399"/>
                <a:gd name="connsiteX13" fmla="*/ 633369 w 5329628"/>
                <a:gd name="connsiteY13" fmla="*/ 3512356 h 4228399"/>
                <a:gd name="connsiteX14" fmla="*/ 0 w 5329628"/>
                <a:gd name="connsiteY14" fmla="*/ 7347 h 4228399"/>
                <a:gd name="connsiteX0" fmla="*/ 0 w 5329628"/>
                <a:gd name="connsiteY0" fmla="*/ 7347 h 4228399"/>
                <a:gd name="connsiteX1" fmla="*/ 1617128 w 5329628"/>
                <a:gd name="connsiteY1" fmla="*/ 77 h 4228399"/>
                <a:gd name="connsiteX2" fmla="*/ 2433039 w 5329628"/>
                <a:gd name="connsiteY2" fmla="*/ 302930 h 4228399"/>
                <a:gd name="connsiteX3" fmla="*/ 2640602 w 5329628"/>
                <a:gd name="connsiteY3" fmla="*/ 42074 h 4228399"/>
                <a:gd name="connsiteX4" fmla="*/ 3207194 w 5329628"/>
                <a:gd name="connsiteY4" fmla="*/ 0 h 4228399"/>
                <a:gd name="connsiteX5" fmla="*/ 4203765 w 5329628"/>
                <a:gd name="connsiteY5" fmla="*/ 714184 h 4228399"/>
                <a:gd name="connsiteX6" fmla="*/ 4236596 w 5329628"/>
                <a:gd name="connsiteY6" fmla="*/ 1559529 h 4228399"/>
                <a:gd name="connsiteX7" fmla="*/ 4744283 w 5329628"/>
                <a:gd name="connsiteY7" fmla="*/ 1595993 h 4228399"/>
                <a:gd name="connsiteX8" fmla="*/ 5329628 w 5329628"/>
                <a:gd name="connsiteY8" fmla="*/ 2165574 h 4228399"/>
                <a:gd name="connsiteX9" fmla="*/ 4268057 w 5329628"/>
                <a:gd name="connsiteY9" fmla="*/ 2418274 h 4228399"/>
                <a:gd name="connsiteX10" fmla="*/ 4209454 w 5329628"/>
                <a:gd name="connsiteY10" fmla="*/ 3480277 h 4228399"/>
                <a:gd name="connsiteX11" fmla="*/ 3480491 w 5329628"/>
                <a:gd name="connsiteY11" fmla="*/ 4228399 h 4228399"/>
                <a:gd name="connsiteX12" fmla="*/ 754291 w 5329628"/>
                <a:gd name="connsiteY12" fmla="*/ 4228062 h 4228399"/>
                <a:gd name="connsiteX13" fmla="*/ 3607 w 5329628"/>
                <a:gd name="connsiteY13" fmla="*/ 3579958 h 4228399"/>
                <a:gd name="connsiteX14" fmla="*/ 0 w 5329628"/>
                <a:gd name="connsiteY14" fmla="*/ 7347 h 4228399"/>
                <a:gd name="connsiteX0" fmla="*/ 15113 w 5344741"/>
                <a:gd name="connsiteY0" fmla="*/ 7347 h 4228399"/>
                <a:gd name="connsiteX1" fmla="*/ 1632241 w 5344741"/>
                <a:gd name="connsiteY1" fmla="*/ 77 h 4228399"/>
                <a:gd name="connsiteX2" fmla="*/ 2448152 w 5344741"/>
                <a:gd name="connsiteY2" fmla="*/ 302930 h 4228399"/>
                <a:gd name="connsiteX3" fmla="*/ 2655715 w 5344741"/>
                <a:gd name="connsiteY3" fmla="*/ 42074 h 4228399"/>
                <a:gd name="connsiteX4" fmla="*/ 3222307 w 5344741"/>
                <a:gd name="connsiteY4" fmla="*/ 0 h 4228399"/>
                <a:gd name="connsiteX5" fmla="*/ 4218878 w 5344741"/>
                <a:gd name="connsiteY5" fmla="*/ 714184 h 4228399"/>
                <a:gd name="connsiteX6" fmla="*/ 4251709 w 5344741"/>
                <a:gd name="connsiteY6" fmla="*/ 1559529 h 4228399"/>
                <a:gd name="connsiteX7" fmla="*/ 4759396 w 5344741"/>
                <a:gd name="connsiteY7" fmla="*/ 1595993 h 4228399"/>
                <a:gd name="connsiteX8" fmla="*/ 5344741 w 5344741"/>
                <a:gd name="connsiteY8" fmla="*/ 2165574 h 4228399"/>
                <a:gd name="connsiteX9" fmla="*/ 4283170 w 5344741"/>
                <a:gd name="connsiteY9" fmla="*/ 2418274 h 4228399"/>
                <a:gd name="connsiteX10" fmla="*/ 4224567 w 5344741"/>
                <a:gd name="connsiteY10" fmla="*/ 3480277 h 4228399"/>
                <a:gd name="connsiteX11" fmla="*/ 3495604 w 5344741"/>
                <a:gd name="connsiteY11" fmla="*/ 4228399 h 4228399"/>
                <a:gd name="connsiteX12" fmla="*/ 769404 w 5344741"/>
                <a:gd name="connsiteY12" fmla="*/ 4228062 h 4228399"/>
                <a:gd name="connsiteX13" fmla="*/ 59 w 5344741"/>
                <a:gd name="connsiteY13" fmla="*/ 3536415 h 4228399"/>
                <a:gd name="connsiteX14" fmla="*/ 15113 w 5344741"/>
                <a:gd name="connsiteY14" fmla="*/ 7347 h 4228399"/>
                <a:gd name="connsiteX0" fmla="*/ 0 w 5348289"/>
                <a:gd name="connsiteY0" fmla="*/ 728915 h 4228399"/>
                <a:gd name="connsiteX1" fmla="*/ 1635789 w 5348289"/>
                <a:gd name="connsiteY1" fmla="*/ 77 h 4228399"/>
                <a:gd name="connsiteX2" fmla="*/ 2451700 w 5348289"/>
                <a:gd name="connsiteY2" fmla="*/ 302930 h 4228399"/>
                <a:gd name="connsiteX3" fmla="*/ 2659263 w 5348289"/>
                <a:gd name="connsiteY3" fmla="*/ 42074 h 4228399"/>
                <a:gd name="connsiteX4" fmla="*/ 3225855 w 5348289"/>
                <a:gd name="connsiteY4" fmla="*/ 0 h 4228399"/>
                <a:gd name="connsiteX5" fmla="*/ 4222426 w 5348289"/>
                <a:gd name="connsiteY5" fmla="*/ 714184 h 4228399"/>
                <a:gd name="connsiteX6" fmla="*/ 4255257 w 5348289"/>
                <a:gd name="connsiteY6" fmla="*/ 1559529 h 4228399"/>
                <a:gd name="connsiteX7" fmla="*/ 4762944 w 5348289"/>
                <a:gd name="connsiteY7" fmla="*/ 1595993 h 4228399"/>
                <a:gd name="connsiteX8" fmla="*/ 5348289 w 5348289"/>
                <a:gd name="connsiteY8" fmla="*/ 2165574 h 4228399"/>
                <a:gd name="connsiteX9" fmla="*/ 4286718 w 5348289"/>
                <a:gd name="connsiteY9" fmla="*/ 2418274 h 4228399"/>
                <a:gd name="connsiteX10" fmla="*/ 4228115 w 5348289"/>
                <a:gd name="connsiteY10" fmla="*/ 3480277 h 4228399"/>
                <a:gd name="connsiteX11" fmla="*/ 3499152 w 5348289"/>
                <a:gd name="connsiteY11" fmla="*/ 4228399 h 4228399"/>
                <a:gd name="connsiteX12" fmla="*/ 772952 w 5348289"/>
                <a:gd name="connsiteY12" fmla="*/ 4228062 h 4228399"/>
                <a:gd name="connsiteX13" fmla="*/ 3607 w 5348289"/>
                <a:gd name="connsiteY13" fmla="*/ 3536415 h 4228399"/>
                <a:gd name="connsiteX14" fmla="*/ 0 w 5348289"/>
                <a:gd name="connsiteY14" fmla="*/ 728915 h 4228399"/>
                <a:gd name="connsiteX0" fmla="*/ 0 w 5348289"/>
                <a:gd name="connsiteY0" fmla="*/ 728915 h 4228399"/>
                <a:gd name="connsiteX1" fmla="*/ 929819 w 5348289"/>
                <a:gd name="connsiteY1" fmla="*/ 317317 h 4228399"/>
                <a:gd name="connsiteX2" fmla="*/ 1635789 w 5348289"/>
                <a:gd name="connsiteY2" fmla="*/ 77 h 4228399"/>
                <a:gd name="connsiteX3" fmla="*/ 2451700 w 5348289"/>
                <a:gd name="connsiteY3" fmla="*/ 302930 h 4228399"/>
                <a:gd name="connsiteX4" fmla="*/ 2659263 w 5348289"/>
                <a:gd name="connsiteY4" fmla="*/ 42074 h 4228399"/>
                <a:gd name="connsiteX5" fmla="*/ 3225855 w 5348289"/>
                <a:gd name="connsiteY5" fmla="*/ 0 h 4228399"/>
                <a:gd name="connsiteX6" fmla="*/ 4222426 w 5348289"/>
                <a:gd name="connsiteY6" fmla="*/ 714184 h 4228399"/>
                <a:gd name="connsiteX7" fmla="*/ 4255257 w 5348289"/>
                <a:gd name="connsiteY7" fmla="*/ 1559529 h 4228399"/>
                <a:gd name="connsiteX8" fmla="*/ 4762944 w 5348289"/>
                <a:gd name="connsiteY8" fmla="*/ 1595993 h 4228399"/>
                <a:gd name="connsiteX9" fmla="*/ 5348289 w 5348289"/>
                <a:gd name="connsiteY9" fmla="*/ 2165574 h 4228399"/>
                <a:gd name="connsiteX10" fmla="*/ 4286718 w 5348289"/>
                <a:gd name="connsiteY10" fmla="*/ 2418274 h 4228399"/>
                <a:gd name="connsiteX11" fmla="*/ 4228115 w 5348289"/>
                <a:gd name="connsiteY11" fmla="*/ 3480277 h 4228399"/>
                <a:gd name="connsiteX12" fmla="*/ 3499152 w 5348289"/>
                <a:gd name="connsiteY12" fmla="*/ 4228399 h 4228399"/>
                <a:gd name="connsiteX13" fmla="*/ 772952 w 5348289"/>
                <a:gd name="connsiteY13" fmla="*/ 4228062 h 4228399"/>
                <a:gd name="connsiteX14" fmla="*/ 3607 w 5348289"/>
                <a:gd name="connsiteY14" fmla="*/ 3536415 h 4228399"/>
                <a:gd name="connsiteX15" fmla="*/ 0 w 5348289"/>
                <a:gd name="connsiteY15" fmla="*/ 728915 h 4228399"/>
                <a:gd name="connsiteX0" fmla="*/ 0 w 5348289"/>
                <a:gd name="connsiteY0" fmla="*/ 728915 h 4228399"/>
                <a:gd name="connsiteX1" fmla="*/ 805411 w 5348289"/>
                <a:gd name="connsiteY1" fmla="*/ 12517 h 4228399"/>
                <a:gd name="connsiteX2" fmla="*/ 1635789 w 5348289"/>
                <a:gd name="connsiteY2" fmla="*/ 77 h 4228399"/>
                <a:gd name="connsiteX3" fmla="*/ 2451700 w 5348289"/>
                <a:gd name="connsiteY3" fmla="*/ 302930 h 4228399"/>
                <a:gd name="connsiteX4" fmla="*/ 2659263 w 5348289"/>
                <a:gd name="connsiteY4" fmla="*/ 42074 h 4228399"/>
                <a:gd name="connsiteX5" fmla="*/ 3225855 w 5348289"/>
                <a:gd name="connsiteY5" fmla="*/ 0 h 4228399"/>
                <a:gd name="connsiteX6" fmla="*/ 4222426 w 5348289"/>
                <a:gd name="connsiteY6" fmla="*/ 714184 h 4228399"/>
                <a:gd name="connsiteX7" fmla="*/ 4255257 w 5348289"/>
                <a:gd name="connsiteY7" fmla="*/ 1559529 h 4228399"/>
                <a:gd name="connsiteX8" fmla="*/ 4762944 w 5348289"/>
                <a:gd name="connsiteY8" fmla="*/ 1595993 h 4228399"/>
                <a:gd name="connsiteX9" fmla="*/ 5348289 w 5348289"/>
                <a:gd name="connsiteY9" fmla="*/ 2165574 h 4228399"/>
                <a:gd name="connsiteX10" fmla="*/ 4286718 w 5348289"/>
                <a:gd name="connsiteY10" fmla="*/ 2418274 h 4228399"/>
                <a:gd name="connsiteX11" fmla="*/ 4228115 w 5348289"/>
                <a:gd name="connsiteY11" fmla="*/ 3480277 h 4228399"/>
                <a:gd name="connsiteX12" fmla="*/ 3499152 w 5348289"/>
                <a:gd name="connsiteY12" fmla="*/ 4228399 h 4228399"/>
                <a:gd name="connsiteX13" fmla="*/ 772952 w 5348289"/>
                <a:gd name="connsiteY13" fmla="*/ 4228062 h 4228399"/>
                <a:gd name="connsiteX14" fmla="*/ 3607 w 5348289"/>
                <a:gd name="connsiteY14" fmla="*/ 3536415 h 4228399"/>
                <a:gd name="connsiteX15" fmla="*/ 0 w 5348289"/>
                <a:gd name="connsiteY15" fmla="*/ 728915 h 4228399"/>
                <a:gd name="connsiteX0" fmla="*/ 0 w 5348289"/>
                <a:gd name="connsiteY0" fmla="*/ 735993 h 4235477"/>
                <a:gd name="connsiteX1" fmla="*/ 808677 w 5348289"/>
                <a:gd name="connsiteY1" fmla="*/ 0 h 4235477"/>
                <a:gd name="connsiteX2" fmla="*/ 1635789 w 5348289"/>
                <a:gd name="connsiteY2" fmla="*/ 7155 h 4235477"/>
                <a:gd name="connsiteX3" fmla="*/ 2451700 w 5348289"/>
                <a:gd name="connsiteY3" fmla="*/ 310008 h 4235477"/>
                <a:gd name="connsiteX4" fmla="*/ 2659263 w 5348289"/>
                <a:gd name="connsiteY4" fmla="*/ 49152 h 4235477"/>
                <a:gd name="connsiteX5" fmla="*/ 3225855 w 5348289"/>
                <a:gd name="connsiteY5" fmla="*/ 7078 h 4235477"/>
                <a:gd name="connsiteX6" fmla="*/ 4222426 w 5348289"/>
                <a:gd name="connsiteY6" fmla="*/ 721262 h 4235477"/>
                <a:gd name="connsiteX7" fmla="*/ 4255257 w 5348289"/>
                <a:gd name="connsiteY7" fmla="*/ 1566607 h 4235477"/>
                <a:gd name="connsiteX8" fmla="*/ 4762944 w 5348289"/>
                <a:gd name="connsiteY8" fmla="*/ 1603071 h 4235477"/>
                <a:gd name="connsiteX9" fmla="*/ 5348289 w 5348289"/>
                <a:gd name="connsiteY9" fmla="*/ 2172652 h 4235477"/>
                <a:gd name="connsiteX10" fmla="*/ 4286718 w 5348289"/>
                <a:gd name="connsiteY10" fmla="*/ 2425352 h 4235477"/>
                <a:gd name="connsiteX11" fmla="*/ 4228115 w 5348289"/>
                <a:gd name="connsiteY11" fmla="*/ 3487355 h 4235477"/>
                <a:gd name="connsiteX12" fmla="*/ 3499152 w 5348289"/>
                <a:gd name="connsiteY12" fmla="*/ 4235477 h 4235477"/>
                <a:gd name="connsiteX13" fmla="*/ 772952 w 5348289"/>
                <a:gd name="connsiteY13" fmla="*/ 4235140 h 4235477"/>
                <a:gd name="connsiteX14" fmla="*/ 3607 w 5348289"/>
                <a:gd name="connsiteY14" fmla="*/ 3543493 h 4235477"/>
                <a:gd name="connsiteX15" fmla="*/ 0 w 5348289"/>
                <a:gd name="connsiteY15" fmla="*/ 735993 h 4235477"/>
                <a:gd name="connsiteX0" fmla="*/ 0 w 5348289"/>
                <a:gd name="connsiteY0" fmla="*/ 735993 h 4235477"/>
                <a:gd name="connsiteX1" fmla="*/ 808677 w 5348289"/>
                <a:gd name="connsiteY1" fmla="*/ 0 h 4235477"/>
                <a:gd name="connsiteX2" fmla="*/ 1642320 w 5348289"/>
                <a:gd name="connsiteY2" fmla="*/ 39812 h 4235477"/>
                <a:gd name="connsiteX3" fmla="*/ 2451700 w 5348289"/>
                <a:gd name="connsiteY3" fmla="*/ 310008 h 4235477"/>
                <a:gd name="connsiteX4" fmla="*/ 2659263 w 5348289"/>
                <a:gd name="connsiteY4" fmla="*/ 49152 h 4235477"/>
                <a:gd name="connsiteX5" fmla="*/ 3225855 w 5348289"/>
                <a:gd name="connsiteY5" fmla="*/ 7078 h 4235477"/>
                <a:gd name="connsiteX6" fmla="*/ 4222426 w 5348289"/>
                <a:gd name="connsiteY6" fmla="*/ 721262 h 4235477"/>
                <a:gd name="connsiteX7" fmla="*/ 4255257 w 5348289"/>
                <a:gd name="connsiteY7" fmla="*/ 1566607 h 4235477"/>
                <a:gd name="connsiteX8" fmla="*/ 4762944 w 5348289"/>
                <a:gd name="connsiteY8" fmla="*/ 1603071 h 4235477"/>
                <a:gd name="connsiteX9" fmla="*/ 5348289 w 5348289"/>
                <a:gd name="connsiteY9" fmla="*/ 2172652 h 4235477"/>
                <a:gd name="connsiteX10" fmla="*/ 4286718 w 5348289"/>
                <a:gd name="connsiteY10" fmla="*/ 2425352 h 4235477"/>
                <a:gd name="connsiteX11" fmla="*/ 4228115 w 5348289"/>
                <a:gd name="connsiteY11" fmla="*/ 3487355 h 4235477"/>
                <a:gd name="connsiteX12" fmla="*/ 3499152 w 5348289"/>
                <a:gd name="connsiteY12" fmla="*/ 4235477 h 4235477"/>
                <a:gd name="connsiteX13" fmla="*/ 772952 w 5348289"/>
                <a:gd name="connsiteY13" fmla="*/ 4235140 h 4235477"/>
                <a:gd name="connsiteX14" fmla="*/ 3607 w 5348289"/>
                <a:gd name="connsiteY14" fmla="*/ 3543493 h 4235477"/>
                <a:gd name="connsiteX15" fmla="*/ 0 w 5348289"/>
                <a:gd name="connsiteY15" fmla="*/ 735993 h 4235477"/>
                <a:gd name="connsiteX0" fmla="*/ 0 w 5348289"/>
                <a:gd name="connsiteY0" fmla="*/ 735993 h 4235477"/>
                <a:gd name="connsiteX1" fmla="*/ 808677 w 5348289"/>
                <a:gd name="connsiteY1" fmla="*/ 0 h 4235477"/>
                <a:gd name="connsiteX2" fmla="*/ 1652118 w 5348289"/>
                <a:gd name="connsiteY2" fmla="*/ 26749 h 4235477"/>
                <a:gd name="connsiteX3" fmla="*/ 2451700 w 5348289"/>
                <a:gd name="connsiteY3" fmla="*/ 310008 h 4235477"/>
                <a:gd name="connsiteX4" fmla="*/ 2659263 w 5348289"/>
                <a:gd name="connsiteY4" fmla="*/ 49152 h 4235477"/>
                <a:gd name="connsiteX5" fmla="*/ 3225855 w 5348289"/>
                <a:gd name="connsiteY5" fmla="*/ 7078 h 4235477"/>
                <a:gd name="connsiteX6" fmla="*/ 4222426 w 5348289"/>
                <a:gd name="connsiteY6" fmla="*/ 721262 h 4235477"/>
                <a:gd name="connsiteX7" fmla="*/ 4255257 w 5348289"/>
                <a:gd name="connsiteY7" fmla="*/ 1566607 h 4235477"/>
                <a:gd name="connsiteX8" fmla="*/ 4762944 w 5348289"/>
                <a:gd name="connsiteY8" fmla="*/ 1603071 h 4235477"/>
                <a:gd name="connsiteX9" fmla="*/ 5348289 w 5348289"/>
                <a:gd name="connsiteY9" fmla="*/ 2172652 h 4235477"/>
                <a:gd name="connsiteX10" fmla="*/ 4286718 w 5348289"/>
                <a:gd name="connsiteY10" fmla="*/ 2425352 h 4235477"/>
                <a:gd name="connsiteX11" fmla="*/ 4228115 w 5348289"/>
                <a:gd name="connsiteY11" fmla="*/ 3487355 h 4235477"/>
                <a:gd name="connsiteX12" fmla="*/ 3499152 w 5348289"/>
                <a:gd name="connsiteY12" fmla="*/ 4235477 h 4235477"/>
                <a:gd name="connsiteX13" fmla="*/ 772952 w 5348289"/>
                <a:gd name="connsiteY13" fmla="*/ 4235140 h 4235477"/>
                <a:gd name="connsiteX14" fmla="*/ 3607 w 5348289"/>
                <a:gd name="connsiteY14" fmla="*/ 3543493 h 4235477"/>
                <a:gd name="connsiteX15" fmla="*/ 0 w 5348289"/>
                <a:gd name="connsiteY15" fmla="*/ 735993 h 4235477"/>
                <a:gd name="connsiteX0" fmla="*/ 0 w 5348289"/>
                <a:gd name="connsiteY0" fmla="*/ 735993 h 4235477"/>
                <a:gd name="connsiteX1" fmla="*/ 808677 w 5348289"/>
                <a:gd name="connsiteY1" fmla="*/ 0 h 4235477"/>
                <a:gd name="connsiteX2" fmla="*/ 1652118 w 5348289"/>
                <a:gd name="connsiteY2" fmla="*/ 26749 h 4235477"/>
                <a:gd name="connsiteX3" fmla="*/ 2451700 w 5348289"/>
                <a:gd name="connsiteY3" fmla="*/ 310008 h 4235477"/>
                <a:gd name="connsiteX4" fmla="*/ 2659263 w 5348289"/>
                <a:gd name="connsiteY4" fmla="*/ 49152 h 4235477"/>
                <a:gd name="connsiteX5" fmla="*/ 3225855 w 5348289"/>
                <a:gd name="connsiteY5" fmla="*/ 7078 h 4235477"/>
                <a:gd name="connsiteX6" fmla="*/ 4222426 w 5348289"/>
                <a:gd name="connsiteY6" fmla="*/ 721262 h 4235477"/>
                <a:gd name="connsiteX7" fmla="*/ 4255257 w 5348289"/>
                <a:gd name="connsiteY7" fmla="*/ 1566607 h 4235477"/>
                <a:gd name="connsiteX8" fmla="*/ 4762944 w 5348289"/>
                <a:gd name="connsiteY8" fmla="*/ 1603071 h 4235477"/>
                <a:gd name="connsiteX9" fmla="*/ 5348289 w 5348289"/>
                <a:gd name="connsiteY9" fmla="*/ 2172652 h 4235477"/>
                <a:gd name="connsiteX10" fmla="*/ 4286718 w 5348289"/>
                <a:gd name="connsiteY10" fmla="*/ 2425352 h 4235477"/>
                <a:gd name="connsiteX11" fmla="*/ 4228115 w 5348289"/>
                <a:gd name="connsiteY11" fmla="*/ 3487355 h 4235477"/>
                <a:gd name="connsiteX12" fmla="*/ 3499152 w 5348289"/>
                <a:gd name="connsiteY12" fmla="*/ 4235477 h 4235477"/>
                <a:gd name="connsiteX13" fmla="*/ 772952 w 5348289"/>
                <a:gd name="connsiteY13" fmla="*/ 4235140 h 4235477"/>
                <a:gd name="connsiteX14" fmla="*/ 3607 w 5348289"/>
                <a:gd name="connsiteY14" fmla="*/ 3543493 h 4235477"/>
                <a:gd name="connsiteX15" fmla="*/ 0 w 5348289"/>
                <a:gd name="connsiteY15" fmla="*/ 735993 h 4235477"/>
                <a:gd name="connsiteX0" fmla="*/ 0 w 5348289"/>
                <a:gd name="connsiteY0" fmla="*/ 735993 h 4235477"/>
                <a:gd name="connsiteX1" fmla="*/ 808677 w 5348289"/>
                <a:gd name="connsiteY1" fmla="*/ 0 h 4235477"/>
                <a:gd name="connsiteX2" fmla="*/ 1665181 w 5348289"/>
                <a:gd name="connsiteY2" fmla="*/ 30015 h 4235477"/>
                <a:gd name="connsiteX3" fmla="*/ 2451700 w 5348289"/>
                <a:gd name="connsiteY3" fmla="*/ 310008 h 4235477"/>
                <a:gd name="connsiteX4" fmla="*/ 2659263 w 5348289"/>
                <a:gd name="connsiteY4" fmla="*/ 49152 h 4235477"/>
                <a:gd name="connsiteX5" fmla="*/ 3225855 w 5348289"/>
                <a:gd name="connsiteY5" fmla="*/ 7078 h 4235477"/>
                <a:gd name="connsiteX6" fmla="*/ 4222426 w 5348289"/>
                <a:gd name="connsiteY6" fmla="*/ 721262 h 4235477"/>
                <a:gd name="connsiteX7" fmla="*/ 4255257 w 5348289"/>
                <a:gd name="connsiteY7" fmla="*/ 1566607 h 4235477"/>
                <a:gd name="connsiteX8" fmla="*/ 4762944 w 5348289"/>
                <a:gd name="connsiteY8" fmla="*/ 1603071 h 4235477"/>
                <a:gd name="connsiteX9" fmla="*/ 5348289 w 5348289"/>
                <a:gd name="connsiteY9" fmla="*/ 2172652 h 4235477"/>
                <a:gd name="connsiteX10" fmla="*/ 4286718 w 5348289"/>
                <a:gd name="connsiteY10" fmla="*/ 2425352 h 4235477"/>
                <a:gd name="connsiteX11" fmla="*/ 4228115 w 5348289"/>
                <a:gd name="connsiteY11" fmla="*/ 3487355 h 4235477"/>
                <a:gd name="connsiteX12" fmla="*/ 3499152 w 5348289"/>
                <a:gd name="connsiteY12" fmla="*/ 4235477 h 4235477"/>
                <a:gd name="connsiteX13" fmla="*/ 772952 w 5348289"/>
                <a:gd name="connsiteY13" fmla="*/ 4235140 h 4235477"/>
                <a:gd name="connsiteX14" fmla="*/ 3607 w 5348289"/>
                <a:gd name="connsiteY14" fmla="*/ 3543493 h 4235477"/>
                <a:gd name="connsiteX15" fmla="*/ 0 w 5348289"/>
                <a:gd name="connsiteY15" fmla="*/ 735993 h 4235477"/>
                <a:gd name="connsiteX0" fmla="*/ 0 w 5348289"/>
                <a:gd name="connsiteY0" fmla="*/ 735993 h 4235477"/>
                <a:gd name="connsiteX1" fmla="*/ 808677 w 5348289"/>
                <a:gd name="connsiteY1" fmla="*/ 0 h 4235477"/>
                <a:gd name="connsiteX2" fmla="*/ 1665181 w 5348289"/>
                <a:gd name="connsiteY2" fmla="*/ 30015 h 4235477"/>
                <a:gd name="connsiteX3" fmla="*/ 2451700 w 5348289"/>
                <a:gd name="connsiteY3" fmla="*/ 310008 h 4235477"/>
                <a:gd name="connsiteX4" fmla="*/ 2659263 w 5348289"/>
                <a:gd name="connsiteY4" fmla="*/ 49152 h 4235477"/>
                <a:gd name="connsiteX5" fmla="*/ 3225855 w 5348289"/>
                <a:gd name="connsiteY5" fmla="*/ 7078 h 4235477"/>
                <a:gd name="connsiteX6" fmla="*/ 4222426 w 5348289"/>
                <a:gd name="connsiteY6" fmla="*/ 721262 h 4235477"/>
                <a:gd name="connsiteX7" fmla="*/ 4255257 w 5348289"/>
                <a:gd name="connsiteY7" fmla="*/ 1566607 h 4235477"/>
                <a:gd name="connsiteX8" fmla="*/ 4762944 w 5348289"/>
                <a:gd name="connsiteY8" fmla="*/ 1603071 h 4235477"/>
                <a:gd name="connsiteX9" fmla="*/ 5348289 w 5348289"/>
                <a:gd name="connsiteY9" fmla="*/ 2172652 h 4235477"/>
                <a:gd name="connsiteX10" fmla="*/ 4286718 w 5348289"/>
                <a:gd name="connsiteY10" fmla="*/ 2425352 h 4235477"/>
                <a:gd name="connsiteX11" fmla="*/ 4228115 w 5348289"/>
                <a:gd name="connsiteY11" fmla="*/ 3487355 h 4235477"/>
                <a:gd name="connsiteX12" fmla="*/ 3499152 w 5348289"/>
                <a:gd name="connsiteY12" fmla="*/ 4235477 h 4235477"/>
                <a:gd name="connsiteX13" fmla="*/ 772952 w 5348289"/>
                <a:gd name="connsiteY13" fmla="*/ 4235140 h 4235477"/>
                <a:gd name="connsiteX14" fmla="*/ 3607 w 5348289"/>
                <a:gd name="connsiteY14" fmla="*/ 3543493 h 4235477"/>
                <a:gd name="connsiteX15" fmla="*/ 0 w 5348289"/>
                <a:gd name="connsiteY15" fmla="*/ 735993 h 4235477"/>
                <a:gd name="connsiteX0" fmla="*/ 0 w 5348289"/>
                <a:gd name="connsiteY0" fmla="*/ 735993 h 4235477"/>
                <a:gd name="connsiteX1" fmla="*/ 808677 w 5348289"/>
                <a:gd name="connsiteY1" fmla="*/ 0 h 4235477"/>
                <a:gd name="connsiteX2" fmla="*/ 1665181 w 5348289"/>
                <a:gd name="connsiteY2" fmla="*/ 30015 h 4235477"/>
                <a:gd name="connsiteX3" fmla="*/ 2451700 w 5348289"/>
                <a:gd name="connsiteY3" fmla="*/ 310008 h 4235477"/>
                <a:gd name="connsiteX4" fmla="*/ 2659263 w 5348289"/>
                <a:gd name="connsiteY4" fmla="*/ 49152 h 4235477"/>
                <a:gd name="connsiteX5" fmla="*/ 3225855 w 5348289"/>
                <a:gd name="connsiteY5" fmla="*/ 7078 h 4235477"/>
                <a:gd name="connsiteX6" fmla="*/ 4222426 w 5348289"/>
                <a:gd name="connsiteY6" fmla="*/ 721262 h 4235477"/>
                <a:gd name="connsiteX7" fmla="*/ 4255257 w 5348289"/>
                <a:gd name="connsiteY7" fmla="*/ 1566607 h 4235477"/>
                <a:gd name="connsiteX8" fmla="*/ 4762944 w 5348289"/>
                <a:gd name="connsiteY8" fmla="*/ 1603071 h 4235477"/>
                <a:gd name="connsiteX9" fmla="*/ 5348289 w 5348289"/>
                <a:gd name="connsiteY9" fmla="*/ 2172652 h 4235477"/>
                <a:gd name="connsiteX10" fmla="*/ 4286718 w 5348289"/>
                <a:gd name="connsiteY10" fmla="*/ 2425352 h 4235477"/>
                <a:gd name="connsiteX11" fmla="*/ 4228115 w 5348289"/>
                <a:gd name="connsiteY11" fmla="*/ 3487355 h 4235477"/>
                <a:gd name="connsiteX12" fmla="*/ 3499152 w 5348289"/>
                <a:gd name="connsiteY12" fmla="*/ 4235477 h 4235477"/>
                <a:gd name="connsiteX13" fmla="*/ 772952 w 5348289"/>
                <a:gd name="connsiteY13" fmla="*/ 4235140 h 4235477"/>
                <a:gd name="connsiteX14" fmla="*/ 3607 w 5348289"/>
                <a:gd name="connsiteY14" fmla="*/ 3543493 h 4235477"/>
                <a:gd name="connsiteX15" fmla="*/ 0 w 5348289"/>
                <a:gd name="connsiteY15" fmla="*/ 735993 h 4235477"/>
                <a:gd name="connsiteX0" fmla="*/ 0 w 5348289"/>
                <a:gd name="connsiteY0" fmla="*/ 735993 h 4235477"/>
                <a:gd name="connsiteX1" fmla="*/ 808677 w 5348289"/>
                <a:gd name="connsiteY1" fmla="*/ 0 h 4235477"/>
                <a:gd name="connsiteX2" fmla="*/ 1665181 w 5348289"/>
                <a:gd name="connsiteY2" fmla="*/ 30015 h 4235477"/>
                <a:gd name="connsiteX3" fmla="*/ 2451700 w 5348289"/>
                <a:gd name="connsiteY3" fmla="*/ 310008 h 4235477"/>
                <a:gd name="connsiteX4" fmla="*/ 2659263 w 5348289"/>
                <a:gd name="connsiteY4" fmla="*/ 49152 h 4235477"/>
                <a:gd name="connsiteX5" fmla="*/ 3225855 w 5348289"/>
                <a:gd name="connsiteY5" fmla="*/ 7078 h 4235477"/>
                <a:gd name="connsiteX6" fmla="*/ 4222426 w 5348289"/>
                <a:gd name="connsiteY6" fmla="*/ 721262 h 4235477"/>
                <a:gd name="connsiteX7" fmla="*/ 4255257 w 5348289"/>
                <a:gd name="connsiteY7" fmla="*/ 1566607 h 4235477"/>
                <a:gd name="connsiteX8" fmla="*/ 4762944 w 5348289"/>
                <a:gd name="connsiteY8" fmla="*/ 1603071 h 4235477"/>
                <a:gd name="connsiteX9" fmla="*/ 5348289 w 5348289"/>
                <a:gd name="connsiteY9" fmla="*/ 2172652 h 4235477"/>
                <a:gd name="connsiteX10" fmla="*/ 4286718 w 5348289"/>
                <a:gd name="connsiteY10" fmla="*/ 2425352 h 4235477"/>
                <a:gd name="connsiteX11" fmla="*/ 4228115 w 5348289"/>
                <a:gd name="connsiteY11" fmla="*/ 3487355 h 4235477"/>
                <a:gd name="connsiteX12" fmla="*/ 3499152 w 5348289"/>
                <a:gd name="connsiteY12" fmla="*/ 4235477 h 4235477"/>
                <a:gd name="connsiteX13" fmla="*/ 772952 w 5348289"/>
                <a:gd name="connsiteY13" fmla="*/ 4235140 h 4235477"/>
                <a:gd name="connsiteX14" fmla="*/ 3607 w 5348289"/>
                <a:gd name="connsiteY14" fmla="*/ 3543493 h 4235477"/>
                <a:gd name="connsiteX15" fmla="*/ 0 w 5348289"/>
                <a:gd name="connsiteY15" fmla="*/ 735993 h 4235477"/>
                <a:gd name="connsiteX0" fmla="*/ 0 w 5348289"/>
                <a:gd name="connsiteY0" fmla="*/ 735993 h 4235477"/>
                <a:gd name="connsiteX1" fmla="*/ 808677 w 5348289"/>
                <a:gd name="connsiteY1" fmla="*/ 0 h 4235477"/>
                <a:gd name="connsiteX2" fmla="*/ 1665181 w 5348289"/>
                <a:gd name="connsiteY2" fmla="*/ 30015 h 4235477"/>
                <a:gd name="connsiteX3" fmla="*/ 2451700 w 5348289"/>
                <a:gd name="connsiteY3" fmla="*/ 310008 h 4235477"/>
                <a:gd name="connsiteX4" fmla="*/ 2659263 w 5348289"/>
                <a:gd name="connsiteY4" fmla="*/ 49152 h 4235477"/>
                <a:gd name="connsiteX5" fmla="*/ 3225855 w 5348289"/>
                <a:gd name="connsiteY5" fmla="*/ 7078 h 4235477"/>
                <a:gd name="connsiteX6" fmla="*/ 4222426 w 5348289"/>
                <a:gd name="connsiteY6" fmla="*/ 721262 h 4235477"/>
                <a:gd name="connsiteX7" fmla="*/ 4255257 w 5348289"/>
                <a:gd name="connsiteY7" fmla="*/ 1566607 h 4235477"/>
                <a:gd name="connsiteX8" fmla="*/ 4762944 w 5348289"/>
                <a:gd name="connsiteY8" fmla="*/ 1603071 h 4235477"/>
                <a:gd name="connsiteX9" fmla="*/ 5348289 w 5348289"/>
                <a:gd name="connsiteY9" fmla="*/ 2172652 h 4235477"/>
                <a:gd name="connsiteX10" fmla="*/ 4286718 w 5348289"/>
                <a:gd name="connsiteY10" fmla="*/ 2425352 h 4235477"/>
                <a:gd name="connsiteX11" fmla="*/ 4228115 w 5348289"/>
                <a:gd name="connsiteY11" fmla="*/ 3487355 h 4235477"/>
                <a:gd name="connsiteX12" fmla="*/ 3499152 w 5348289"/>
                <a:gd name="connsiteY12" fmla="*/ 4235477 h 4235477"/>
                <a:gd name="connsiteX13" fmla="*/ 772952 w 5348289"/>
                <a:gd name="connsiteY13" fmla="*/ 4235140 h 4235477"/>
                <a:gd name="connsiteX14" fmla="*/ 3607 w 5348289"/>
                <a:gd name="connsiteY14" fmla="*/ 3543493 h 4235477"/>
                <a:gd name="connsiteX15" fmla="*/ 0 w 5348289"/>
                <a:gd name="connsiteY15" fmla="*/ 735993 h 4235477"/>
                <a:gd name="connsiteX0" fmla="*/ 0 w 5348289"/>
                <a:gd name="connsiteY0" fmla="*/ 738327 h 4237811"/>
                <a:gd name="connsiteX1" fmla="*/ 808677 w 5348289"/>
                <a:gd name="connsiteY1" fmla="*/ 2334 h 4237811"/>
                <a:gd name="connsiteX2" fmla="*/ 1665181 w 5348289"/>
                <a:gd name="connsiteY2" fmla="*/ 32349 h 4237811"/>
                <a:gd name="connsiteX3" fmla="*/ 2451700 w 5348289"/>
                <a:gd name="connsiteY3" fmla="*/ 312342 h 4237811"/>
                <a:gd name="connsiteX4" fmla="*/ 2659263 w 5348289"/>
                <a:gd name="connsiteY4" fmla="*/ 51486 h 4237811"/>
                <a:gd name="connsiteX5" fmla="*/ 3225855 w 5348289"/>
                <a:gd name="connsiteY5" fmla="*/ 9412 h 4237811"/>
                <a:gd name="connsiteX6" fmla="*/ 4222426 w 5348289"/>
                <a:gd name="connsiteY6" fmla="*/ 723596 h 4237811"/>
                <a:gd name="connsiteX7" fmla="*/ 4255257 w 5348289"/>
                <a:gd name="connsiteY7" fmla="*/ 1568941 h 4237811"/>
                <a:gd name="connsiteX8" fmla="*/ 4762944 w 5348289"/>
                <a:gd name="connsiteY8" fmla="*/ 1605405 h 4237811"/>
                <a:gd name="connsiteX9" fmla="*/ 5348289 w 5348289"/>
                <a:gd name="connsiteY9" fmla="*/ 2174986 h 4237811"/>
                <a:gd name="connsiteX10" fmla="*/ 4286718 w 5348289"/>
                <a:gd name="connsiteY10" fmla="*/ 2427686 h 4237811"/>
                <a:gd name="connsiteX11" fmla="*/ 4228115 w 5348289"/>
                <a:gd name="connsiteY11" fmla="*/ 3489689 h 4237811"/>
                <a:gd name="connsiteX12" fmla="*/ 3499152 w 5348289"/>
                <a:gd name="connsiteY12" fmla="*/ 4237811 h 4237811"/>
                <a:gd name="connsiteX13" fmla="*/ 772952 w 5348289"/>
                <a:gd name="connsiteY13" fmla="*/ 4237474 h 4237811"/>
                <a:gd name="connsiteX14" fmla="*/ 3607 w 5348289"/>
                <a:gd name="connsiteY14" fmla="*/ 3545827 h 4237811"/>
                <a:gd name="connsiteX15" fmla="*/ 0 w 5348289"/>
                <a:gd name="connsiteY15" fmla="*/ 738327 h 4237811"/>
                <a:gd name="connsiteX0" fmla="*/ 0 w 5348289"/>
                <a:gd name="connsiteY0" fmla="*/ 738327 h 4237811"/>
                <a:gd name="connsiteX1" fmla="*/ 808677 w 5348289"/>
                <a:gd name="connsiteY1" fmla="*/ 2334 h 4237811"/>
                <a:gd name="connsiteX2" fmla="*/ 1665181 w 5348289"/>
                <a:gd name="connsiteY2" fmla="*/ 32349 h 4237811"/>
                <a:gd name="connsiteX3" fmla="*/ 2451700 w 5348289"/>
                <a:gd name="connsiteY3" fmla="*/ 312342 h 4237811"/>
                <a:gd name="connsiteX4" fmla="*/ 2659263 w 5348289"/>
                <a:gd name="connsiteY4" fmla="*/ 51486 h 4237811"/>
                <a:gd name="connsiteX5" fmla="*/ 3225855 w 5348289"/>
                <a:gd name="connsiteY5" fmla="*/ 9412 h 4237811"/>
                <a:gd name="connsiteX6" fmla="*/ 4222426 w 5348289"/>
                <a:gd name="connsiteY6" fmla="*/ 723596 h 4237811"/>
                <a:gd name="connsiteX7" fmla="*/ 4255257 w 5348289"/>
                <a:gd name="connsiteY7" fmla="*/ 1568941 h 4237811"/>
                <a:gd name="connsiteX8" fmla="*/ 4762944 w 5348289"/>
                <a:gd name="connsiteY8" fmla="*/ 1605405 h 4237811"/>
                <a:gd name="connsiteX9" fmla="*/ 5348289 w 5348289"/>
                <a:gd name="connsiteY9" fmla="*/ 2174986 h 4237811"/>
                <a:gd name="connsiteX10" fmla="*/ 4286718 w 5348289"/>
                <a:gd name="connsiteY10" fmla="*/ 2427686 h 4237811"/>
                <a:gd name="connsiteX11" fmla="*/ 4228115 w 5348289"/>
                <a:gd name="connsiteY11" fmla="*/ 3489689 h 4237811"/>
                <a:gd name="connsiteX12" fmla="*/ 3499152 w 5348289"/>
                <a:gd name="connsiteY12" fmla="*/ 4237811 h 4237811"/>
                <a:gd name="connsiteX13" fmla="*/ 772952 w 5348289"/>
                <a:gd name="connsiteY13" fmla="*/ 4237474 h 4237811"/>
                <a:gd name="connsiteX14" fmla="*/ 3607 w 5348289"/>
                <a:gd name="connsiteY14" fmla="*/ 3545827 h 4237811"/>
                <a:gd name="connsiteX15" fmla="*/ 0 w 5348289"/>
                <a:gd name="connsiteY15" fmla="*/ 738327 h 4237811"/>
                <a:gd name="connsiteX0" fmla="*/ 0 w 5348289"/>
                <a:gd name="connsiteY0" fmla="*/ 738327 h 4237811"/>
                <a:gd name="connsiteX1" fmla="*/ 808677 w 5348289"/>
                <a:gd name="connsiteY1" fmla="*/ 2334 h 4237811"/>
                <a:gd name="connsiteX2" fmla="*/ 1665181 w 5348289"/>
                <a:gd name="connsiteY2" fmla="*/ 32349 h 4237811"/>
                <a:gd name="connsiteX3" fmla="*/ 2451700 w 5348289"/>
                <a:gd name="connsiteY3" fmla="*/ 312342 h 4237811"/>
                <a:gd name="connsiteX4" fmla="*/ 2659263 w 5348289"/>
                <a:gd name="connsiteY4" fmla="*/ 51486 h 4237811"/>
                <a:gd name="connsiteX5" fmla="*/ 3225855 w 5348289"/>
                <a:gd name="connsiteY5" fmla="*/ 9412 h 4237811"/>
                <a:gd name="connsiteX6" fmla="*/ 4222426 w 5348289"/>
                <a:gd name="connsiteY6" fmla="*/ 723596 h 4237811"/>
                <a:gd name="connsiteX7" fmla="*/ 4255257 w 5348289"/>
                <a:gd name="connsiteY7" fmla="*/ 1568941 h 4237811"/>
                <a:gd name="connsiteX8" fmla="*/ 4762944 w 5348289"/>
                <a:gd name="connsiteY8" fmla="*/ 1605405 h 4237811"/>
                <a:gd name="connsiteX9" fmla="*/ 5348289 w 5348289"/>
                <a:gd name="connsiteY9" fmla="*/ 2174986 h 4237811"/>
                <a:gd name="connsiteX10" fmla="*/ 4286718 w 5348289"/>
                <a:gd name="connsiteY10" fmla="*/ 2427686 h 4237811"/>
                <a:gd name="connsiteX11" fmla="*/ 4228115 w 5348289"/>
                <a:gd name="connsiteY11" fmla="*/ 3489689 h 4237811"/>
                <a:gd name="connsiteX12" fmla="*/ 3499152 w 5348289"/>
                <a:gd name="connsiteY12" fmla="*/ 4237811 h 4237811"/>
                <a:gd name="connsiteX13" fmla="*/ 772952 w 5348289"/>
                <a:gd name="connsiteY13" fmla="*/ 4237474 h 4237811"/>
                <a:gd name="connsiteX14" fmla="*/ 3607 w 5348289"/>
                <a:gd name="connsiteY14" fmla="*/ 3545827 h 4237811"/>
                <a:gd name="connsiteX15" fmla="*/ 0 w 5348289"/>
                <a:gd name="connsiteY15" fmla="*/ 738327 h 4237811"/>
                <a:gd name="connsiteX0" fmla="*/ 0 w 5348289"/>
                <a:gd name="connsiteY0" fmla="*/ 738327 h 4237811"/>
                <a:gd name="connsiteX1" fmla="*/ 808677 w 5348289"/>
                <a:gd name="connsiteY1" fmla="*/ 2334 h 4237811"/>
                <a:gd name="connsiteX2" fmla="*/ 1665181 w 5348289"/>
                <a:gd name="connsiteY2" fmla="*/ 32349 h 4237811"/>
                <a:gd name="connsiteX3" fmla="*/ 2451700 w 5348289"/>
                <a:gd name="connsiteY3" fmla="*/ 312342 h 4237811"/>
                <a:gd name="connsiteX4" fmla="*/ 2659263 w 5348289"/>
                <a:gd name="connsiteY4" fmla="*/ 51486 h 4237811"/>
                <a:gd name="connsiteX5" fmla="*/ 3225855 w 5348289"/>
                <a:gd name="connsiteY5" fmla="*/ 9412 h 4237811"/>
                <a:gd name="connsiteX6" fmla="*/ 4222426 w 5348289"/>
                <a:gd name="connsiteY6" fmla="*/ 723596 h 4237811"/>
                <a:gd name="connsiteX7" fmla="*/ 4255257 w 5348289"/>
                <a:gd name="connsiteY7" fmla="*/ 1568941 h 4237811"/>
                <a:gd name="connsiteX8" fmla="*/ 4762944 w 5348289"/>
                <a:gd name="connsiteY8" fmla="*/ 1605405 h 4237811"/>
                <a:gd name="connsiteX9" fmla="*/ 5348289 w 5348289"/>
                <a:gd name="connsiteY9" fmla="*/ 2174986 h 4237811"/>
                <a:gd name="connsiteX10" fmla="*/ 4286718 w 5348289"/>
                <a:gd name="connsiteY10" fmla="*/ 2427686 h 4237811"/>
                <a:gd name="connsiteX11" fmla="*/ 4228115 w 5348289"/>
                <a:gd name="connsiteY11" fmla="*/ 3489689 h 4237811"/>
                <a:gd name="connsiteX12" fmla="*/ 3499152 w 5348289"/>
                <a:gd name="connsiteY12" fmla="*/ 4237811 h 4237811"/>
                <a:gd name="connsiteX13" fmla="*/ 772952 w 5348289"/>
                <a:gd name="connsiteY13" fmla="*/ 4237474 h 4237811"/>
                <a:gd name="connsiteX14" fmla="*/ 3607 w 5348289"/>
                <a:gd name="connsiteY14" fmla="*/ 3545827 h 4237811"/>
                <a:gd name="connsiteX15" fmla="*/ 0 w 5348289"/>
                <a:gd name="connsiteY15" fmla="*/ 738327 h 4237811"/>
                <a:gd name="connsiteX0" fmla="*/ 0 w 5348289"/>
                <a:gd name="connsiteY0" fmla="*/ 738327 h 4237811"/>
                <a:gd name="connsiteX1" fmla="*/ 808677 w 5348289"/>
                <a:gd name="connsiteY1" fmla="*/ 2334 h 4237811"/>
                <a:gd name="connsiteX2" fmla="*/ 1665181 w 5348289"/>
                <a:gd name="connsiteY2" fmla="*/ 32349 h 4237811"/>
                <a:gd name="connsiteX3" fmla="*/ 2451700 w 5348289"/>
                <a:gd name="connsiteY3" fmla="*/ 312342 h 4237811"/>
                <a:gd name="connsiteX4" fmla="*/ 2659263 w 5348289"/>
                <a:gd name="connsiteY4" fmla="*/ 51486 h 4237811"/>
                <a:gd name="connsiteX5" fmla="*/ 3225855 w 5348289"/>
                <a:gd name="connsiteY5" fmla="*/ 9412 h 4237811"/>
                <a:gd name="connsiteX6" fmla="*/ 4222426 w 5348289"/>
                <a:gd name="connsiteY6" fmla="*/ 723596 h 4237811"/>
                <a:gd name="connsiteX7" fmla="*/ 4255257 w 5348289"/>
                <a:gd name="connsiteY7" fmla="*/ 1568941 h 4237811"/>
                <a:gd name="connsiteX8" fmla="*/ 4762944 w 5348289"/>
                <a:gd name="connsiteY8" fmla="*/ 1605405 h 4237811"/>
                <a:gd name="connsiteX9" fmla="*/ 5348289 w 5348289"/>
                <a:gd name="connsiteY9" fmla="*/ 2174986 h 4237811"/>
                <a:gd name="connsiteX10" fmla="*/ 4286718 w 5348289"/>
                <a:gd name="connsiteY10" fmla="*/ 2427686 h 4237811"/>
                <a:gd name="connsiteX11" fmla="*/ 4228115 w 5348289"/>
                <a:gd name="connsiteY11" fmla="*/ 3489689 h 4237811"/>
                <a:gd name="connsiteX12" fmla="*/ 3499152 w 5348289"/>
                <a:gd name="connsiteY12" fmla="*/ 4237811 h 4237811"/>
                <a:gd name="connsiteX13" fmla="*/ 772952 w 5348289"/>
                <a:gd name="connsiteY13" fmla="*/ 4237474 h 4237811"/>
                <a:gd name="connsiteX14" fmla="*/ 3607 w 5348289"/>
                <a:gd name="connsiteY14" fmla="*/ 3545827 h 4237811"/>
                <a:gd name="connsiteX15" fmla="*/ 0 w 5348289"/>
                <a:gd name="connsiteY15" fmla="*/ 738327 h 4237811"/>
                <a:gd name="connsiteX0" fmla="*/ 0 w 5348289"/>
                <a:gd name="connsiteY0" fmla="*/ 738327 h 4237811"/>
                <a:gd name="connsiteX1" fmla="*/ 808677 w 5348289"/>
                <a:gd name="connsiteY1" fmla="*/ 2334 h 4237811"/>
                <a:gd name="connsiteX2" fmla="*/ 1665181 w 5348289"/>
                <a:gd name="connsiteY2" fmla="*/ 32349 h 4237811"/>
                <a:gd name="connsiteX3" fmla="*/ 2451700 w 5348289"/>
                <a:gd name="connsiteY3" fmla="*/ 312342 h 4237811"/>
                <a:gd name="connsiteX4" fmla="*/ 2659263 w 5348289"/>
                <a:gd name="connsiteY4" fmla="*/ 51486 h 4237811"/>
                <a:gd name="connsiteX5" fmla="*/ 3225855 w 5348289"/>
                <a:gd name="connsiteY5" fmla="*/ 9412 h 4237811"/>
                <a:gd name="connsiteX6" fmla="*/ 4222426 w 5348289"/>
                <a:gd name="connsiteY6" fmla="*/ 723596 h 4237811"/>
                <a:gd name="connsiteX7" fmla="*/ 4255257 w 5348289"/>
                <a:gd name="connsiteY7" fmla="*/ 1568941 h 4237811"/>
                <a:gd name="connsiteX8" fmla="*/ 4762944 w 5348289"/>
                <a:gd name="connsiteY8" fmla="*/ 1605405 h 4237811"/>
                <a:gd name="connsiteX9" fmla="*/ 5348289 w 5348289"/>
                <a:gd name="connsiteY9" fmla="*/ 2174986 h 4237811"/>
                <a:gd name="connsiteX10" fmla="*/ 4286718 w 5348289"/>
                <a:gd name="connsiteY10" fmla="*/ 2427686 h 4237811"/>
                <a:gd name="connsiteX11" fmla="*/ 4228115 w 5348289"/>
                <a:gd name="connsiteY11" fmla="*/ 3489689 h 4237811"/>
                <a:gd name="connsiteX12" fmla="*/ 3499152 w 5348289"/>
                <a:gd name="connsiteY12" fmla="*/ 4237811 h 4237811"/>
                <a:gd name="connsiteX13" fmla="*/ 772952 w 5348289"/>
                <a:gd name="connsiteY13" fmla="*/ 4237474 h 4237811"/>
                <a:gd name="connsiteX14" fmla="*/ 3607 w 5348289"/>
                <a:gd name="connsiteY14" fmla="*/ 3545827 h 4237811"/>
                <a:gd name="connsiteX15" fmla="*/ 0 w 5348289"/>
                <a:gd name="connsiteY15" fmla="*/ 738327 h 4237811"/>
                <a:gd name="connsiteX0" fmla="*/ 0 w 5348289"/>
                <a:gd name="connsiteY0" fmla="*/ 738327 h 4237811"/>
                <a:gd name="connsiteX1" fmla="*/ 808677 w 5348289"/>
                <a:gd name="connsiteY1" fmla="*/ 2334 h 4237811"/>
                <a:gd name="connsiteX2" fmla="*/ 1665181 w 5348289"/>
                <a:gd name="connsiteY2" fmla="*/ 32349 h 4237811"/>
                <a:gd name="connsiteX3" fmla="*/ 2451700 w 5348289"/>
                <a:gd name="connsiteY3" fmla="*/ 312342 h 4237811"/>
                <a:gd name="connsiteX4" fmla="*/ 2659263 w 5348289"/>
                <a:gd name="connsiteY4" fmla="*/ 51486 h 4237811"/>
                <a:gd name="connsiteX5" fmla="*/ 3225855 w 5348289"/>
                <a:gd name="connsiteY5" fmla="*/ 9412 h 4237811"/>
                <a:gd name="connsiteX6" fmla="*/ 4222426 w 5348289"/>
                <a:gd name="connsiteY6" fmla="*/ 723596 h 4237811"/>
                <a:gd name="connsiteX7" fmla="*/ 4255257 w 5348289"/>
                <a:gd name="connsiteY7" fmla="*/ 1568941 h 4237811"/>
                <a:gd name="connsiteX8" fmla="*/ 4762944 w 5348289"/>
                <a:gd name="connsiteY8" fmla="*/ 1605405 h 4237811"/>
                <a:gd name="connsiteX9" fmla="*/ 5348289 w 5348289"/>
                <a:gd name="connsiteY9" fmla="*/ 2174986 h 4237811"/>
                <a:gd name="connsiteX10" fmla="*/ 4286718 w 5348289"/>
                <a:gd name="connsiteY10" fmla="*/ 2427686 h 4237811"/>
                <a:gd name="connsiteX11" fmla="*/ 4228115 w 5348289"/>
                <a:gd name="connsiteY11" fmla="*/ 3489689 h 4237811"/>
                <a:gd name="connsiteX12" fmla="*/ 3499152 w 5348289"/>
                <a:gd name="connsiteY12" fmla="*/ 4237811 h 4237811"/>
                <a:gd name="connsiteX13" fmla="*/ 772952 w 5348289"/>
                <a:gd name="connsiteY13" fmla="*/ 4237474 h 4237811"/>
                <a:gd name="connsiteX14" fmla="*/ 3607 w 5348289"/>
                <a:gd name="connsiteY14" fmla="*/ 3545827 h 4237811"/>
                <a:gd name="connsiteX15" fmla="*/ 0 w 5348289"/>
                <a:gd name="connsiteY15" fmla="*/ 738327 h 4237811"/>
                <a:gd name="connsiteX0" fmla="*/ 0 w 5348289"/>
                <a:gd name="connsiteY0" fmla="*/ 738327 h 4237811"/>
                <a:gd name="connsiteX1" fmla="*/ 808677 w 5348289"/>
                <a:gd name="connsiteY1" fmla="*/ 2334 h 4237811"/>
                <a:gd name="connsiteX2" fmla="*/ 1665181 w 5348289"/>
                <a:gd name="connsiteY2" fmla="*/ 32349 h 4237811"/>
                <a:gd name="connsiteX3" fmla="*/ 2451700 w 5348289"/>
                <a:gd name="connsiteY3" fmla="*/ 312342 h 4237811"/>
                <a:gd name="connsiteX4" fmla="*/ 2659263 w 5348289"/>
                <a:gd name="connsiteY4" fmla="*/ 51486 h 4237811"/>
                <a:gd name="connsiteX5" fmla="*/ 3225855 w 5348289"/>
                <a:gd name="connsiteY5" fmla="*/ 9412 h 4237811"/>
                <a:gd name="connsiteX6" fmla="*/ 4222426 w 5348289"/>
                <a:gd name="connsiteY6" fmla="*/ 723596 h 4237811"/>
                <a:gd name="connsiteX7" fmla="*/ 4255257 w 5348289"/>
                <a:gd name="connsiteY7" fmla="*/ 1568941 h 4237811"/>
                <a:gd name="connsiteX8" fmla="*/ 4762944 w 5348289"/>
                <a:gd name="connsiteY8" fmla="*/ 1605405 h 4237811"/>
                <a:gd name="connsiteX9" fmla="*/ 5348289 w 5348289"/>
                <a:gd name="connsiteY9" fmla="*/ 2174986 h 4237811"/>
                <a:gd name="connsiteX10" fmla="*/ 4286718 w 5348289"/>
                <a:gd name="connsiteY10" fmla="*/ 2427686 h 4237811"/>
                <a:gd name="connsiteX11" fmla="*/ 4228115 w 5348289"/>
                <a:gd name="connsiteY11" fmla="*/ 3489689 h 4237811"/>
                <a:gd name="connsiteX12" fmla="*/ 3499152 w 5348289"/>
                <a:gd name="connsiteY12" fmla="*/ 4237811 h 4237811"/>
                <a:gd name="connsiteX13" fmla="*/ 772952 w 5348289"/>
                <a:gd name="connsiteY13" fmla="*/ 4237474 h 4237811"/>
                <a:gd name="connsiteX14" fmla="*/ 3607 w 5348289"/>
                <a:gd name="connsiteY14" fmla="*/ 3545827 h 4237811"/>
                <a:gd name="connsiteX15" fmla="*/ 0 w 5348289"/>
                <a:gd name="connsiteY15" fmla="*/ 738327 h 4237811"/>
                <a:gd name="connsiteX0" fmla="*/ 0 w 5348289"/>
                <a:gd name="connsiteY0" fmla="*/ 738327 h 4237811"/>
                <a:gd name="connsiteX1" fmla="*/ 808677 w 5348289"/>
                <a:gd name="connsiteY1" fmla="*/ 2334 h 4237811"/>
                <a:gd name="connsiteX2" fmla="*/ 1665181 w 5348289"/>
                <a:gd name="connsiteY2" fmla="*/ 32349 h 4237811"/>
                <a:gd name="connsiteX3" fmla="*/ 2451700 w 5348289"/>
                <a:gd name="connsiteY3" fmla="*/ 312342 h 4237811"/>
                <a:gd name="connsiteX4" fmla="*/ 2659263 w 5348289"/>
                <a:gd name="connsiteY4" fmla="*/ 51486 h 4237811"/>
                <a:gd name="connsiteX5" fmla="*/ 3225855 w 5348289"/>
                <a:gd name="connsiteY5" fmla="*/ 9412 h 4237811"/>
                <a:gd name="connsiteX6" fmla="*/ 4222426 w 5348289"/>
                <a:gd name="connsiteY6" fmla="*/ 723596 h 4237811"/>
                <a:gd name="connsiteX7" fmla="*/ 4255257 w 5348289"/>
                <a:gd name="connsiteY7" fmla="*/ 1568941 h 4237811"/>
                <a:gd name="connsiteX8" fmla="*/ 4762944 w 5348289"/>
                <a:gd name="connsiteY8" fmla="*/ 1605405 h 4237811"/>
                <a:gd name="connsiteX9" fmla="*/ 5348289 w 5348289"/>
                <a:gd name="connsiteY9" fmla="*/ 2174986 h 4237811"/>
                <a:gd name="connsiteX10" fmla="*/ 4286718 w 5348289"/>
                <a:gd name="connsiteY10" fmla="*/ 2427686 h 4237811"/>
                <a:gd name="connsiteX11" fmla="*/ 4228115 w 5348289"/>
                <a:gd name="connsiteY11" fmla="*/ 3489689 h 4237811"/>
                <a:gd name="connsiteX12" fmla="*/ 3499152 w 5348289"/>
                <a:gd name="connsiteY12" fmla="*/ 4237811 h 4237811"/>
                <a:gd name="connsiteX13" fmla="*/ 772952 w 5348289"/>
                <a:gd name="connsiteY13" fmla="*/ 4237474 h 4237811"/>
                <a:gd name="connsiteX14" fmla="*/ 3607 w 5348289"/>
                <a:gd name="connsiteY14" fmla="*/ 3545827 h 4237811"/>
                <a:gd name="connsiteX15" fmla="*/ 0 w 5348289"/>
                <a:gd name="connsiteY15" fmla="*/ 738327 h 4237811"/>
                <a:gd name="connsiteX0" fmla="*/ 0 w 5348289"/>
                <a:gd name="connsiteY0" fmla="*/ 738327 h 4237811"/>
                <a:gd name="connsiteX1" fmla="*/ 808677 w 5348289"/>
                <a:gd name="connsiteY1" fmla="*/ 2334 h 4237811"/>
                <a:gd name="connsiteX2" fmla="*/ 1665181 w 5348289"/>
                <a:gd name="connsiteY2" fmla="*/ 32349 h 4237811"/>
                <a:gd name="connsiteX3" fmla="*/ 2451700 w 5348289"/>
                <a:gd name="connsiteY3" fmla="*/ 312342 h 4237811"/>
                <a:gd name="connsiteX4" fmla="*/ 2659263 w 5348289"/>
                <a:gd name="connsiteY4" fmla="*/ 51486 h 4237811"/>
                <a:gd name="connsiteX5" fmla="*/ 3225855 w 5348289"/>
                <a:gd name="connsiteY5" fmla="*/ 9412 h 4237811"/>
                <a:gd name="connsiteX6" fmla="*/ 4222426 w 5348289"/>
                <a:gd name="connsiteY6" fmla="*/ 723596 h 4237811"/>
                <a:gd name="connsiteX7" fmla="*/ 4255257 w 5348289"/>
                <a:gd name="connsiteY7" fmla="*/ 1568941 h 4237811"/>
                <a:gd name="connsiteX8" fmla="*/ 4762944 w 5348289"/>
                <a:gd name="connsiteY8" fmla="*/ 1605405 h 4237811"/>
                <a:gd name="connsiteX9" fmla="*/ 5348289 w 5348289"/>
                <a:gd name="connsiteY9" fmla="*/ 2174986 h 4237811"/>
                <a:gd name="connsiteX10" fmla="*/ 4286718 w 5348289"/>
                <a:gd name="connsiteY10" fmla="*/ 2427686 h 4237811"/>
                <a:gd name="connsiteX11" fmla="*/ 4228115 w 5348289"/>
                <a:gd name="connsiteY11" fmla="*/ 3489689 h 4237811"/>
                <a:gd name="connsiteX12" fmla="*/ 3499152 w 5348289"/>
                <a:gd name="connsiteY12" fmla="*/ 4237811 h 4237811"/>
                <a:gd name="connsiteX13" fmla="*/ 772952 w 5348289"/>
                <a:gd name="connsiteY13" fmla="*/ 4237474 h 4237811"/>
                <a:gd name="connsiteX14" fmla="*/ 3607 w 5348289"/>
                <a:gd name="connsiteY14" fmla="*/ 3545827 h 4237811"/>
                <a:gd name="connsiteX15" fmla="*/ 0 w 5348289"/>
                <a:gd name="connsiteY15" fmla="*/ 738327 h 4237811"/>
                <a:gd name="connsiteX0" fmla="*/ 0 w 5348289"/>
                <a:gd name="connsiteY0" fmla="*/ 738327 h 4237811"/>
                <a:gd name="connsiteX1" fmla="*/ 808677 w 5348289"/>
                <a:gd name="connsiteY1" fmla="*/ 2334 h 4237811"/>
                <a:gd name="connsiteX2" fmla="*/ 1665181 w 5348289"/>
                <a:gd name="connsiteY2" fmla="*/ 32349 h 4237811"/>
                <a:gd name="connsiteX3" fmla="*/ 2451700 w 5348289"/>
                <a:gd name="connsiteY3" fmla="*/ 312342 h 4237811"/>
                <a:gd name="connsiteX4" fmla="*/ 2659263 w 5348289"/>
                <a:gd name="connsiteY4" fmla="*/ 51486 h 4237811"/>
                <a:gd name="connsiteX5" fmla="*/ 3225855 w 5348289"/>
                <a:gd name="connsiteY5" fmla="*/ 9412 h 4237811"/>
                <a:gd name="connsiteX6" fmla="*/ 4222426 w 5348289"/>
                <a:gd name="connsiteY6" fmla="*/ 723596 h 4237811"/>
                <a:gd name="connsiteX7" fmla="*/ 4255257 w 5348289"/>
                <a:gd name="connsiteY7" fmla="*/ 1568941 h 4237811"/>
                <a:gd name="connsiteX8" fmla="*/ 4762944 w 5348289"/>
                <a:gd name="connsiteY8" fmla="*/ 1605405 h 4237811"/>
                <a:gd name="connsiteX9" fmla="*/ 5348289 w 5348289"/>
                <a:gd name="connsiteY9" fmla="*/ 2174986 h 4237811"/>
                <a:gd name="connsiteX10" fmla="*/ 4286718 w 5348289"/>
                <a:gd name="connsiteY10" fmla="*/ 2427686 h 4237811"/>
                <a:gd name="connsiteX11" fmla="*/ 4228115 w 5348289"/>
                <a:gd name="connsiteY11" fmla="*/ 3489689 h 4237811"/>
                <a:gd name="connsiteX12" fmla="*/ 3499152 w 5348289"/>
                <a:gd name="connsiteY12" fmla="*/ 4237811 h 4237811"/>
                <a:gd name="connsiteX13" fmla="*/ 772952 w 5348289"/>
                <a:gd name="connsiteY13" fmla="*/ 4237474 h 4237811"/>
                <a:gd name="connsiteX14" fmla="*/ 3607 w 5348289"/>
                <a:gd name="connsiteY14" fmla="*/ 3545827 h 4237811"/>
                <a:gd name="connsiteX15" fmla="*/ 0 w 5348289"/>
                <a:gd name="connsiteY15" fmla="*/ 738327 h 4237811"/>
                <a:gd name="connsiteX0" fmla="*/ 0 w 5348289"/>
                <a:gd name="connsiteY0" fmla="*/ 738327 h 4237811"/>
                <a:gd name="connsiteX1" fmla="*/ 808677 w 5348289"/>
                <a:gd name="connsiteY1" fmla="*/ 2334 h 4237811"/>
                <a:gd name="connsiteX2" fmla="*/ 1665181 w 5348289"/>
                <a:gd name="connsiteY2" fmla="*/ 32349 h 4237811"/>
                <a:gd name="connsiteX3" fmla="*/ 2451700 w 5348289"/>
                <a:gd name="connsiteY3" fmla="*/ 312342 h 4237811"/>
                <a:gd name="connsiteX4" fmla="*/ 2659263 w 5348289"/>
                <a:gd name="connsiteY4" fmla="*/ 51486 h 4237811"/>
                <a:gd name="connsiteX5" fmla="*/ 3225855 w 5348289"/>
                <a:gd name="connsiteY5" fmla="*/ 9412 h 4237811"/>
                <a:gd name="connsiteX6" fmla="*/ 4222426 w 5348289"/>
                <a:gd name="connsiteY6" fmla="*/ 723596 h 4237811"/>
                <a:gd name="connsiteX7" fmla="*/ 4255257 w 5348289"/>
                <a:gd name="connsiteY7" fmla="*/ 1568941 h 4237811"/>
                <a:gd name="connsiteX8" fmla="*/ 4762944 w 5348289"/>
                <a:gd name="connsiteY8" fmla="*/ 1605405 h 4237811"/>
                <a:gd name="connsiteX9" fmla="*/ 5348289 w 5348289"/>
                <a:gd name="connsiteY9" fmla="*/ 2174986 h 4237811"/>
                <a:gd name="connsiteX10" fmla="*/ 4286718 w 5348289"/>
                <a:gd name="connsiteY10" fmla="*/ 2427686 h 4237811"/>
                <a:gd name="connsiteX11" fmla="*/ 4228115 w 5348289"/>
                <a:gd name="connsiteY11" fmla="*/ 3489689 h 4237811"/>
                <a:gd name="connsiteX12" fmla="*/ 3499152 w 5348289"/>
                <a:gd name="connsiteY12" fmla="*/ 4237811 h 4237811"/>
                <a:gd name="connsiteX13" fmla="*/ 772952 w 5348289"/>
                <a:gd name="connsiteY13" fmla="*/ 4237474 h 4237811"/>
                <a:gd name="connsiteX14" fmla="*/ 3607 w 5348289"/>
                <a:gd name="connsiteY14" fmla="*/ 3545827 h 4237811"/>
                <a:gd name="connsiteX15" fmla="*/ 0 w 5348289"/>
                <a:gd name="connsiteY15" fmla="*/ 738327 h 4237811"/>
                <a:gd name="connsiteX0" fmla="*/ 0 w 5348289"/>
                <a:gd name="connsiteY0" fmla="*/ 738327 h 4237956"/>
                <a:gd name="connsiteX1" fmla="*/ 808677 w 5348289"/>
                <a:gd name="connsiteY1" fmla="*/ 2334 h 4237956"/>
                <a:gd name="connsiteX2" fmla="*/ 1665181 w 5348289"/>
                <a:gd name="connsiteY2" fmla="*/ 32349 h 4237956"/>
                <a:gd name="connsiteX3" fmla="*/ 2451700 w 5348289"/>
                <a:gd name="connsiteY3" fmla="*/ 312342 h 4237956"/>
                <a:gd name="connsiteX4" fmla="*/ 2659263 w 5348289"/>
                <a:gd name="connsiteY4" fmla="*/ 51486 h 4237956"/>
                <a:gd name="connsiteX5" fmla="*/ 3225855 w 5348289"/>
                <a:gd name="connsiteY5" fmla="*/ 9412 h 4237956"/>
                <a:gd name="connsiteX6" fmla="*/ 4222426 w 5348289"/>
                <a:gd name="connsiteY6" fmla="*/ 723596 h 4237956"/>
                <a:gd name="connsiteX7" fmla="*/ 4255257 w 5348289"/>
                <a:gd name="connsiteY7" fmla="*/ 1568941 h 4237956"/>
                <a:gd name="connsiteX8" fmla="*/ 4762944 w 5348289"/>
                <a:gd name="connsiteY8" fmla="*/ 1605405 h 4237956"/>
                <a:gd name="connsiteX9" fmla="*/ 5348289 w 5348289"/>
                <a:gd name="connsiteY9" fmla="*/ 2174986 h 4237956"/>
                <a:gd name="connsiteX10" fmla="*/ 4286718 w 5348289"/>
                <a:gd name="connsiteY10" fmla="*/ 2427686 h 4237956"/>
                <a:gd name="connsiteX11" fmla="*/ 4228115 w 5348289"/>
                <a:gd name="connsiteY11" fmla="*/ 3489689 h 4237956"/>
                <a:gd name="connsiteX12" fmla="*/ 3499152 w 5348289"/>
                <a:gd name="connsiteY12" fmla="*/ 4237811 h 4237956"/>
                <a:gd name="connsiteX13" fmla="*/ 772952 w 5348289"/>
                <a:gd name="connsiteY13" fmla="*/ 4237474 h 4237956"/>
                <a:gd name="connsiteX14" fmla="*/ 3607 w 5348289"/>
                <a:gd name="connsiteY14" fmla="*/ 3545827 h 4237956"/>
                <a:gd name="connsiteX15" fmla="*/ 0 w 5348289"/>
                <a:gd name="connsiteY15" fmla="*/ 738327 h 4237956"/>
                <a:gd name="connsiteX0" fmla="*/ 0 w 5348289"/>
                <a:gd name="connsiteY0" fmla="*/ 738327 h 4237917"/>
                <a:gd name="connsiteX1" fmla="*/ 808677 w 5348289"/>
                <a:gd name="connsiteY1" fmla="*/ 2334 h 4237917"/>
                <a:gd name="connsiteX2" fmla="*/ 1665181 w 5348289"/>
                <a:gd name="connsiteY2" fmla="*/ 32349 h 4237917"/>
                <a:gd name="connsiteX3" fmla="*/ 2451700 w 5348289"/>
                <a:gd name="connsiteY3" fmla="*/ 312342 h 4237917"/>
                <a:gd name="connsiteX4" fmla="*/ 2659263 w 5348289"/>
                <a:gd name="connsiteY4" fmla="*/ 51486 h 4237917"/>
                <a:gd name="connsiteX5" fmla="*/ 3225855 w 5348289"/>
                <a:gd name="connsiteY5" fmla="*/ 9412 h 4237917"/>
                <a:gd name="connsiteX6" fmla="*/ 4222426 w 5348289"/>
                <a:gd name="connsiteY6" fmla="*/ 723596 h 4237917"/>
                <a:gd name="connsiteX7" fmla="*/ 4255257 w 5348289"/>
                <a:gd name="connsiteY7" fmla="*/ 1568941 h 4237917"/>
                <a:gd name="connsiteX8" fmla="*/ 4762944 w 5348289"/>
                <a:gd name="connsiteY8" fmla="*/ 1605405 h 4237917"/>
                <a:gd name="connsiteX9" fmla="*/ 5348289 w 5348289"/>
                <a:gd name="connsiteY9" fmla="*/ 2174986 h 4237917"/>
                <a:gd name="connsiteX10" fmla="*/ 4286718 w 5348289"/>
                <a:gd name="connsiteY10" fmla="*/ 2427686 h 4237917"/>
                <a:gd name="connsiteX11" fmla="*/ 4228115 w 5348289"/>
                <a:gd name="connsiteY11" fmla="*/ 3489689 h 4237917"/>
                <a:gd name="connsiteX12" fmla="*/ 3499152 w 5348289"/>
                <a:gd name="connsiteY12" fmla="*/ 4237811 h 4237917"/>
                <a:gd name="connsiteX13" fmla="*/ 772952 w 5348289"/>
                <a:gd name="connsiteY13" fmla="*/ 4237474 h 4237917"/>
                <a:gd name="connsiteX14" fmla="*/ 3607 w 5348289"/>
                <a:gd name="connsiteY14" fmla="*/ 3545827 h 4237917"/>
                <a:gd name="connsiteX15" fmla="*/ 0 w 5348289"/>
                <a:gd name="connsiteY15" fmla="*/ 738327 h 4237917"/>
                <a:gd name="connsiteX0" fmla="*/ 0 w 5348289"/>
                <a:gd name="connsiteY0" fmla="*/ 738327 h 4237816"/>
                <a:gd name="connsiteX1" fmla="*/ 808677 w 5348289"/>
                <a:gd name="connsiteY1" fmla="*/ 2334 h 4237816"/>
                <a:gd name="connsiteX2" fmla="*/ 1665181 w 5348289"/>
                <a:gd name="connsiteY2" fmla="*/ 32349 h 4237816"/>
                <a:gd name="connsiteX3" fmla="*/ 2451700 w 5348289"/>
                <a:gd name="connsiteY3" fmla="*/ 312342 h 4237816"/>
                <a:gd name="connsiteX4" fmla="*/ 2659263 w 5348289"/>
                <a:gd name="connsiteY4" fmla="*/ 51486 h 4237816"/>
                <a:gd name="connsiteX5" fmla="*/ 3225855 w 5348289"/>
                <a:gd name="connsiteY5" fmla="*/ 9412 h 4237816"/>
                <a:gd name="connsiteX6" fmla="*/ 4222426 w 5348289"/>
                <a:gd name="connsiteY6" fmla="*/ 723596 h 4237816"/>
                <a:gd name="connsiteX7" fmla="*/ 4255257 w 5348289"/>
                <a:gd name="connsiteY7" fmla="*/ 1568941 h 4237816"/>
                <a:gd name="connsiteX8" fmla="*/ 4762944 w 5348289"/>
                <a:gd name="connsiteY8" fmla="*/ 1605405 h 4237816"/>
                <a:gd name="connsiteX9" fmla="*/ 5348289 w 5348289"/>
                <a:gd name="connsiteY9" fmla="*/ 2174986 h 4237816"/>
                <a:gd name="connsiteX10" fmla="*/ 4286718 w 5348289"/>
                <a:gd name="connsiteY10" fmla="*/ 2427686 h 4237816"/>
                <a:gd name="connsiteX11" fmla="*/ 4228115 w 5348289"/>
                <a:gd name="connsiteY11" fmla="*/ 3489689 h 4237816"/>
                <a:gd name="connsiteX12" fmla="*/ 3499152 w 5348289"/>
                <a:gd name="connsiteY12" fmla="*/ 4237811 h 4237816"/>
                <a:gd name="connsiteX13" fmla="*/ 772952 w 5348289"/>
                <a:gd name="connsiteY13" fmla="*/ 4237474 h 4237816"/>
                <a:gd name="connsiteX14" fmla="*/ 3607 w 5348289"/>
                <a:gd name="connsiteY14" fmla="*/ 3545827 h 4237816"/>
                <a:gd name="connsiteX15" fmla="*/ 0 w 5348289"/>
                <a:gd name="connsiteY15" fmla="*/ 738327 h 4237816"/>
                <a:gd name="connsiteX0" fmla="*/ 0 w 5348289"/>
                <a:gd name="connsiteY0" fmla="*/ 738327 h 4237816"/>
                <a:gd name="connsiteX1" fmla="*/ 808677 w 5348289"/>
                <a:gd name="connsiteY1" fmla="*/ 2334 h 4237816"/>
                <a:gd name="connsiteX2" fmla="*/ 1665181 w 5348289"/>
                <a:gd name="connsiteY2" fmla="*/ 32349 h 4237816"/>
                <a:gd name="connsiteX3" fmla="*/ 2451700 w 5348289"/>
                <a:gd name="connsiteY3" fmla="*/ 312342 h 4237816"/>
                <a:gd name="connsiteX4" fmla="*/ 2659263 w 5348289"/>
                <a:gd name="connsiteY4" fmla="*/ 51486 h 4237816"/>
                <a:gd name="connsiteX5" fmla="*/ 3225855 w 5348289"/>
                <a:gd name="connsiteY5" fmla="*/ 9412 h 4237816"/>
                <a:gd name="connsiteX6" fmla="*/ 4222426 w 5348289"/>
                <a:gd name="connsiteY6" fmla="*/ 723596 h 4237816"/>
                <a:gd name="connsiteX7" fmla="*/ 4255257 w 5348289"/>
                <a:gd name="connsiteY7" fmla="*/ 1568941 h 4237816"/>
                <a:gd name="connsiteX8" fmla="*/ 4762944 w 5348289"/>
                <a:gd name="connsiteY8" fmla="*/ 1605405 h 4237816"/>
                <a:gd name="connsiteX9" fmla="*/ 5348289 w 5348289"/>
                <a:gd name="connsiteY9" fmla="*/ 2174986 h 4237816"/>
                <a:gd name="connsiteX10" fmla="*/ 4286718 w 5348289"/>
                <a:gd name="connsiteY10" fmla="*/ 2427686 h 4237816"/>
                <a:gd name="connsiteX11" fmla="*/ 4228115 w 5348289"/>
                <a:gd name="connsiteY11" fmla="*/ 3489689 h 4237816"/>
                <a:gd name="connsiteX12" fmla="*/ 3499152 w 5348289"/>
                <a:gd name="connsiteY12" fmla="*/ 4237811 h 4237816"/>
                <a:gd name="connsiteX13" fmla="*/ 772952 w 5348289"/>
                <a:gd name="connsiteY13" fmla="*/ 4237474 h 4237816"/>
                <a:gd name="connsiteX14" fmla="*/ 3607 w 5348289"/>
                <a:gd name="connsiteY14" fmla="*/ 3545827 h 4237816"/>
                <a:gd name="connsiteX15" fmla="*/ 0 w 5348289"/>
                <a:gd name="connsiteY15" fmla="*/ 738327 h 4237816"/>
                <a:gd name="connsiteX0" fmla="*/ 0 w 5348289"/>
                <a:gd name="connsiteY0" fmla="*/ 738327 h 4237811"/>
                <a:gd name="connsiteX1" fmla="*/ 808677 w 5348289"/>
                <a:gd name="connsiteY1" fmla="*/ 2334 h 4237811"/>
                <a:gd name="connsiteX2" fmla="*/ 1665181 w 5348289"/>
                <a:gd name="connsiteY2" fmla="*/ 32349 h 4237811"/>
                <a:gd name="connsiteX3" fmla="*/ 2451700 w 5348289"/>
                <a:gd name="connsiteY3" fmla="*/ 312342 h 4237811"/>
                <a:gd name="connsiteX4" fmla="*/ 2659263 w 5348289"/>
                <a:gd name="connsiteY4" fmla="*/ 51486 h 4237811"/>
                <a:gd name="connsiteX5" fmla="*/ 3225855 w 5348289"/>
                <a:gd name="connsiteY5" fmla="*/ 9412 h 4237811"/>
                <a:gd name="connsiteX6" fmla="*/ 4222426 w 5348289"/>
                <a:gd name="connsiteY6" fmla="*/ 723596 h 4237811"/>
                <a:gd name="connsiteX7" fmla="*/ 4255257 w 5348289"/>
                <a:gd name="connsiteY7" fmla="*/ 1568941 h 4237811"/>
                <a:gd name="connsiteX8" fmla="*/ 4762944 w 5348289"/>
                <a:gd name="connsiteY8" fmla="*/ 1605405 h 4237811"/>
                <a:gd name="connsiteX9" fmla="*/ 5348289 w 5348289"/>
                <a:gd name="connsiteY9" fmla="*/ 2174986 h 4237811"/>
                <a:gd name="connsiteX10" fmla="*/ 4286718 w 5348289"/>
                <a:gd name="connsiteY10" fmla="*/ 2427686 h 4237811"/>
                <a:gd name="connsiteX11" fmla="*/ 4228115 w 5348289"/>
                <a:gd name="connsiteY11" fmla="*/ 3489689 h 4237811"/>
                <a:gd name="connsiteX12" fmla="*/ 3499152 w 5348289"/>
                <a:gd name="connsiteY12" fmla="*/ 4237811 h 4237811"/>
                <a:gd name="connsiteX13" fmla="*/ 772952 w 5348289"/>
                <a:gd name="connsiteY13" fmla="*/ 4237474 h 4237811"/>
                <a:gd name="connsiteX14" fmla="*/ 3607 w 5348289"/>
                <a:gd name="connsiteY14" fmla="*/ 3545827 h 4237811"/>
                <a:gd name="connsiteX15" fmla="*/ 0 w 5348289"/>
                <a:gd name="connsiteY15" fmla="*/ 738327 h 4237811"/>
                <a:gd name="connsiteX0" fmla="*/ 0 w 5348289"/>
                <a:gd name="connsiteY0" fmla="*/ 738327 h 4237811"/>
                <a:gd name="connsiteX1" fmla="*/ 808677 w 5348289"/>
                <a:gd name="connsiteY1" fmla="*/ 2334 h 4237811"/>
                <a:gd name="connsiteX2" fmla="*/ 1665181 w 5348289"/>
                <a:gd name="connsiteY2" fmla="*/ 32349 h 4237811"/>
                <a:gd name="connsiteX3" fmla="*/ 2451700 w 5348289"/>
                <a:gd name="connsiteY3" fmla="*/ 312342 h 4237811"/>
                <a:gd name="connsiteX4" fmla="*/ 2659263 w 5348289"/>
                <a:gd name="connsiteY4" fmla="*/ 51486 h 4237811"/>
                <a:gd name="connsiteX5" fmla="*/ 3225855 w 5348289"/>
                <a:gd name="connsiteY5" fmla="*/ 9412 h 4237811"/>
                <a:gd name="connsiteX6" fmla="*/ 4222426 w 5348289"/>
                <a:gd name="connsiteY6" fmla="*/ 723596 h 4237811"/>
                <a:gd name="connsiteX7" fmla="*/ 4255257 w 5348289"/>
                <a:gd name="connsiteY7" fmla="*/ 1568941 h 4237811"/>
                <a:gd name="connsiteX8" fmla="*/ 4762944 w 5348289"/>
                <a:gd name="connsiteY8" fmla="*/ 1605405 h 4237811"/>
                <a:gd name="connsiteX9" fmla="*/ 5348289 w 5348289"/>
                <a:gd name="connsiteY9" fmla="*/ 2174986 h 4237811"/>
                <a:gd name="connsiteX10" fmla="*/ 4286718 w 5348289"/>
                <a:gd name="connsiteY10" fmla="*/ 2427686 h 4237811"/>
                <a:gd name="connsiteX11" fmla="*/ 4228115 w 5348289"/>
                <a:gd name="connsiteY11" fmla="*/ 3489689 h 4237811"/>
                <a:gd name="connsiteX12" fmla="*/ 3499152 w 5348289"/>
                <a:gd name="connsiteY12" fmla="*/ 4237811 h 4237811"/>
                <a:gd name="connsiteX13" fmla="*/ 772952 w 5348289"/>
                <a:gd name="connsiteY13" fmla="*/ 4237474 h 4237811"/>
                <a:gd name="connsiteX14" fmla="*/ 3607 w 5348289"/>
                <a:gd name="connsiteY14" fmla="*/ 3545827 h 4237811"/>
                <a:gd name="connsiteX15" fmla="*/ 0 w 5348289"/>
                <a:gd name="connsiteY15" fmla="*/ 738327 h 4237811"/>
                <a:gd name="connsiteX0" fmla="*/ 0 w 5348289"/>
                <a:gd name="connsiteY0" fmla="*/ 738327 h 4237864"/>
                <a:gd name="connsiteX1" fmla="*/ 808677 w 5348289"/>
                <a:gd name="connsiteY1" fmla="*/ 2334 h 4237864"/>
                <a:gd name="connsiteX2" fmla="*/ 1665181 w 5348289"/>
                <a:gd name="connsiteY2" fmla="*/ 32349 h 4237864"/>
                <a:gd name="connsiteX3" fmla="*/ 2451700 w 5348289"/>
                <a:gd name="connsiteY3" fmla="*/ 312342 h 4237864"/>
                <a:gd name="connsiteX4" fmla="*/ 2659263 w 5348289"/>
                <a:gd name="connsiteY4" fmla="*/ 51486 h 4237864"/>
                <a:gd name="connsiteX5" fmla="*/ 3225855 w 5348289"/>
                <a:gd name="connsiteY5" fmla="*/ 9412 h 4237864"/>
                <a:gd name="connsiteX6" fmla="*/ 4222426 w 5348289"/>
                <a:gd name="connsiteY6" fmla="*/ 723596 h 4237864"/>
                <a:gd name="connsiteX7" fmla="*/ 4255257 w 5348289"/>
                <a:gd name="connsiteY7" fmla="*/ 1568941 h 4237864"/>
                <a:gd name="connsiteX8" fmla="*/ 4762944 w 5348289"/>
                <a:gd name="connsiteY8" fmla="*/ 1605405 h 4237864"/>
                <a:gd name="connsiteX9" fmla="*/ 5348289 w 5348289"/>
                <a:gd name="connsiteY9" fmla="*/ 2174986 h 4237864"/>
                <a:gd name="connsiteX10" fmla="*/ 4286718 w 5348289"/>
                <a:gd name="connsiteY10" fmla="*/ 2427686 h 4237864"/>
                <a:gd name="connsiteX11" fmla="*/ 4228115 w 5348289"/>
                <a:gd name="connsiteY11" fmla="*/ 3489689 h 4237864"/>
                <a:gd name="connsiteX12" fmla="*/ 3499152 w 5348289"/>
                <a:gd name="connsiteY12" fmla="*/ 4237811 h 4237864"/>
                <a:gd name="connsiteX13" fmla="*/ 772952 w 5348289"/>
                <a:gd name="connsiteY13" fmla="*/ 4237474 h 4237864"/>
                <a:gd name="connsiteX14" fmla="*/ 3607 w 5348289"/>
                <a:gd name="connsiteY14" fmla="*/ 3545827 h 4237864"/>
                <a:gd name="connsiteX15" fmla="*/ 0 w 5348289"/>
                <a:gd name="connsiteY15" fmla="*/ 738327 h 4237864"/>
                <a:gd name="connsiteX0" fmla="*/ 0 w 5348289"/>
                <a:gd name="connsiteY0" fmla="*/ 738327 h 4237864"/>
                <a:gd name="connsiteX1" fmla="*/ 808677 w 5348289"/>
                <a:gd name="connsiteY1" fmla="*/ 2334 h 4237864"/>
                <a:gd name="connsiteX2" fmla="*/ 1665181 w 5348289"/>
                <a:gd name="connsiteY2" fmla="*/ 32349 h 4237864"/>
                <a:gd name="connsiteX3" fmla="*/ 2451700 w 5348289"/>
                <a:gd name="connsiteY3" fmla="*/ 312342 h 4237864"/>
                <a:gd name="connsiteX4" fmla="*/ 2659263 w 5348289"/>
                <a:gd name="connsiteY4" fmla="*/ 51486 h 4237864"/>
                <a:gd name="connsiteX5" fmla="*/ 3225855 w 5348289"/>
                <a:gd name="connsiteY5" fmla="*/ 9412 h 4237864"/>
                <a:gd name="connsiteX6" fmla="*/ 4222426 w 5348289"/>
                <a:gd name="connsiteY6" fmla="*/ 723596 h 4237864"/>
                <a:gd name="connsiteX7" fmla="*/ 4255257 w 5348289"/>
                <a:gd name="connsiteY7" fmla="*/ 1568941 h 4237864"/>
                <a:gd name="connsiteX8" fmla="*/ 4762944 w 5348289"/>
                <a:gd name="connsiteY8" fmla="*/ 1605405 h 4237864"/>
                <a:gd name="connsiteX9" fmla="*/ 5348289 w 5348289"/>
                <a:gd name="connsiteY9" fmla="*/ 2174986 h 4237864"/>
                <a:gd name="connsiteX10" fmla="*/ 4286718 w 5348289"/>
                <a:gd name="connsiteY10" fmla="*/ 2427686 h 4237864"/>
                <a:gd name="connsiteX11" fmla="*/ 4228115 w 5348289"/>
                <a:gd name="connsiteY11" fmla="*/ 3489689 h 4237864"/>
                <a:gd name="connsiteX12" fmla="*/ 3499152 w 5348289"/>
                <a:gd name="connsiteY12" fmla="*/ 4237811 h 4237864"/>
                <a:gd name="connsiteX13" fmla="*/ 772952 w 5348289"/>
                <a:gd name="connsiteY13" fmla="*/ 4237474 h 4237864"/>
                <a:gd name="connsiteX14" fmla="*/ 3607 w 5348289"/>
                <a:gd name="connsiteY14" fmla="*/ 3545827 h 4237864"/>
                <a:gd name="connsiteX15" fmla="*/ 0 w 5348289"/>
                <a:gd name="connsiteY15" fmla="*/ 738327 h 4237864"/>
                <a:gd name="connsiteX0" fmla="*/ 0 w 5348289"/>
                <a:gd name="connsiteY0" fmla="*/ 738327 h 4237864"/>
                <a:gd name="connsiteX1" fmla="*/ 808677 w 5348289"/>
                <a:gd name="connsiteY1" fmla="*/ 2334 h 4237864"/>
                <a:gd name="connsiteX2" fmla="*/ 1665181 w 5348289"/>
                <a:gd name="connsiteY2" fmla="*/ 32349 h 4237864"/>
                <a:gd name="connsiteX3" fmla="*/ 2451700 w 5348289"/>
                <a:gd name="connsiteY3" fmla="*/ 312342 h 4237864"/>
                <a:gd name="connsiteX4" fmla="*/ 2659263 w 5348289"/>
                <a:gd name="connsiteY4" fmla="*/ 51486 h 4237864"/>
                <a:gd name="connsiteX5" fmla="*/ 3225855 w 5348289"/>
                <a:gd name="connsiteY5" fmla="*/ 9412 h 4237864"/>
                <a:gd name="connsiteX6" fmla="*/ 4222426 w 5348289"/>
                <a:gd name="connsiteY6" fmla="*/ 723596 h 4237864"/>
                <a:gd name="connsiteX7" fmla="*/ 4255257 w 5348289"/>
                <a:gd name="connsiteY7" fmla="*/ 1568941 h 4237864"/>
                <a:gd name="connsiteX8" fmla="*/ 4762944 w 5348289"/>
                <a:gd name="connsiteY8" fmla="*/ 1605405 h 4237864"/>
                <a:gd name="connsiteX9" fmla="*/ 5348289 w 5348289"/>
                <a:gd name="connsiteY9" fmla="*/ 2174986 h 4237864"/>
                <a:gd name="connsiteX10" fmla="*/ 4286718 w 5348289"/>
                <a:gd name="connsiteY10" fmla="*/ 2427686 h 4237864"/>
                <a:gd name="connsiteX11" fmla="*/ 4228115 w 5348289"/>
                <a:gd name="connsiteY11" fmla="*/ 3489689 h 4237864"/>
                <a:gd name="connsiteX12" fmla="*/ 3499152 w 5348289"/>
                <a:gd name="connsiteY12" fmla="*/ 4237811 h 4237864"/>
                <a:gd name="connsiteX13" fmla="*/ 772952 w 5348289"/>
                <a:gd name="connsiteY13" fmla="*/ 4237474 h 4237864"/>
                <a:gd name="connsiteX14" fmla="*/ 3607 w 5348289"/>
                <a:gd name="connsiteY14" fmla="*/ 3545827 h 4237864"/>
                <a:gd name="connsiteX15" fmla="*/ 0 w 5348289"/>
                <a:gd name="connsiteY15" fmla="*/ 738327 h 4237864"/>
                <a:gd name="connsiteX0" fmla="*/ 0 w 5348289"/>
                <a:gd name="connsiteY0" fmla="*/ 738327 h 4237864"/>
                <a:gd name="connsiteX1" fmla="*/ 808677 w 5348289"/>
                <a:gd name="connsiteY1" fmla="*/ 2334 h 4237864"/>
                <a:gd name="connsiteX2" fmla="*/ 1665181 w 5348289"/>
                <a:gd name="connsiteY2" fmla="*/ 32349 h 4237864"/>
                <a:gd name="connsiteX3" fmla="*/ 2451700 w 5348289"/>
                <a:gd name="connsiteY3" fmla="*/ 312342 h 4237864"/>
                <a:gd name="connsiteX4" fmla="*/ 2659263 w 5348289"/>
                <a:gd name="connsiteY4" fmla="*/ 51486 h 4237864"/>
                <a:gd name="connsiteX5" fmla="*/ 3225855 w 5348289"/>
                <a:gd name="connsiteY5" fmla="*/ 9412 h 4237864"/>
                <a:gd name="connsiteX6" fmla="*/ 4222426 w 5348289"/>
                <a:gd name="connsiteY6" fmla="*/ 723596 h 4237864"/>
                <a:gd name="connsiteX7" fmla="*/ 4255257 w 5348289"/>
                <a:gd name="connsiteY7" fmla="*/ 1568941 h 4237864"/>
                <a:gd name="connsiteX8" fmla="*/ 4762944 w 5348289"/>
                <a:gd name="connsiteY8" fmla="*/ 1605405 h 4237864"/>
                <a:gd name="connsiteX9" fmla="*/ 5348289 w 5348289"/>
                <a:gd name="connsiteY9" fmla="*/ 2174986 h 4237864"/>
                <a:gd name="connsiteX10" fmla="*/ 4286718 w 5348289"/>
                <a:gd name="connsiteY10" fmla="*/ 2427686 h 4237864"/>
                <a:gd name="connsiteX11" fmla="*/ 4228115 w 5348289"/>
                <a:gd name="connsiteY11" fmla="*/ 3489689 h 4237864"/>
                <a:gd name="connsiteX12" fmla="*/ 3499152 w 5348289"/>
                <a:gd name="connsiteY12" fmla="*/ 4237811 h 4237864"/>
                <a:gd name="connsiteX13" fmla="*/ 772952 w 5348289"/>
                <a:gd name="connsiteY13" fmla="*/ 4237474 h 4237864"/>
                <a:gd name="connsiteX14" fmla="*/ 3607 w 5348289"/>
                <a:gd name="connsiteY14" fmla="*/ 3545827 h 4237864"/>
                <a:gd name="connsiteX15" fmla="*/ 0 w 5348289"/>
                <a:gd name="connsiteY15" fmla="*/ 738327 h 4237864"/>
                <a:gd name="connsiteX0" fmla="*/ 0 w 5348289"/>
                <a:gd name="connsiteY0" fmla="*/ 738327 h 4237864"/>
                <a:gd name="connsiteX1" fmla="*/ 808677 w 5348289"/>
                <a:gd name="connsiteY1" fmla="*/ 2334 h 4237864"/>
                <a:gd name="connsiteX2" fmla="*/ 1665181 w 5348289"/>
                <a:gd name="connsiteY2" fmla="*/ 32349 h 4237864"/>
                <a:gd name="connsiteX3" fmla="*/ 2451700 w 5348289"/>
                <a:gd name="connsiteY3" fmla="*/ 312342 h 4237864"/>
                <a:gd name="connsiteX4" fmla="*/ 2659263 w 5348289"/>
                <a:gd name="connsiteY4" fmla="*/ 51486 h 4237864"/>
                <a:gd name="connsiteX5" fmla="*/ 3225855 w 5348289"/>
                <a:gd name="connsiteY5" fmla="*/ 9412 h 4237864"/>
                <a:gd name="connsiteX6" fmla="*/ 4222426 w 5348289"/>
                <a:gd name="connsiteY6" fmla="*/ 723596 h 4237864"/>
                <a:gd name="connsiteX7" fmla="*/ 4255257 w 5348289"/>
                <a:gd name="connsiteY7" fmla="*/ 1568941 h 4237864"/>
                <a:gd name="connsiteX8" fmla="*/ 4762944 w 5348289"/>
                <a:gd name="connsiteY8" fmla="*/ 1605405 h 4237864"/>
                <a:gd name="connsiteX9" fmla="*/ 5348289 w 5348289"/>
                <a:gd name="connsiteY9" fmla="*/ 2174986 h 4237864"/>
                <a:gd name="connsiteX10" fmla="*/ 4286718 w 5348289"/>
                <a:gd name="connsiteY10" fmla="*/ 2427686 h 4237864"/>
                <a:gd name="connsiteX11" fmla="*/ 4228115 w 5348289"/>
                <a:gd name="connsiteY11" fmla="*/ 3489689 h 4237864"/>
                <a:gd name="connsiteX12" fmla="*/ 3499152 w 5348289"/>
                <a:gd name="connsiteY12" fmla="*/ 4237811 h 4237864"/>
                <a:gd name="connsiteX13" fmla="*/ 772952 w 5348289"/>
                <a:gd name="connsiteY13" fmla="*/ 4237474 h 4237864"/>
                <a:gd name="connsiteX14" fmla="*/ 3607 w 5348289"/>
                <a:gd name="connsiteY14" fmla="*/ 3545827 h 4237864"/>
                <a:gd name="connsiteX15" fmla="*/ 0 w 5348289"/>
                <a:gd name="connsiteY15" fmla="*/ 738327 h 4237864"/>
                <a:gd name="connsiteX0" fmla="*/ 159 w 5348448"/>
                <a:gd name="connsiteY0" fmla="*/ 738327 h 4237864"/>
                <a:gd name="connsiteX1" fmla="*/ 808836 w 5348448"/>
                <a:gd name="connsiteY1" fmla="*/ 2334 h 4237864"/>
                <a:gd name="connsiteX2" fmla="*/ 1665340 w 5348448"/>
                <a:gd name="connsiteY2" fmla="*/ 32349 h 4237864"/>
                <a:gd name="connsiteX3" fmla="*/ 2451859 w 5348448"/>
                <a:gd name="connsiteY3" fmla="*/ 312342 h 4237864"/>
                <a:gd name="connsiteX4" fmla="*/ 2659422 w 5348448"/>
                <a:gd name="connsiteY4" fmla="*/ 51486 h 4237864"/>
                <a:gd name="connsiteX5" fmla="*/ 3226014 w 5348448"/>
                <a:gd name="connsiteY5" fmla="*/ 9412 h 4237864"/>
                <a:gd name="connsiteX6" fmla="*/ 4222585 w 5348448"/>
                <a:gd name="connsiteY6" fmla="*/ 723596 h 4237864"/>
                <a:gd name="connsiteX7" fmla="*/ 4255416 w 5348448"/>
                <a:gd name="connsiteY7" fmla="*/ 1568941 h 4237864"/>
                <a:gd name="connsiteX8" fmla="*/ 4763103 w 5348448"/>
                <a:gd name="connsiteY8" fmla="*/ 1605405 h 4237864"/>
                <a:gd name="connsiteX9" fmla="*/ 5348448 w 5348448"/>
                <a:gd name="connsiteY9" fmla="*/ 2174986 h 4237864"/>
                <a:gd name="connsiteX10" fmla="*/ 4286877 w 5348448"/>
                <a:gd name="connsiteY10" fmla="*/ 2427686 h 4237864"/>
                <a:gd name="connsiteX11" fmla="*/ 4228274 w 5348448"/>
                <a:gd name="connsiteY11" fmla="*/ 3489689 h 4237864"/>
                <a:gd name="connsiteX12" fmla="*/ 3499311 w 5348448"/>
                <a:gd name="connsiteY12" fmla="*/ 4237811 h 4237864"/>
                <a:gd name="connsiteX13" fmla="*/ 773111 w 5348448"/>
                <a:gd name="connsiteY13" fmla="*/ 4237474 h 4237864"/>
                <a:gd name="connsiteX14" fmla="*/ 3766 w 5348448"/>
                <a:gd name="connsiteY14" fmla="*/ 3545827 h 4237864"/>
                <a:gd name="connsiteX15" fmla="*/ 159 w 5348448"/>
                <a:gd name="connsiteY15" fmla="*/ 738327 h 4237864"/>
                <a:gd name="connsiteX0" fmla="*/ 156 w 5348445"/>
                <a:gd name="connsiteY0" fmla="*/ 738327 h 4237864"/>
                <a:gd name="connsiteX1" fmla="*/ 808833 w 5348445"/>
                <a:gd name="connsiteY1" fmla="*/ 2334 h 4237864"/>
                <a:gd name="connsiteX2" fmla="*/ 1665337 w 5348445"/>
                <a:gd name="connsiteY2" fmla="*/ 32349 h 4237864"/>
                <a:gd name="connsiteX3" fmla="*/ 2451856 w 5348445"/>
                <a:gd name="connsiteY3" fmla="*/ 312342 h 4237864"/>
                <a:gd name="connsiteX4" fmla="*/ 2659419 w 5348445"/>
                <a:gd name="connsiteY4" fmla="*/ 51486 h 4237864"/>
                <a:gd name="connsiteX5" fmla="*/ 3226011 w 5348445"/>
                <a:gd name="connsiteY5" fmla="*/ 9412 h 4237864"/>
                <a:gd name="connsiteX6" fmla="*/ 4222582 w 5348445"/>
                <a:gd name="connsiteY6" fmla="*/ 723596 h 4237864"/>
                <a:gd name="connsiteX7" fmla="*/ 4255413 w 5348445"/>
                <a:gd name="connsiteY7" fmla="*/ 1568941 h 4237864"/>
                <a:gd name="connsiteX8" fmla="*/ 4763100 w 5348445"/>
                <a:gd name="connsiteY8" fmla="*/ 1605405 h 4237864"/>
                <a:gd name="connsiteX9" fmla="*/ 5348445 w 5348445"/>
                <a:gd name="connsiteY9" fmla="*/ 2174986 h 4237864"/>
                <a:gd name="connsiteX10" fmla="*/ 4286874 w 5348445"/>
                <a:gd name="connsiteY10" fmla="*/ 2427686 h 4237864"/>
                <a:gd name="connsiteX11" fmla="*/ 4228271 w 5348445"/>
                <a:gd name="connsiteY11" fmla="*/ 3489689 h 4237864"/>
                <a:gd name="connsiteX12" fmla="*/ 3499308 w 5348445"/>
                <a:gd name="connsiteY12" fmla="*/ 4237811 h 4237864"/>
                <a:gd name="connsiteX13" fmla="*/ 773108 w 5348445"/>
                <a:gd name="connsiteY13" fmla="*/ 4237474 h 4237864"/>
                <a:gd name="connsiteX14" fmla="*/ 3763 w 5348445"/>
                <a:gd name="connsiteY14" fmla="*/ 3545827 h 4237864"/>
                <a:gd name="connsiteX15" fmla="*/ 156 w 5348445"/>
                <a:gd name="connsiteY15" fmla="*/ 738327 h 4237864"/>
                <a:gd name="connsiteX0" fmla="*/ 156 w 5348445"/>
                <a:gd name="connsiteY0" fmla="*/ 738327 h 4237864"/>
                <a:gd name="connsiteX1" fmla="*/ 808833 w 5348445"/>
                <a:gd name="connsiteY1" fmla="*/ 2334 h 4237864"/>
                <a:gd name="connsiteX2" fmla="*/ 1665337 w 5348445"/>
                <a:gd name="connsiteY2" fmla="*/ 32349 h 4237864"/>
                <a:gd name="connsiteX3" fmla="*/ 2451856 w 5348445"/>
                <a:gd name="connsiteY3" fmla="*/ 312342 h 4237864"/>
                <a:gd name="connsiteX4" fmla="*/ 2659419 w 5348445"/>
                <a:gd name="connsiteY4" fmla="*/ 51486 h 4237864"/>
                <a:gd name="connsiteX5" fmla="*/ 3226011 w 5348445"/>
                <a:gd name="connsiteY5" fmla="*/ 9412 h 4237864"/>
                <a:gd name="connsiteX6" fmla="*/ 4222582 w 5348445"/>
                <a:gd name="connsiteY6" fmla="*/ 723596 h 4237864"/>
                <a:gd name="connsiteX7" fmla="*/ 4255413 w 5348445"/>
                <a:gd name="connsiteY7" fmla="*/ 1568941 h 4237864"/>
                <a:gd name="connsiteX8" fmla="*/ 4763100 w 5348445"/>
                <a:gd name="connsiteY8" fmla="*/ 1605405 h 4237864"/>
                <a:gd name="connsiteX9" fmla="*/ 5348445 w 5348445"/>
                <a:gd name="connsiteY9" fmla="*/ 2174986 h 4237864"/>
                <a:gd name="connsiteX10" fmla="*/ 4286874 w 5348445"/>
                <a:gd name="connsiteY10" fmla="*/ 2427686 h 4237864"/>
                <a:gd name="connsiteX11" fmla="*/ 4228271 w 5348445"/>
                <a:gd name="connsiteY11" fmla="*/ 3489689 h 4237864"/>
                <a:gd name="connsiteX12" fmla="*/ 3499308 w 5348445"/>
                <a:gd name="connsiteY12" fmla="*/ 4237811 h 4237864"/>
                <a:gd name="connsiteX13" fmla="*/ 773108 w 5348445"/>
                <a:gd name="connsiteY13" fmla="*/ 4237474 h 4237864"/>
                <a:gd name="connsiteX14" fmla="*/ 3763 w 5348445"/>
                <a:gd name="connsiteY14" fmla="*/ 3545827 h 4237864"/>
                <a:gd name="connsiteX15" fmla="*/ 156 w 5348445"/>
                <a:gd name="connsiteY15" fmla="*/ 738327 h 4237864"/>
                <a:gd name="connsiteX0" fmla="*/ 156 w 5348445"/>
                <a:gd name="connsiteY0" fmla="*/ 738327 h 4237864"/>
                <a:gd name="connsiteX1" fmla="*/ 808833 w 5348445"/>
                <a:gd name="connsiteY1" fmla="*/ 2334 h 4237864"/>
                <a:gd name="connsiteX2" fmla="*/ 1665337 w 5348445"/>
                <a:gd name="connsiteY2" fmla="*/ 32349 h 4237864"/>
                <a:gd name="connsiteX3" fmla="*/ 2451856 w 5348445"/>
                <a:gd name="connsiteY3" fmla="*/ 312342 h 4237864"/>
                <a:gd name="connsiteX4" fmla="*/ 2659419 w 5348445"/>
                <a:gd name="connsiteY4" fmla="*/ 51486 h 4237864"/>
                <a:gd name="connsiteX5" fmla="*/ 3226011 w 5348445"/>
                <a:gd name="connsiteY5" fmla="*/ 9412 h 4237864"/>
                <a:gd name="connsiteX6" fmla="*/ 4222582 w 5348445"/>
                <a:gd name="connsiteY6" fmla="*/ 723596 h 4237864"/>
                <a:gd name="connsiteX7" fmla="*/ 4255413 w 5348445"/>
                <a:gd name="connsiteY7" fmla="*/ 1568941 h 4237864"/>
                <a:gd name="connsiteX8" fmla="*/ 4763100 w 5348445"/>
                <a:gd name="connsiteY8" fmla="*/ 1605405 h 4237864"/>
                <a:gd name="connsiteX9" fmla="*/ 5348445 w 5348445"/>
                <a:gd name="connsiteY9" fmla="*/ 2174986 h 4237864"/>
                <a:gd name="connsiteX10" fmla="*/ 4286874 w 5348445"/>
                <a:gd name="connsiteY10" fmla="*/ 2427686 h 4237864"/>
                <a:gd name="connsiteX11" fmla="*/ 4228271 w 5348445"/>
                <a:gd name="connsiteY11" fmla="*/ 3489689 h 4237864"/>
                <a:gd name="connsiteX12" fmla="*/ 3499308 w 5348445"/>
                <a:gd name="connsiteY12" fmla="*/ 4237811 h 4237864"/>
                <a:gd name="connsiteX13" fmla="*/ 773108 w 5348445"/>
                <a:gd name="connsiteY13" fmla="*/ 4237474 h 4237864"/>
                <a:gd name="connsiteX14" fmla="*/ 3763 w 5348445"/>
                <a:gd name="connsiteY14" fmla="*/ 3545827 h 4237864"/>
                <a:gd name="connsiteX15" fmla="*/ 156 w 5348445"/>
                <a:gd name="connsiteY15" fmla="*/ 738327 h 4237864"/>
                <a:gd name="connsiteX0" fmla="*/ 156 w 5348445"/>
                <a:gd name="connsiteY0" fmla="*/ 738327 h 4237864"/>
                <a:gd name="connsiteX1" fmla="*/ 808833 w 5348445"/>
                <a:gd name="connsiteY1" fmla="*/ 2334 h 4237864"/>
                <a:gd name="connsiteX2" fmla="*/ 1665337 w 5348445"/>
                <a:gd name="connsiteY2" fmla="*/ 32349 h 4237864"/>
                <a:gd name="connsiteX3" fmla="*/ 2451856 w 5348445"/>
                <a:gd name="connsiteY3" fmla="*/ 312342 h 4237864"/>
                <a:gd name="connsiteX4" fmla="*/ 2659419 w 5348445"/>
                <a:gd name="connsiteY4" fmla="*/ 51486 h 4237864"/>
                <a:gd name="connsiteX5" fmla="*/ 3226011 w 5348445"/>
                <a:gd name="connsiteY5" fmla="*/ 9412 h 4237864"/>
                <a:gd name="connsiteX6" fmla="*/ 4222582 w 5348445"/>
                <a:gd name="connsiteY6" fmla="*/ 723596 h 4237864"/>
                <a:gd name="connsiteX7" fmla="*/ 4255413 w 5348445"/>
                <a:gd name="connsiteY7" fmla="*/ 1568941 h 4237864"/>
                <a:gd name="connsiteX8" fmla="*/ 4763100 w 5348445"/>
                <a:gd name="connsiteY8" fmla="*/ 1605405 h 4237864"/>
                <a:gd name="connsiteX9" fmla="*/ 5348445 w 5348445"/>
                <a:gd name="connsiteY9" fmla="*/ 2174986 h 4237864"/>
                <a:gd name="connsiteX10" fmla="*/ 4286874 w 5348445"/>
                <a:gd name="connsiteY10" fmla="*/ 2427686 h 4237864"/>
                <a:gd name="connsiteX11" fmla="*/ 4228271 w 5348445"/>
                <a:gd name="connsiteY11" fmla="*/ 3489689 h 4237864"/>
                <a:gd name="connsiteX12" fmla="*/ 3499308 w 5348445"/>
                <a:gd name="connsiteY12" fmla="*/ 4237811 h 4237864"/>
                <a:gd name="connsiteX13" fmla="*/ 773108 w 5348445"/>
                <a:gd name="connsiteY13" fmla="*/ 4237474 h 4237864"/>
                <a:gd name="connsiteX14" fmla="*/ 3763 w 5348445"/>
                <a:gd name="connsiteY14" fmla="*/ 3545827 h 4237864"/>
                <a:gd name="connsiteX15" fmla="*/ 156 w 5348445"/>
                <a:gd name="connsiteY15" fmla="*/ 738327 h 4237864"/>
                <a:gd name="connsiteX0" fmla="*/ 156 w 5348445"/>
                <a:gd name="connsiteY0" fmla="*/ 738327 h 4237864"/>
                <a:gd name="connsiteX1" fmla="*/ 808833 w 5348445"/>
                <a:gd name="connsiteY1" fmla="*/ 2334 h 4237864"/>
                <a:gd name="connsiteX2" fmla="*/ 1665337 w 5348445"/>
                <a:gd name="connsiteY2" fmla="*/ 32349 h 4237864"/>
                <a:gd name="connsiteX3" fmla="*/ 2451856 w 5348445"/>
                <a:gd name="connsiteY3" fmla="*/ 312342 h 4237864"/>
                <a:gd name="connsiteX4" fmla="*/ 2659419 w 5348445"/>
                <a:gd name="connsiteY4" fmla="*/ 51486 h 4237864"/>
                <a:gd name="connsiteX5" fmla="*/ 3226011 w 5348445"/>
                <a:gd name="connsiteY5" fmla="*/ 9412 h 4237864"/>
                <a:gd name="connsiteX6" fmla="*/ 4222582 w 5348445"/>
                <a:gd name="connsiteY6" fmla="*/ 723596 h 4237864"/>
                <a:gd name="connsiteX7" fmla="*/ 4255413 w 5348445"/>
                <a:gd name="connsiteY7" fmla="*/ 1568941 h 4237864"/>
                <a:gd name="connsiteX8" fmla="*/ 4763100 w 5348445"/>
                <a:gd name="connsiteY8" fmla="*/ 1605405 h 4237864"/>
                <a:gd name="connsiteX9" fmla="*/ 5348445 w 5348445"/>
                <a:gd name="connsiteY9" fmla="*/ 2174986 h 4237864"/>
                <a:gd name="connsiteX10" fmla="*/ 4286874 w 5348445"/>
                <a:gd name="connsiteY10" fmla="*/ 2427686 h 4237864"/>
                <a:gd name="connsiteX11" fmla="*/ 4228271 w 5348445"/>
                <a:gd name="connsiteY11" fmla="*/ 3489689 h 4237864"/>
                <a:gd name="connsiteX12" fmla="*/ 3499308 w 5348445"/>
                <a:gd name="connsiteY12" fmla="*/ 4237811 h 4237864"/>
                <a:gd name="connsiteX13" fmla="*/ 773108 w 5348445"/>
                <a:gd name="connsiteY13" fmla="*/ 4237474 h 4237864"/>
                <a:gd name="connsiteX14" fmla="*/ 3763 w 5348445"/>
                <a:gd name="connsiteY14" fmla="*/ 3545827 h 4237864"/>
                <a:gd name="connsiteX15" fmla="*/ 156 w 5348445"/>
                <a:gd name="connsiteY15" fmla="*/ 738327 h 4237864"/>
                <a:gd name="connsiteX0" fmla="*/ 156 w 5348445"/>
                <a:gd name="connsiteY0" fmla="*/ 738327 h 4237864"/>
                <a:gd name="connsiteX1" fmla="*/ 808833 w 5348445"/>
                <a:gd name="connsiteY1" fmla="*/ 2334 h 4237864"/>
                <a:gd name="connsiteX2" fmla="*/ 1665337 w 5348445"/>
                <a:gd name="connsiteY2" fmla="*/ 32349 h 4237864"/>
                <a:gd name="connsiteX3" fmla="*/ 2451856 w 5348445"/>
                <a:gd name="connsiteY3" fmla="*/ 312342 h 4237864"/>
                <a:gd name="connsiteX4" fmla="*/ 2659419 w 5348445"/>
                <a:gd name="connsiteY4" fmla="*/ 51486 h 4237864"/>
                <a:gd name="connsiteX5" fmla="*/ 3226011 w 5348445"/>
                <a:gd name="connsiteY5" fmla="*/ 9412 h 4237864"/>
                <a:gd name="connsiteX6" fmla="*/ 4222582 w 5348445"/>
                <a:gd name="connsiteY6" fmla="*/ 723596 h 4237864"/>
                <a:gd name="connsiteX7" fmla="*/ 4255413 w 5348445"/>
                <a:gd name="connsiteY7" fmla="*/ 1568941 h 4237864"/>
                <a:gd name="connsiteX8" fmla="*/ 4763100 w 5348445"/>
                <a:gd name="connsiteY8" fmla="*/ 1605405 h 4237864"/>
                <a:gd name="connsiteX9" fmla="*/ 5348445 w 5348445"/>
                <a:gd name="connsiteY9" fmla="*/ 2174986 h 4237864"/>
                <a:gd name="connsiteX10" fmla="*/ 4286874 w 5348445"/>
                <a:gd name="connsiteY10" fmla="*/ 2427686 h 4237864"/>
                <a:gd name="connsiteX11" fmla="*/ 4228271 w 5348445"/>
                <a:gd name="connsiteY11" fmla="*/ 3489689 h 4237864"/>
                <a:gd name="connsiteX12" fmla="*/ 3499308 w 5348445"/>
                <a:gd name="connsiteY12" fmla="*/ 4237811 h 4237864"/>
                <a:gd name="connsiteX13" fmla="*/ 773108 w 5348445"/>
                <a:gd name="connsiteY13" fmla="*/ 4237474 h 4237864"/>
                <a:gd name="connsiteX14" fmla="*/ 3763 w 5348445"/>
                <a:gd name="connsiteY14" fmla="*/ 3545827 h 4237864"/>
                <a:gd name="connsiteX15" fmla="*/ 156 w 5348445"/>
                <a:gd name="connsiteY15" fmla="*/ 738327 h 4237864"/>
                <a:gd name="connsiteX0" fmla="*/ 156 w 5348445"/>
                <a:gd name="connsiteY0" fmla="*/ 738327 h 4237864"/>
                <a:gd name="connsiteX1" fmla="*/ 808833 w 5348445"/>
                <a:gd name="connsiteY1" fmla="*/ 2334 h 4237864"/>
                <a:gd name="connsiteX2" fmla="*/ 1665337 w 5348445"/>
                <a:gd name="connsiteY2" fmla="*/ 32349 h 4237864"/>
                <a:gd name="connsiteX3" fmla="*/ 2451856 w 5348445"/>
                <a:gd name="connsiteY3" fmla="*/ 312342 h 4237864"/>
                <a:gd name="connsiteX4" fmla="*/ 2659419 w 5348445"/>
                <a:gd name="connsiteY4" fmla="*/ 51486 h 4237864"/>
                <a:gd name="connsiteX5" fmla="*/ 3226011 w 5348445"/>
                <a:gd name="connsiteY5" fmla="*/ 9412 h 4237864"/>
                <a:gd name="connsiteX6" fmla="*/ 4222582 w 5348445"/>
                <a:gd name="connsiteY6" fmla="*/ 723596 h 4237864"/>
                <a:gd name="connsiteX7" fmla="*/ 4255413 w 5348445"/>
                <a:gd name="connsiteY7" fmla="*/ 1568941 h 4237864"/>
                <a:gd name="connsiteX8" fmla="*/ 4763100 w 5348445"/>
                <a:gd name="connsiteY8" fmla="*/ 1605405 h 4237864"/>
                <a:gd name="connsiteX9" fmla="*/ 5348445 w 5348445"/>
                <a:gd name="connsiteY9" fmla="*/ 2174986 h 4237864"/>
                <a:gd name="connsiteX10" fmla="*/ 4286874 w 5348445"/>
                <a:gd name="connsiteY10" fmla="*/ 2427686 h 4237864"/>
                <a:gd name="connsiteX11" fmla="*/ 4228271 w 5348445"/>
                <a:gd name="connsiteY11" fmla="*/ 3489689 h 4237864"/>
                <a:gd name="connsiteX12" fmla="*/ 3499308 w 5348445"/>
                <a:gd name="connsiteY12" fmla="*/ 4237811 h 4237864"/>
                <a:gd name="connsiteX13" fmla="*/ 773108 w 5348445"/>
                <a:gd name="connsiteY13" fmla="*/ 4237474 h 4237864"/>
                <a:gd name="connsiteX14" fmla="*/ 3763 w 5348445"/>
                <a:gd name="connsiteY14" fmla="*/ 3545827 h 4237864"/>
                <a:gd name="connsiteX15" fmla="*/ 156 w 5348445"/>
                <a:gd name="connsiteY15" fmla="*/ 738327 h 4237864"/>
                <a:gd name="connsiteX0" fmla="*/ 156 w 5348445"/>
                <a:gd name="connsiteY0" fmla="*/ 738327 h 4237864"/>
                <a:gd name="connsiteX1" fmla="*/ 808833 w 5348445"/>
                <a:gd name="connsiteY1" fmla="*/ 2334 h 4237864"/>
                <a:gd name="connsiteX2" fmla="*/ 1665337 w 5348445"/>
                <a:gd name="connsiteY2" fmla="*/ 32349 h 4237864"/>
                <a:gd name="connsiteX3" fmla="*/ 2451856 w 5348445"/>
                <a:gd name="connsiteY3" fmla="*/ 312342 h 4237864"/>
                <a:gd name="connsiteX4" fmla="*/ 2659419 w 5348445"/>
                <a:gd name="connsiteY4" fmla="*/ 51486 h 4237864"/>
                <a:gd name="connsiteX5" fmla="*/ 3226011 w 5348445"/>
                <a:gd name="connsiteY5" fmla="*/ 9412 h 4237864"/>
                <a:gd name="connsiteX6" fmla="*/ 4222582 w 5348445"/>
                <a:gd name="connsiteY6" fmla="*/ 723596 h 4237864"/>
                <a:gd name="connsiteX7" fmla="*/ 4255413 w 5348445"/>
                <a:gd name="connsiteY7" fmla="*/ 1568941 h 4237864"/>
                <a:gd name="connsiteX8" fmla="*/ 4763100 w 5348445"/>
                <a:gd name="connsiteY8" fmla="*/ 1605405 h 4237864"/>
                <a:gd name="connsiteX9" fmla="*/ 5348445 w 5348445"/>
                <a:gd name="connsiteY9" fmla="*/ 2174986 h 4237864"/>
                <a:gd name="connsiteX10" fmla="*/ 4286874 w 5348445"/>
                <a:gd name="connsiteY10" fmla="*/ 2427686 h 4237864"/>
                <a:gd name="connsiteX11" fmla="*/ 4228271 w 5348445"/>
                <a:gd name="connsiteY11" fmla="*/ 3489689 h 4237864"/>
                <a:gd name="connsiteX12" fmla="*/ 3499308 w 5348445"/>
                <a:gd name="connsiteY12" fmla="*/ 4237811 h 4237864"/>
                <a:gd name="connsiteX13" fmla="*/ 773108 w 5348445"/>
                <a:gd name="connsiteY13" fmla="*/ 4237474 h 4237864"/>
                <a:gd name="connsiteX14" fmla="*/ 3763 w 5348445"/>
                <a:gd name="connsiteY14" fmla="*/ 3545827 h 4237864"/>
                <a:gd name="connsiteX15" fmla="*/ 156 w 5348445"/>
                <a:gd name="connsiteY15" fmla="*/ 738327 h 4237864"/>
                <a:gd name="connsiteX0" fmla="*/ 156 w 5348445"/>
                <a:gd name="connsiteY0" fmla="*/ 738327 h 4237864"/>
                <a:gd name="connsiteX1" fmla="*/ 808833 w 5348445"/>
                <a:gd name="connsiteY1" fmla="*/ 2334 h 4237864"/>
                <a:gd name="connsiteX2" fmla="*/ 1665337 w 5348445"/>
                <a:gd name="connsiteY2" fmla="*/ 32349 h 4237864"/>
                <a:gd name="connsiteX3" fmla="*/ 2451856 w 5348445"/>
                <a:gd name="connsiteY3" fmla="*/ 312342 h 4237864"/>
                <a:gd name="connsiteX4" fmla="*/ 2659419 w 5348445"/>
                <a:gd name="connsiteY4" fmla="*/ 51486 h 4237864"/>
                <a:gd name="connsiteX5" fmla="*/ 3226011 w 5348445"/>
                <a:gd name="connsiteY5" fmla="*/ 9412 h 4237864"/>
                <a:gd name="connsiteX6" fmla="*/ 4222582 w 5348445"/>
                <a:gd name="connsiteY6" fmla="*/ 723596 h 4237864"/>
                <a:gd name="connsiteX7" fmla="*/ 4255413 w 5348445"/>
                <a:gd name="connsiteY7" fmla="*/ 1568941 h 4237864"/>
                <a:gd name="connsiteX8" fmla="*/ 4769384 w 5348445"/>
                <a:gd name="connsiteY8" fmla="*/ 1592836 h 4237864"/>
                <a:gd name="connsiteX9" fmla="*/ 5348445 w 5348445"/>
                <a:gd name="connsiteY9" fmla="*/ 2174986 h 4237864"/>
                <a:gd name="connsiteX10" fmla="*/ 4286874 w 5348445"/>
                <a:gd name="connsiteY10" fmla="*/ 2427686 h 4237864"/>
                <a:gd name="connsiteX11" fmla="*/ 4228271 w 5348445"/>
                <a:gd name="connsiteY11" fmla="*/ 3489689 h 4237864"/>
                <a:gd name="connsiteX12" fmla="*/ 3499308 w 5348445"/>
                <a:gd name="connsiteY12" fmla="*/ 4237811 h 4237864"/>
                <a:gd name="connsiteX13" fmla="*/ 773108 w 5348445"/>
                <a:gd name="connsiteY13" fmla="*/ 4237474 h 4237864"/>
                <a:gd name="connsiteX14" fmla="*/ 3763 w 5348445"/>
                <a:gd name="connsiteY14" fmla="*/ 3545827 h 4237864"/>
                <a:gd name="connsiteX15" fmla="*/ 156 w 5348445"/>
                <a:gd name="connsiteY15" fmla="*/ 738327 h 4237864"/>
                <a:gd name="connsiteX0" fmla="*/ 156 w 5348445"/>
                <a:gd name="connsiteY0" fmla="*/ 738327 h 4237864"/>
                <a:gd name="connsiteX1" fmla="*/ 808833 w 5348445"/>
                <a:gd name="connsiteY1" fmla="*/ 2334 h 4237864"/>
                <a:gd name="connsiteX2" fmla="*/ 1665337 w 5348445"/>
                <a:gd name="connsiteY2" fmla="*/ 32349 h 4237864"/>
                <a:gd name="connsiteX3" fmla="*/ 2451856 w 5348445"/>
                <a:gd name="connsiteY3" fmla="*/ 312342 h 4237864"/>
                <a:gd name="connsiteX4" fmla="*/ 2659419 w 5348445"/>
                <a:gd name="connsiteY4" fmla="*/ 51486 h 4237864"/>
                <a:gd name="connsiteX5" fmla="*/ 3226011 w 5348445"/>
                <a:gd name="connsiteY5" fmla="*/ 9412 h 4237864"/>
                <a:gd name="connsiteX6" fmla="*/ 4222582 w 5348445"/>
                <a:gd name="connsiteY6" fmla="*/ 723596 h 4237864"/>
                <a:gd name="connsiteX7" fmla="*/ 4255413 w 5348445"/>
                <a:gd name="connsiteY7" fmla="*/ 1568941 h 4237864"/>
                <a:gd name="connsiteX8" fmla="*/ 4769384 w 5348445"/>
                <a:gd name="connsiteY8" fmla="*/ 1580267 h 4237864"/>
                <a:gd name="connsiteX9" fmla="*/ 5348445 w 5348445"/>
                <a:gd name="connsiteY9" fmla="*/ 2174986 h 4237864"/>
                <a:gd name="connsiteX10" fmla="*/ 4286874 w 5348445"/>
                <a:gd name="connsiteY10" fmla="*/ 2427686 h 4237864"/>
                <a:gd name="connsiteX11" fmla="*/ 4228271 w 5348445"/>
                <a:gd name="connsiteY11" fmla="*/ 3489689 h 4237864"/>
                <a:gd name="connsiteX12" fmla="*/ 3499308 w 5348445"/>
                <a:gd name="connsiteY12" fmla="*/ 4237811 h 4237864"/>
                <a:gd name="connsiteX13" fmla="*/ 773108 w 5348445"/>
                <a:gd name="connsiteY13" fmla="*/ 4237474 h 4237864"/>
                <a:gd name="connsiteX14" fmla="*/ 3763 w 5348445"/>
                <a:gd name="connsiteY14" fmla="*/ 3545827 h 4237864"/>
                <a:gd name="connsiteX15" fmla="*/ 156 w 5348445"/>
                <a:gd name="connsiteY15" fmla="*/ 738327 h 4237864"/>
                <a:gd name="connsiteX0" fmla="*/ 156 w 5348445"/>
                <a:gd name="connsiteY0" fmla="*/ 738327 h 4237864"/>
                <a:gd name="connsiteX1" fmla="*/ 808833 w 5348445"/>
                <a:gd name="connsiteY1" fmla="*/ 2334 h 4237864"/>
                <a:gd name="connsiteX2" fmla="*/ 1665337 w 5348445"/>
                <a:gd name="connsiteY2" fmla="*/ 32349 h 4237864"/>
                <a:gd name="connsiteX3" fmla="*/ 2451856 w 5348445"/>
                <a:gd name="connsiteY3" fmla="*/ 312342 h 4237864"/>
                <a:gd name="connsiteX4" fmla="*/ 2659419 w 5348445"/>
                <a:gd name="connsiteY4" fmla="*/ 51486 h 4237864"/>
                <a:gd name="connsiteX5" fmla="*/ 3226011 w 5348445"/>
                <a:gd name="connsiteY5" fmla="*/ 9412 h 4237864"/>
                <a:gd name="connsiteX6" fmla="*/ 4222582 w 5348445"/>
                <a:gd name="connsiteY6" fmla="*/ 723596 h 4237864"/>
                <a:gd name="connsiteX7" fmla="*/ 4255413 w 5348445"/>
                <a:gd name="connsiteY7" fmla="*/ 1568941 h 4237864"/>
                <a:gd name="connsiteX8" fmla="*/ 4769384 w 5348445"/>
                <a:gd name="connsiteY8" fmla="*/ 1580267 h 4237864"/>
                <a:gd name="connsiteX9" fmla="*/ 5348445 w 5348445"/>
                <a:gd name="connsiteY9" fmla="*/ 2174986 h 4237864"/>
                <a:gd name="connsiteX10" fmla="*/ 4286874 w 5348445"/>
                <a:gd name="connsiteY10" fmla="*/ 2427686 h 4237864"/>
                <a:gd name="connsiteX11" fmla="*/ 4228271 w 5348445"/>
                <a:gd name="connsiteY11" fmla="*/ 3489689 h 4237864"/>
                <a:gd name="connsiteX12" fmla="*/ 3499308 w 5348445"/>
                <a:gd name="connsiteY12" fmla="*/ 4237811 h 4237864"/>
                <a:gd name="connsiteX13" fmla="*/ 773108 w 5348445"/>
                <a:gd name="connsiteY13" fmla="*/ 4237474 h 4237864"/>
                <a:gd name="connsiteX14" fmla="*/ 3763 w 5348445"/>
                <a:gd name="connsiteY14" fmla="*/ 3545827 h 4237864"/>
                <a:gd name="connsiteX15" fmla="*/ 156 w 5348445"/>
                <a:gd name="connsiteY15" fmla="*/ 738327 h 4237864"/>
                <a:gd name="connsiteX0" fmla="*/ 156 w 5348445"/>
                <a:gd name="connsiteY0" fmla="*/ 738327 h 4237864"/>
                <a:gd name="connsiteX1" fmla="*/ 808833 w 5348445"/>
                <a:gd name="connsiteY1" fmla="*/ 2334 h 4237864"/>
                <a:gd name="connsiteX2" fmla="*/ 1665337 w 5348445"/>
                <a:gd name="connsiteY2" fmla="*/ 32349 h 4237864"/>
                <a:gd name="connsiteX3" fmla="*/ 2451856 w 5348445"/>
                <a:gd name="connsiteY3" fmla="*/ 312342 h 4237864"/>
                <a:gd name="connsiteX4" fmla="*/ 2659419 w 5348445"/>
                <a:gd name="connsiteY4" fmla="*/ 51486 h 4237864"/>
                <a:gd name="connsiteX5" fmla="*/ 3226011 w 5348445"/>
                <a:gd name="connsiteY5" fmla="*/ 9412 h 4237864"/>
                <a:gd name="connsiteX6" fmla="*/ 4222582 w 5348445"/>
                <a:gd name="connsiteY6" fmla="*/ 723596 h 4237864"/>
                <a:gd name="connsiteX7" fmla="*/ 4255413 w 5348445"/>
                <a:gd name="connsiteY7" fmla="*/ 1568941 h 4237864"/>
                <a:gd name="connsiteX8" fmla="*/ 4769384 w 5348445"/>
                <a:gd name="connsiteY8" fmla="*/ 1580267 h 4237864"/>
                <a:gd name="connsiteX9" fmla="*/ 5348445 w 5348445"/>
                <a:gd name="connsiteY9" fmla="*/ 2174986 h 4237864"/>
                <a:gd name="connsiteX10" fmla="*/ 4286874 w 5348445"/>
                <a:gd name="connsiteY10" fmla="*/ 2427686 h 4237864"/>
                <a:gd name="connsiteX11" fmla="*/ 4228271 w 5348445"/>
                <a:gd name="connsiteY11" fmla="*/ 3489689 h 4237864"/>
                <a:gd name="connsiteX12" fmla="*/ 3499308 w 5348445"/>
                <a:gd name="connsiteY12" fmla="*/ 4237811 h 4237864"/>
                <a:gd name="connsiteX13" fmla="*/ 773108 w 5348445"/>
                <a:gd name="connsiteY13" fmla="*/ 4237474 h 4237864"/>
                <a:gd name="connsiteX14" fmla="*/ 3763 w 5348445"/>
                <a:gd name="connsiteY14" fmla="*/ 3545827 h 4237864"/>
                <a:gd name="connsiteX15" fmla="*/ 156 w 5348445"/>
                <a:gd name="connsiteY15" fmla="*/ 738327 h 4237864"/>
                <a:gd name="connsiteX0" fmla="*/ 156 w 5348445"/>
                <a:gd name="connsiteY0" fmla="*/ 738327 h 4237864"/>
                <a:gd name="connsiteX1" fmla="*/ 808833 w 5348445"/>
                <a:gd name="connsiteY1" fmla="*/ 2334 h 4237864"/>
                <a:gd name="connsiteX2" fmla="*/ 1665337 w 5348445"/>
                <a:gd name="connsiteY2" fmla="*/ 32349 h 4237864"/>
                <a:gd name="connsiteX3" fmla="*/ 2451856 w 5348445"/>
                <a:gd name="connsiteY3" fmla="*/ 312342 h 4237864"/>
                <a:gd name="connsiteX4" fmla="*/ 2659419 w 5348445"/>
                <a:gd name="connsiteY4" fmla="*/ 51486 h 4237864"/>
                <a:gd name="connsiteX5" fmla="*/ 3226011 w 5348445"/>
                <a:gd name="connsiteY5" fmla="*/ 9412 h 4237864"/>
                <a:gd name="connsiteX6" fmla="*/ 4222582 w 5348445"/>
                <a:gd name="connsiteY6" fmla="*/ 723596 h 4237864"/>
                <a:gd name="connsiteX7" fmla="*/ 4255413 w 5348445"/>
                <a:gd name="connsiteY7" fmla="*/ 1568941 h 4237864"/>
                <a:gd name="connsiteX8" fmla="*/ 4769384 w 5348445"/>
                <a:gd name="connsiteY8" fmla="*/ 1580267 h 4237864"/>
                <a:gd name="connsiteX9" fmla="*/ 5348445 w 5348445"/>
                <a:gd name="connsiteY9" fmla="*/ 2174986 h 4237864"/>
                <a:gd name="connsiteX10" fmla="*/ 4286874 w 5348445"/>
                <a:gd name="connsiteY10" fmla="*/ 2427686 h 4237864"/>
                <a:gd name="connsiteX11" fmla="*/ 4228271 w 5348445"/>
                <a:gd name="connsiteY11" fmla="*/ 3489689 h 4237864"/>
                <a:gd name="connsiteX12" fmla="*/ 3499308 w 5348445"/>
                <a:gd name="connsiteY12" fmla="*/ 4237811 h 4237864"/>
                <a:gd name="connsiteX13" fmla="*/ 773108 w 5348445"/>
                <a:gd name="connsiteY13" fmla="*/ 4237474 h 4237864"/>
                <a:gd name="connsiteX14" fmla="*/ 3763 w 5348445"/>
                <a:gd name="connsiteY14" fmla="*/ 3545827 h 4237864"/>
                <a:gd name="connsiteX15" fmla="*/ 156 w 5348445"/>
                <a:gd name="connsiteY15" fmla="*/ 738327 h 4237864"/>
                <a:gd name="connsiteX0" fmla="*/ 156 w 5348445"/>
                <a:gd name="connsiteY0" fmla="*/ 738327 h 4237864"/>
                <a:gd name="connsiteX1" fmla="*/ 808833 w 5348445"/>
                <a:gd name="connsiteY1" fmla="*/ 2334 h 4237864"/>
                <a:gd name="connsiteX2" fmla="*/ 1665337 w 5348445"/>
                <a:gd name="connsiteY2" fmla="*/ 32349 h 4237864"/>
                <a:gd name="connsiteX3" fmla="*/ 2451856 w 5348445"/>
                <a:gd name="connsiteY3" fmla="*/ 312342 h 4237864"/>
                <a:gd name="connsiteX4" fmla="*/ 2659419 w 5348445"/>
                <a:gd name="connsiteY4" fmla="*/ 51486 h 4237864"/>
                <a:gd name="connsiteX5" fmla="*/ 3226011 w 5348445"/>
                <a:gd name="connsiteY5" fmla="*/ 9412 h 4237864"/>
                <a:gd name="connsiteX6" fmla="*/ 4222582 w 5348445"/>
                <a:gd name="connsiteY6" fmla="*/ 723596 h 4237864"/>
                <a:gd name="connsiteX7" fmla="*/ 4271125 w 5348445"/>
                <a:gd name="connsiteY7" fmla="*/ 1738623 h 4237864"/>
                <a:gd name="connsiteX8" fmla="*/ 4769384 w 5348445"/>
                <a:gd name="connsiteY8" fmla="*/ 1580267 h 4237864"/>
                <a:gd name="connsiteX9" fmla="*/ 5348445 w 5348445"/>
                <a:gd name="connsiteY9" fmla="*/ 2174986 h 4237864"/>
                <a:gd name="connsiteX10" fmla="*/ 4286874 w 5348445"/>
                <a:gd name="connsiteY10" fmla="*/ 2427686 h 4237864"/>
                <a:gd name="connsiteX11" fmla="*/ 4228271 w 5348445"/>
                <a:gd name="connsiteY11" fmla="*/ 3489689 h 4237864"/>
                <a:gd name="connsiteX12" fmla="*/ 3499308 w 5348445"/>
                <a:gd name="connsiteY12" fmla="*/ 4237811 h 4237864"/>
                <a:gd name="connsiteX13" fmla="*/ 773108 w 5348445"/>
                <a:gd name="connsiteY13" fmla="*/ 4237474 h 4237864"/>
                <a:gd name="connsiteX14" fmla="*/ 3763 w 5348445"/>
                <a:gd name="connsiteY14" fmla="*/ 3545827 h 4237864"/>
                <a:gd name="connsiteX15" fmla="*/ 156 w 5348445"/>
                <a:gd name="connsiteY15" fmla="*/ 738327 h 4237864"/>
                <a:gd name="connsiteX0" fmla="*/ 156 w 5348445"/>
                <a:gd name="connsiteY0" fmla="*/ 738327 h 4237864"/>
                <a:gd name="connsiteX1" fmla="*/ 808833 w 5348445"/>
                <a:gd name="connsiteY1" fmla="*/ 2334 h 4237864"/>
                <a:gd name="connsiteX2" fmla="*/ 1665337 w 5348445"/>
                <a:gd name="connsiteY2" fmla="*/ 32349 h 4237864"/>
                <a:gd name="connsiteX3" fmla="*/ 2451856 w 5348445"/>
                <a:gd name="connsiteY3" fmla="*/ 312342 h 4237864"/>
                <a:gd name="connsiteX4" fmla="*/ 2659419 w 5348445"/>
                <a:gd name="connsiteY4" fmla="*/ 51486 h 4237864"/>
                <a:gd name="connsiteX5" fmla="*/ 3226011 w 5348445"/>
                <a:gd name="connsiteY5" fmla="*/ 9412 h 4237864"/>
                <a:gd name="connsiteX6" fmla="*/ 4222582 w 5348445"/>
                <a:gd name="connsiteY6" fmla="*/ 723596 h 4237864"/>
                <a:gd name="connsiteX7" fmla="*/ 4271125 w 5348445"/>
                <a:gd name="connsiteY7" fmla="*/ 1741766 h 4237864"/>
                <a:gd name="connsiteX8" fmla="*/ 4769384 w 5348445"/>
                <a:gd name="connsiteY8" fmla="*/ 1580267 h 4237864"/>
                <a:gd name="connsiteX9" fmla="*/ 5348445 w 5348445"/>
                <a:gd name="connsiteY9" fmla="*/ 2174986 h 4237864"/>
                <a:gd name="connsiteX10" fmla="*/ 4286874 w 5348445"/>
                <a:gd name="connsiteY10" fmla="*/ 2427686 h 4237864"/>
                <a:gd name="connsiteX11" fmla="*/ 4228271 w 5348445"/>
                <a:gd name="connsiteY11" fmla="*/ 3489689 h 4237864"/>
                <a:gd name="connsiteX12" fmla="*/ 3499308 w 5348445"/>
                <a:gd name="connsiteY12" fmla="*/ 4237811 h 4237864"/>
                <a:gd name="connsiteX13" fmla="*/ 773108 w 5348445"/>
                <a:gd name="connsiteY13" fmla="*/ 4237474 h 4237864"/>
                <a:gd name="connsiteX14" fmla="*/ 3763 w 5348445"/>
                <a:gd name="connsiteY14" fmla="*/ 3545827 h 4237864"/>
                <a:gd name="connsiteX15" fmla="*/ 156 w 5348445"/>
                <a:gd name="connsiteY15" fmla="*/ 738327 h 4237864"/>
                <a:gd name="connsiteX0" fmla="*/ 156 w 5348445"/>
                <a:gd name="connsiteY0" fmla="*/ 738327 h 4237864"/>
                <a:gd name="connsiteX1" fmla="*/ 808833 w 5348445"/>
                <a:gd name="connsiteY1" fmla="*/ 2334 h 4237864"/>
                <a:gd name="connsiteX2" fmla="*/ 1665337 w 5348445"/>
                <a:gd name="connsiteY2" fmla="*/ 32349 h 4237864"/>
                <a:gd name="connsiteX3" fmla="*/ 2451856 w 5348445"/>
                <a:gd name="connsiteY3" fmla="*/ 312342 h 4237864"/>
                <a:gd name="connsiteX4" fmla="*/ 2659419 w 5348445"/>
                <a:gd name="connsiteY4" fmla="*/ 51486 h 4237864"/>
                <a:gd name="connsiteX5" fmla="*/ 3226011 w 5348445"/>
                <a:gd name="connsiteY5" fmla="*/ 9412 h 4237864"/>
                <a:gd name="connsiteX6" fmla="*/ 4222582 w 5348445"/>
                <a:gd name="connsiteY6" fmla="*/ 723596 h 4237864"/>
                <a:gd name="connsiteX7" fmla="*/ 4271125 w 5348445"/>
                <a:gd name="connsiteY7" fmla="*/ 1741766 h 4237864"/>
                <a:gd name="connsiteX8" fmla="*/ 4769384 w 5348445"/>
                <a:gd name="connsiteY8" fmla="*/ 1580267 h 4237864"/>
                <a:gd name="connsiteX9" fmla="*/ 5348445 w 5348445"/>
                <a:gd name="connsiteY9" fmla="*/ 2174986 h 4237864"/>
                <a:gd name="connsiteX10" fmla="*/ 4286874 w 5348445"/>
                <a:gd name="connsiteY10" fmla="*/ 2427686 h 4237864"/>
                <a:gd name="connsiteX11" fmla="*/ 4228271 w 5348445"/>
                <a:gd name="connsiteY11" fmla="*/ 3489689 h 4237864"/>
                <a:gd name="connsiteX12" fmla="*/ 3499308 w 5348445"/>
                <a:gd name="connsiteY12" fmla="*/ 4237811 h 4237864"/>
                <a:gd name="connsiteX13" fmla="*/ 773108 w 5348445"/>
                <a:gd name="connsiteY13" fmla="*/ 4237474 h 4237864"/>
                <a:gd name="connsiteX14" fmla="*/ 3763 w 5348445"/>
                <a:gd name="connsiteY14" fmla="*/ 3545827 h 4237864"/>
                <a:gd name="connsiteX15" fmla="*/ 156 w 5348445"/>
                <a:gd name="connsiteY15" fmla="*/ 738327 h 4237864"/>
                <a:gd name="connsiteX0" fmla="*/ 156 w 5348445"/>
                <a:gd name="connsiteY0" fmla="*/ 738327 h 4237864"/>
                <a:gd name="connsiteX1" fmla="*/ 808833 w 5348445"/>
                <a:gd name="connsiteY1" fmla="*/ 2334 h 4237864"/>
                <a:gd name="connsiteX2" fmla="*/ 1665337 w 5348445"/>
                <a:gd name="connsiteY2" fmla="*/ 32349 h 4237864"/>
                <a:gd name="connsiteX3" fmla="*/ 2451856 w 5348445"/>
                <a:gd name="connsiteY3" fmla="*/ 312342 h 4237864"/>
                <a:gd name="connsiteX4" fmla="*/ 2659419 w 5348445"/>
                <a:gd name="connsiteY4" fmla="*/ 51486 h 4237864"/>
                <a:gd name="connsiteX5" fmla="*/ 3226011 w 5348445"/>
                <a:gd name="connsiteY5" fmla="*/ 9412 h 4237864"/>
                <a:gd name="connsiteX6" fmla="*/ 4222582 w 5348445"/>
                <a:gd name="connsiteY6" fmla="*/ 723596 h 4237864"/>
                <a:gd name="connsiteX7" fmla="*/ 4271125 w 5348445"/>
                <a:gd name="connsiteY7" fmla="*/ 1741766 h 4237864"/>
                <a:gd name="connsiteX8" fmla="*/ 4769384 w 5348445"/>
                <a:gd name="connsiteY8" fmla="*/ 1580267 h 4237864"/>
                <a:gd name="connsiteX9" fmla="*/ 5348445 w 5348445"/>
                <a:gd name="connsiteY9" fmla="*/ 2174986 h 4237864"/>
                <a:gd name="connsiteX10" fmla="*/ 4286874 w 5348445"/>
                <a:gd name="connsiteY10" fmla="*/ 2427686 h 4237864"/>
                <a:gd name="connsiteX11" fmla="*/ 4228271 w 5348445"/>
                <a:gd name="connsiteY11" fmla="*/ 3489689 h 4237864"/>
                <a:gd name="connsiteX12" fmla="*/ 3499308 w 5348445"/>
                <a:gd name="connsiteY12" fmla="*/ 4237811 h 4237864"/>
                <a:gd name="connsiteX13" fmla="*/ 773108 w 5348445"/>
                <a:gd name="connsiteY13" fmla="*/ 4237474 h 4237864"/>
                <a:gd name="connsiteX14" fmla="*/ 3763 w 5348445"/>
                <a:gd name="connsiteY14" fmla="*/ 3545827 h 4237864"/>
                <a:gd name="connsiteX15" fmla="*/ 156 w 5348445"/>
                <a:gd name="connsiteY15" fmla="*/ 738327 h 4237864"/>
                <a:gd name="connsiteX0" fmla="*/ 156 w 5348715"/>
                <a:gd name="connsiteY0" fmla="*/ 738327 h 4237864"/>
                <a:gd name="connsiteX1" fmla="*/ 808833 w 5348715"/>
                <a:gd name="connsiteY1" fmla="*/ 2334 h 4237864"/>
                <a:gd name="connsiteX2" fmla="*/ 1665337 w 5348715"/>
                <a:gd name="connsiteY2" fmla="*/ 32349 h 4237864"/>
                <a:gd name="connsiteX3" fmla="*/ 2451856 w 5348715"/>
                <a:gd name="connsiteY3" fmla="*/ 312342 h 4237864"/>
                <a:gd name="connsiteX4" fmla="*/ 2659419 w 5348715"/>
                <a:gd name="connsiteY4" fmla="*/ 51486 h 4237864"/>
                <a:gd name="connsiteX5" fmla="*/ 3226011 w 5348715"/>
                <a:gd name="connsiteY5" fmla="*/ 9412 h 4237864"/>
                <a:gd name="connsiteX6" fmla="*/ 4222582 w 5348715"/>
                <a:gd name="connsiteY6" fmla="*/ 723596 h 4237864"/>
                <a:gd name="connsiteX7" fmla="*/ 4271125 w 5348715"/>
                <a:gd name="connsiteY7" fmla="*/ 1741766 h 4237864"/>
                <a:gd name="connsiteX8" fmla="*/ 4769384 w 5348715"/>
                <a:gd name="connsiteY8" fmla="*/ 1580267 h 4237864"/>
                <a:gd name="connsiteX9" fmla="*/ 5348445 w 5348715"/>
                <a:gd name="connsiteY9" fmla="*/ 2174986 h 4237864"/>
                <a:gd name="connsiteX10" fmla="*/ 4286874 w 5348715"/>
                <a:gd name="connsiteY10" fmla="*/ 2427686 h 4237864"/>
                <a:gd name="connsiteX11" fmla="*/ 4228271 w 5348715"/>
                <a:gd name="connsiteY11" fmla="*/ 3489689 h 4237864"/>
                <a:gd name="connsiteX12" fmla="*/ 3499308 w 5348715"/>
                <a:gd name="connsiteY12" fmla="*/ 4237811 h 4237864"/>
                <a:gd name="connsiteX13" fmla="*/ 773108 w 5348715"/>
                <a:gd name="connsiteY13" fmla="*/ 4237474 h 4237864"/>
                <a:gd name="connsiteX14" fmla="*/ 3763 w 5348715"/>
                <a:gd name="connsiteY14" fmla="*/ 3545827 h 4237864"/>
                <a:gd name="connsiteX15" fmla="*/ 156 w 5348715"/>
                <a:gd name="connsiteY15" fmla="*/ 738327 h 4237864"/>
                <a:gd name="connsiteX0" fmla="*/ 156 w 5348851"/>
                <a:gd name="connsiteY0" fmla="*/ 738327 h 4237864"/>
                <a:gd name="connsiteX1" fmla="*/ 808833 w 5348851"/>
                <a:gd name="connsiteY1" fmla="*/ 2334 h 4237864"/>
                <a:gd name="connsiteX2" fmla="*/ 1665337 w 5348851"/>
                <a:gd name="connsiteY2" fmla="*/ 32349 h 4237864"/>
                <a:gd name="connsiteX3" fmla="*/ 2451856 w 5348851"/>
                <a:gd name="connsiteY3" fmla="*/ 312342 h 4237864"/>
                <a:gd name="connsiteX4" fmla="*/ 2659419 w 5348851"/>
                <a:gd name="connsiteY4" fmla="*/ 51486 h 4237864"/>
                <a:gd name="connsiteX5" fmla="*/ 3226011 w 5348851"/>
                <a:gd name="connsiteY5" fmla="*/ 9412 h 4237864"/>
                <a:gd name="connsiteX6" fmla="*/ 4222582 w 5348851"/>
                <a:gd name="connsiteY6" fmla="*/ 723596 h 4237864"/>
                <a:gd name="connsiteX7" fmla="*/ 4271125 w 5348851"/>
                <a:gd name="connsiteY7" fmla="*/ 1741766 h 4237864"/>
                <a:gd name="connsiteX8" fmla="*/ 4769384 w 5348851"/>
                <a:gd name="connsiteY8" fmla="*/ 1580267 h 4237864"/>
                <a:gd name="connsiteX9" fmla="*/ 5348445 w 5348851"/>
                <a:gd name="connsiteY9" fmla="*/ 2174986 h 4237864"/>
                <a:gd name="connsiteX10" fmla="*/ 4286874 w 5348851"/>
                <a:gd name="connsiteY10" fmla="*/ 2427686 h 4237864"/>
                <a:gd name="connsiteX11" fmla="*/ 4228271 w 5348851"/>
                <a:gd name="connsiteY11" fmla="*/ 3489689 h 4237864"/>
                <a:gd name="connsiteX12" fmla="*/ 3499308 w 5348851"/>
                <a:gd name="connsiteY12" fmla="*/ 4237811 h 4237864"/>
                <a:gd name="connsiteX13" fmla="*/ 773108 w 5348851"/>
                <a:gd name="connsiteY13" fmla="*/ 4237474 h 4237864"/>
                <a:gd name="connsiteX14" fmla="*/ 3763 w 5348851"/>
                <a:gd name="connsiteY14" fmla="*/ 3545827 h 4237864"/>
                <a:gd name="connsiteX15" fmla="*/ 156 w 5348851"/>
                <a:gd name="connsiteY15" fmla="*/ 738327 h 4237864"/>
                <a:gd name="connsiteX0" fmla="*/ 156 w 5348715"/>
                <a:gd name="connsiteY0" fmla="*/ 738327 h 4237864"/>
                <a:gd name="connsiteX1" fmla="*/ 808833 w 5348715"/>
                <a:gd name="connsiteY1" fmla="*/ 2334 h 4237864"/>
                <a:gd name="connsiteX2" fmla="*/ 1665337 w 5348715"/>
                <a:gd name="connsiteY2" fmla="*/ 32349 h 4237864"/>
                <a:gd name="connsiteX3" fmla="*/ 2451856 w 5348715"/>
                <a:gd name="connsiteY3" fmla="*/ 312342 h 4237864"/>
                <a:gd name="connsiteX4" fmla="*/ 2659419 w 5348715"/>
                <a:gd name="connsiteY4" fmla="*/ 51486 h 4237864"/>
                <a:gd name="connsiteX5" fmla="*/ 3226011 w 5348715"/>
                <a:gd name="connsiteY5" fmla="*/ 9412 h 4237864"/>
                <a:gd name="connsiteX6" fmla="*/ 4222582 w 5348715"/>
                <a:gd name="connsiteY6" fmla="*/ 723596 h 4237864"/>
                <a:gd name="connsiteX7" fmla="*/ 4271125 w 5348715"/>
                <a:gd name="connsiteY7" fmla="*/ 1741766 h 4237864"/>
                <a:gd name="connsiteX8" fmla="*/ 4769384 w 5348715"/>
                <a:gd name="connsiteY8" fmla="*/ 1580267 h 4237864"/>
                <a:gd name="connsiteX9" fmla="*/ 5348445 w 5348715"/>
                <a:gd name="connsiteY9" fmla="*/ 2174986 h 4237864"/>
                <a:gd name="connsiteX10" fmla="*/ 4286874 w 5348715"/>
                <a:gd name="connsiteY10" fmla="*/ 2427686 h 4237864"/>
                <a:gd name="connsiteX11" fmla="*/ 4228271 w 5348715"/>
                <a:gd name="connsiteY11" fmla="*/ 3489689 h 4237864"/>
                <a:gd name="connsiteX12" fmla="*/ 3499308 w 5348715"/>
                <a:gd name="connsiteY12" fmla="*/ 4237811 h 4237864"/>
                <a:gd name="connsiteX13" fmla="*/ 773108 w 5348715"/>
                <a:gd name="connsiteY13" fmla="*/ 4237474 h 4237864"/>
                <a:gd name="connsiteX14" fmla="*/ 3763 w 5348715"/>
                <a:gd name="connsiteY14" fmla="*/ 3545827 h 4237864"/>
                <a:gd name="connsiteX15" fmla="*/ 156 w 5348715"/>
                <a:gd name="connsiteY15" fmla="*/ 738327 h 4237864"/>
                <a:gd name="connsiteX0" fmla="*/ 156 w 5348715"/>
                <a:gd name="connsiteY0" fmla="*/ 738327 h 4237864"/>
                <a:gd name="connsiteX1" fmla="*/ 808833 w 5348715"/>
                <a:gd name="connsiteY1" fmla="*/ 2334 h 4237864"/>
                <a:gd name="connsiteX2" fmla="*/ 1665337 w 5348715"/>
                <a:gd name="connsiteY2" fmla="*/ 32349 h 4237864"/>
                <a:gd name="connsiteX3" fmla="*/ 2451856 w 5348715"/>
                <a:gd name="connsiteY3" fmla="*/ 312342 h 4237864"/>
                <a:gd name="connsiteX4" fmla="*/ 2659419 w 5348715"/>
                <a:gd name="connsiteY4" fmla="*/ 51486 h 4237864"/>
                <a:gd name="connsiteX5" fmla="*/ 3226011 w 5348715"/>
                <a:gd name="connsiteY5" fmla="*/ 9412 h 4237864"/>
                <a:gd name="connsiteX6" fmla="*/ 4222582 w 5348715"/>
                <a:gd name="connsiteY6" fmla="*/ 723596 h 4237864"/>
                <a:gd name="connsiteX7" fmla="*/ 4271125 w 5348715"/>
                <a:gd name="connsiteY7" fmla="*/ 1741766 h 4237864"/>
                <a:gd name="connsiteX8" fmla="*/ 4769384 w 5348715"/>
                <a:gd name="connsiteY8" fmla="*/ 1580267 h 4237864"/>
                <a:gd name="connsiteX9" fmla="*/ 5348445 w 5348715"/>
                <a:gd name="connsiteY9" fmla="*/ 2174986 h 4237864"/>
                <a:gd name="connsiteX10" fmla="*/ 4286874 w 5348715"/>
                <a:gd name="connsiteY10" fmla="*/ 2427686 h 4237864"/>
                <a:gd name="connsiteX11" fmla="*/ 4228271 w 5348715"/>
                <a:gd name="connsiteY11" fmla="*/ 3489689 h 4237864"/>
                <a:gd name="connsiteX12" fmla="*/ 3499308 w 5348715"/>
                <a:gd name="connsiteY12" fmla="*/ 4237811 h 4237864"/>
                <a:gd name="connsiteX13" fmla="*/ 773108 w 5348715"/>
                <a:gd name="connsiteY13" fmla="*/ 4237474 h 4237864"/>
                <a:gd name="connsiteX14" fmla="*/ 3763 w 5348715"/>
                <a:gd name="connsiteY14" fmla="*/ 3545827 h 4237864"/>
                <a:gd name="connsiteX15" fmla="*/ 156 w 5348715"/>
                <a:gd name="connsiteY15" fmla="*/ 738327 h 4237864"/>
                <a:gd name="connsiteX0" fmla="*/ 156 w 5348715"/>
                <a:gd name="connsiteY0" fmla="*/ 738327 h 4237864"/>
                <a:gd name="connsiteX1" fmla="*/ 808833 w 5348715"/>
                <a:gd name="connsiteY1" fmla="*/ 2334 h 4237864"/>
                <a:gd name="connsiteX2" fmla="*/ 1665337 w 5348715"/>
                <a:gd name="connsiteY2" fmla="*/ 32349 h 4237864"/>
                <a:gd name="connsiteX3" fmla="*/ 2451856 w 5348715"/>
                <a:gd name="connsiteY3" fmla="*/ 312342 h 4237864"/>
                <a:gd name="connsiteX4" fmla="*/ 2659419 w 5348715"/>
                <a:gd name="connsiteY4" fmla="*/ 51486 h 4237864"/>
                <a:gd name="connsiteX5" fmla="*/ 3226011 w 5348715"/>
                <a:gd name="connsiteY5" fmla="*/ 9412 h 4237864"/>
                <a:gd name="connsiteX6" fmla="*/ 4222582 w 5348715"/>
                <a:gd name="connsiteY6" fmla="*/ 723596 h 4237864"/>
                <a:gd name="connsiteX7" fmla="*/ 4271125 w 5348715"/>
                <a:gd name="connsiteY7" fmla="*/ 1741766 h 4237864"/>
                <a:gd name="connsiteX8" fmla="*/ 4769384 w 5348715"/>
                <a:gd name="connsiteY8" fmla="*/ 1580267 h 4237864"/>
                <a:gd name="connsiteX9" fmla="*/ 5348445 w 5348715"/>
                <a:gd name="connsiteY9" fmla="*/ 2174986 h 4237864"/>
                <a:gd name="connsiteX10" fmla="*/ 4286874 w 5348715"/>
                <a:gd name="connsiteY10" fmla="*/ 2427686 h 4237864"/>
                <a:gd name="connsiteX11" fmla="*/ 4228271 w 5348715"/>
                <a:gd name="connsiteY11" fmla="*/ 3489689 h 4237864"/>
                <a:gd name="connsiteX12" fmla="*/ 3499308 w 5348715"/>
                <a:gd name="connsiteY12" fmla="*/ 4237811 h 4237864"/>
                <a:gd name="connsiteX13" fmla="*/ 773108 w 5348715"/>
                <a:gd name="connsiteY13" fmla="*/ 4237474 h 4237864"/>
                <a:gd name="connsiteX14" fmla="*/ 3763 w 5348715"/>
                <a:gd name="connsiteY14" fmla="*/ 3545827 h 4237864"/>
                <a:gd name="connsiteX15" fmla="*/ 156 w 5348715"/>
                <a:gd name="connsiteY15" fmla="*/ 738327 h 4237864"/>
                <a:gd name="connsiteX0" fmla="*/ 156 w 5348715"/>
                <a:gd name="connsiteY0" fmla="*/ 738327 h 4237864"/>
                <a:gd name="connsiteX1" fmla="*/ 808833 w 5348715"/>
                <a:gd name="connsiteY1" fmla="*/ 2334 h 4237864"/>
                <a:gd name="connsiteX2" fmla="*/ 1665337 w 5348715"/>
                <a:gd name="connsiteY2" fmla="*/ 32349 h 4237864"/>
                <a:gd name="connsiteX3" fmla="*/ 2451856 w 5348715"/>
                <a:gd name="connsiteY3" fmla="*/ 312342 h 4237864"/>
                <a:gd name="connsiteX4" fmla="*/ 2659419 w 5348715"/>
                <a:gd name="connsiteY4" fmla="*/ 51486 h 4237864"/>
                <a:gd name="connsiteX5" fmla="*/ 3226011 w 5348715"/>
                <a:gd name="connsiteY5" fmla="*/ 9412 h 4237864"/>
                <a:gd name="connsiteX6" fmla="*/ 4222582 w 5348715"/>
                <a:gd name="connsiteY6" fmla="*/ 723596 h 4237864"/>
                <a:gd name="connsiteX7" fmla="*/ 4271125 w 5348715"/>
                <a:gd name="connsiteY7" fmla="*/ 1741766 h 4237864"/>
                <a:gd name="connsiteX8" fmla="*/ 4769384 w 5348715"/>
                <a:gd name="connsiteY8" fmla="*/ 1580267 h 4237864"/>
                <a:gd name="connsiteX9" fmla="*/ 5348445 w 5348715"/>
                <a:gd name="connsiteY9" fmla="*/ 2174986 h 4237864"/>
                <a:gd name="connsiteX10" fmla="*/ 4286874 w 5348715"/>
                <a:gd name="connsiteY10" fmla="*/ 2427686 h 4237864"/>
                <a:gd name="connsiteX11" fmla="*/ 4228271 w 5348715"/>
                <a:gd name="connsiteY11" fmla="*/ 3489689 h 4237864"/>
                <a:gd name="connsiteX12" fmla="*/ 3499308 w 5348715"/>
                <a:gd name="connsiteY12" fmla="*/ 4237811 h 4237864"/>
                <a:gd name="connsiteX13" fmla="*/ 773108 w 5348715"/>
                <a:gd name="connsiteY13" fmla="*/ 4237474 h 4237864"/>
                <a:gd name="connsiteX14" fmla="*/ 3763 w 5348715"/>
                <a:gd name="connsiteY14" fmla="*/ 3545827 h 4237864"/>
                <a:gd name="connsiteX15" fmla="*/ 156 w 5348715"/>
                <a:gd name="connsiteY15" fmla="*/ 738327 h 4237864"/>
                <a:gd name="connsiteX0" fmla="*/ 156 w 5348715"/>
                <a:gd name="connsiteY0" fmla="*/ 738327 h 4237864"/>
                <a:gd name="connsiteX1" fmla="*/ 808833 w 5348715"/>
                <a:gd name="connsiteY1" fmla="*/ 2334 h 4237864"/>
                <a:gd name="connsiteX2" fmla="*/ 1665337 w 5348715"/>
                <a:gd name="connsiteY2" fmla="*/ 32349 h 4237864"/>
                <a:gd name="connsiteX3" fmla="*/ 2451856 w 5348715"/>
                <a:gd name="connsiteY3" fmla="*/ 312342 h 4237864"/>
                <a:gd name="connsiteX4" fmla="*/ 2659419 w 5348715"/>
                <a:gd name="connsiteY4" fmla="*/ 51486 h 4237864"/>
                <a:gd name="connsiteX5" fmla="*/ 3226011 w 5348715"/>
                <a:gd name="connsiteY5" fmla="*/ 9412 h 4237864"/>
                <a:gd name="connsiteX6" fmla="*/ 4222582 w 5348715"/>
                <a:gd name="connsiteY6" fmla="*/ 723596 h 4237864"/>
                <a:gd name="connsiteX7" fmla="*/ 4271125 w 5348715"/>
                <a:gd name="connsiteY7" fmla="*/ 1741766 h 4237864"/>
                <a:gd name="connsiteX8" fmla="*/ 4769384 w 5348715"/>
                <a:gd name="connsiteY8" fmla="*/ 1580267 h 4237864"/>
                <a:gd name="connsiteX9" fmla="*/ 5348445 w 5348715"/>
                <a:gd name="connsiteY9" fmla="*/ 2174986 h 4237864"/>
                <a:gd name="connsiteX10" fmla="*/ 4286874 w 5348715"/>
                <a:gd name="connsiteY10" fmla="*/ 2427686 h 4237864"/>
                <a:gd name="connsiteX11" fmla="*/ 4228271 w 5348715"/>
                <a:gd name="connsiteY11" fmla="*/ 3489689 h 4237864"/>
                <a:gd name="connsiteX12" fmla="*/ 3499308 w 5348715"/>
                <a:gd name="connsiteY12" fmla="*/ 4237811 h 4237864"/>
                <a:gd name="connsiteX13" fmla="*/ 773108 w 5348715"/>
                <a:gd name="connsiteY13" fmla="*/ 4237474 h 4237864"/>
                <a:gd name="connsiteX14" fmla="*/ 3763 w 5348715"/>
                <a:gd name="connsiteY14" fmla="*/ 3545827 h 4237864"/>
                <a:gd name="connsiteX15" fmla="*/ 156 w 5348715"/>
                <a:gd name="connsiteY15" fmla="*/ 738327 h 42378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348715" h="4237864">
                  <a:moveTo>
                    <a:pt x="156" y="738327"/>
                  </a:moveTo>
                  <a:cubicBezTo>
                    <a:pt x="-7377" y="528413"/>
                    <a:pt x="258176" y="48827"/>
                    <a:pt x="808833" y="2334"/>
                  </a:cubicBezTo>
                  <a:cubicBezTo>
                    <a:pt x="1100866" y="-724"/>
                    <a:pt x="1386367" y="-7047"/>
                    <a:pt x="1665337" y="32349"/>
                  </a:cubicBezTo>
                  <a:cubicBezTo>
                    <a:pt x="645173" y="1237112"/>
                    <a:pt x="3112791" y="1419705"/>
                    <a:pt x="2451856" y="312342"/>
                  </a:cubicBezTo>
                  <a:cubicBezTo>
                    <a:pt x="2413275" y="244984"/>
                    <a:pt x="2320960" y="93559"/>
                    <a:pt x="2659419" y="51486"/>
                  </a:cubicBezTo>
                  <a:cubicBezTo>
                    <a:pt x="2857710" y="15465"/>
                    <a:pt x="3040290" y="1441"/>
                    <a:pt x="3226011" y="9412"/>
                  </a:cubicBezTo>
                  <a:cubicBezTo>
                    <a:pt x="4042111" y="-29047"/>
                    <a:pt x="4185765" y="520100"/>
                    <a:pt x="4222582" y="723596"/>
                  </a:cubicBezTo>
                  <a:cubicBezTo>
                    <a:pt x="4227241" y="1030516"/>
                    <a:pt x="4260181" y="1459984"/>
                    <a:pt x="4271125" y="1741766"/>
                  </a:cubicBezTo>
                  <a:cubicBezTo>
                    <a:pt x="4286382" y="1892180"/>
                    <a:pt x="4405334" y="1816351"/>
                    <a:pt x="4769384" y="1580267"/>
                  </a:cubicBezTo>
                  <a:cubicBezTo>
                    <a:pt x="5018965" y="1417146"/>
                    <a:pt x="5359672" y="1869909"/>
                    <a:pt x="5348445" y="2174986"/>
                  </a:cubicBezTo>
                  <a:cubicBezTo>
                    <a:pt x="5318241" y="3060497"/>
                    <a:pt x="4794702" y="2799082"/>
                    <a:pt x="4286874" y="2427686"/>
                  </a:cubicBezTo>
                  <a:cubicBezTo>
                    <a:pt x="4235917" y="2718843"/>
                    <a:pt x="4247805" y="3135688"/>
                    <a:pt x="4228271" y="3489689"/>
                  </a:cubicBezTo>
                  <a:cubicBezTo>
                    <a:pt x="4201391" y="3890820"/>
                    <a:pt x="3757344" y="4242872"/>
                    <a:pt x="3499308" y="4237811"/>
                  </a:cubicBezTo>
                  <a:lnTo>
                    <a:pt x="773108" y="4237474"/>
                  </a:lnTo>
                  <a:cubicBezTo>
                    <a:pt x="323831" y="4233434"/>
                    <a:pt x="8255" y="3786378"/>
                    <a:pt x="3763" y="3545827"/>
                  </a:cubicBezTo>
                  <a:cubicBezTo>
                    <a:pt x="2561" y="2354957"/>
                    <a:pt x="1358" y="1929197"/>
                    <a:pt x="156" y="738327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33" name="Rectangle 32"/>
            <p:cNvSpPr/>
            <p:nvPr/>
          </p:nvSpPr>
          <p:spPr>
            <a:xfrm>
              <a:off x="5400579" y="3230132"/>
              <a:ext cx="977643" cy="35020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vi-VN" dirty="0">
                  <a:solidFill>
                    <a:schemeClr val="bg1"/>
                  </a:solidFill>
                  <a:latin typeface="+mj-lt"/>
                  <a:ea typeface="+mn-ea"/>
                  <a:cs typeface="+mn-ea"/>
                  <a:sym typeface="+mn-lt"/>
                </a:rPr>
                <a:t>Element</a:t>
              </a:r>
              <a:endParaRPr lang="en-US" dirty="0">
                <a:solidFill>
                  <a:schemeClr val="bg1"/>
                </a:solidFill>
                <a:latin typeface="+mj-lt"/>
                <a:ea typeface="+mn-ea"/>
                <a:cs typeface="+mn-ea"/>
                <a:sym typeface="+mn-lt"/>
              </a:endParaRPr>
            </a:p>
          </p:txBody>
        </p:sp>
        <p:grpSp>
          <p:nvGrpSpPr>
            <p:cNvPr id="34" name="Group 33"/>
            <p:cNvGrpSpPr/>
            <p:nvPr/>
          </p:nvGrpSpPr>
          <p:grpSpPr>
            <a:xfrm>
              <a:off x="5750964" y="3715184"/>
              <a:ext cx="281294" cy="410046"/>
              <a:chOff x="7165975" y="7021513"/>
              <a:chExt cx="638175" cy="930275"/>
            </a:xfrm>
            <a:solidFill>
              <a:schemeClr val="bg1"/>
            </a:solidFill>
          </p:grpSpPr>
          <p:sp>
            <p:nvSpPr>
              <p:cNvPr id="35" name="AutoShape 113"/>
              <p:cNvSpPr>
                <a:spLocks/>
              </p:cNvSpPr>
              <p:nvPr/>
            </p:nvSpPr>
            <p:spPr bwMode="auto">
              <a:xfrm>
                <a:off x="7165975" y="7021513"/>
                <a:ext cx="638175" cy="93027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5386" y="14175"/>
                    </a:moveTo>
                    <a:lnTo>
                      <a:pt x="6223" y="14175"/>
                    </a:lnTo>
                    <a:cubicBezTo>
                      <a:pt x="5734" y="13446"/>
                      <a:pt x="5147" y="12716"/>
                      <a:pt x="4568" y="12003"/>
                    </a:cubicBezTo>
                    <a:cubicBezTo>
                      <a:pt x="3287" y="10427"/>
                      <a:pt x="1963" y="8797"/>
                      <a:pt x="1963" y="7425"/>
                    </a:cubicBezTo>
                    <a:cubicBezTo>
                      <a:pt x="1963" y="4075"/>
                      <a:pt x="5927" y="1350"/>
                      <a:pt x="10800" y="1350"/>
                    </a:cubicBezTo>
                    <a:cubicBezTo>
                      <a:pt x="15672" y="1350"/>
                      <a:pt x="19636" y="4075"/>
                      <a:pt x="19636" y="7425"/>
                    </a:cubicBezTo>
                    <a:cubicBezTo>
                      <a:pt x="19636" y="8787"/>
                      <a:pt x="18312" y="10425"/>
                      <a:pt x="17029" y="12011"/>
                    </a:cubicBezTo>
                    <a:cubicBezTo>
                      <a:pt x="16455" y="12723"/>
                      <a:pt x="15873" y="13449"/>
                      <a:pt x="15386" y="14175"/>
                    </a:cubicBezTo>
                    <a:moveTo>
                      <a:pt x="10800" y="20249"/>
                    </a:moveTo>
                    <a:cubicBezTo>
                      <a:pt x="9805" y="20249"/>
                      <a:pt x="9347" y="20171"/>
                      <a:pt x="8839" y="19406"/>
                    </a:cubicBezTo>
                    <a:lnTo>
                      <a:pt x="13000" y="19048"/>
                    </a:lnTo>
                    <a:cubicBezTo>
                      <a:pt x="12398" y="20164"/>
                      <a:pt x="11959" y="20249"/>
                      <a:pt x="10800" y="20249"/>
                    </a:cubicBezTo>
                    <a:moveTo>
                      <a:pt x="7595" y="16813"/>
                    </a:moveTo>
                    <a:cubicBezTo>
                      <a:pt x="7417" y="16407"/>
                      <a:pt x="7215" y="15978"/>
                      <a:pt x="6991" y="15525"/>
                    </a:cubicBezTo>
                    <a:lnTo>
                      <a:pt x="14616" y="15525"/>
                    </a:lnTo>
                    <a:cubicBezTo>
                      <a:pt x="14496" y="15767"/>
                      <a:pt x="14375" y="16010"/>
                      <a:pt x="14270" y="16239"/>
                    </a:cubicBezTo>
                    <a:cubicBezTo>
                      <a:pt x="14270" y="16239"/>
                      <a:pt x="7595" y="16813"/>
                      <a:pt x="7595" y="16813"/>
                    </a:cubicBezTo>
                    <a:close/>
                    <a:moveTo>
                      <a:pt x="13345" y="18343"/>
                    </a:moveTo>
                    <a:lnTo>
                      <a:pt x="8476" y="18762"/>
                    </a:lnTo>
                    <a:cubicBezTo>
                      <a:pt x="8303" y="18416"/>
                      <a:pt x="8116" y="18011"/>
                      <a:pt x="7890" y="17483"/>
                    </a:cubicBezTo>
                    <a:cubicBezTo>
                      <a:pt x="7887" y="17477"/>
                      <a:pt x="7883" y="17469"/>
                      <a:pt x="7881" y="17462"/>
                    </a:cubicBezTo>
                    <a:lnTo>
                      <a:pt x="13957" y="16941"/>
                    </a:lnTo>
                    <a:cubicBezTo>
                      <a:pt x="13871" y="17140"/>
                      <a:pt x="13778" y="17350"/>
                      <a:pt x="13698" y="17537"/>
                    </a:cubicBezTo>
                    <a:cubicBezTo>
                      <a:pt x="13569" y="17841"/>
                      <a:pt x="13453" y="18104"/>
                      <a:pt x="13345" y="18343"/>
                    </a:cubicBezTo>
                    <a:moveTo>
                      <a:pt x="10800" y="0"/>
                    </a:moveTo>
                    <a:cubicBezTo>
                      <a:pt x="4835" y="0"/>
                      <a:pt x="0" y="3324"/>
                      <a:pt x="0" y="7425"/>
                    </a:cubicBezTo>
                    <a:cubicBezTo>
                      <a:pt x="0" y="10146"/>
                      <a:pt x="3621" y="13029"/>
                      <a:pt x="4939" y="15562"/>
                    </a:cubicBezTo>
                    <a:cubicBezTo>
                      <a:pt x="6906" y="19339"/>
                      <a:pt x="6688" y="21599"/>
                      <a:pt x="10800" y="21599"/>
                    </a:cubicBezTo>
                    <a:cubicBezTo>
                      <a:pt x="14972" y="21599"/>
                      <a:pt x="14692" y="19349"/>
                      <a:pt x="16660" y="15577"/>
                    </a:cubicBezTo>
                    <a:cubicBezTo>
                      <a:pt x="17983" y="13039"/>
                      <a:pt x="21600" y="10124"/>
                      <a:pt x="21600" y="7425"/>
                    </a:cubicBezTo>
                    <a:cubicBezTo>
                      <a:pt x="21600" y="3324"/>
                      <a:pt x="16764" y="0"/>
                      <a:pt x="1080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40181" tIns="40181" rIns="40181" bIns="40181" anchor="ctr"/>
              <a:lstStyle/>
              <a:p>
                <a:pPr defTabSz="482163"/>
                <a:endParaRPr lang="en-US" sz="3164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+mj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36" name="AutoShape 114"/>
              <p:cNvSpPr>
                <a:spLocks/>
              </p:cNvSpPr>
              <p:nvPr/>
            </p:nvSpPr>
            <p:spPr bwMode="auto">
              <a:xfrm>
                <a:off x="7310438" y="7167563"/>
                <a:ext cx="188912" cy="188912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938" y="0"/>
                    </a:moveTo>
                    <a:cubicBezTo>
                      <a:pt x="8943" y="0"/>
                      <a:pt x="0" y="8942"/>
                      <a:pt x="0" y="19938"/>
                    </a:cubicBezTo>
                    <a:cubicBezTo>
                      <a:pt x="0" y="20855"/>
                      <a:pt x="743" y="21600"/>
                      <a:pt x="1661" y="21600"/>
                    </a:cubicBezTo>
                    <a:cubicBezTo>
                      <a:pt x="2579" y="21600"/>
                      <a:pt x="3323" y="20855"/>
                      <a:pt x="3323" y="19938"/>
                    </a:cubicBezTo>
                    <a:cubicBezTo>
                      <a:pt x="3323" y="10777"/>
                      <a:pt x="10777" y="3323"/>
                      <a:pt x="19938" y="3323"/>
                    </a:cubicBezTo>
                    <a:cubicBezTo>
                      <a:pt x="20856" y="3323"/>
                      <a:pt x="21600" y="2578"/>
                      <a:pt x="21600" y="1661"/>
                    </a:cubicBezTo>
                    <a:cubicBezTo>
                      <a:pt x="21600" y="744"/>
                      <a:pt x="20856" y="0"/>
                      <a:pt x="19938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40181" tIns="40181" rIns="40181" bIns="40181" anchor="ctr"/>
              <a:lstStyle/>
              <a:p>
                <a:pPr defTabSz="482163"/>
                <a:endParaRPr lang="en-US" sz="3164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+mj-lt"/>
                  <a:ea typeface="+mn-ea"/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37" name="Group 36"/>
          <p:cNvGrpSpPr/>
          <p:nvPr/>
        </p:nvGrpSpPr>
        <p:grpSpPr>
          <a:xfrm>
            <a:off x="3909191" y="1684435"/>
            <a:ext cx="1286200" cy="1623346"/>
            <a:chOff x="3706361" y="1597181"/>
            <a:chExt cx="1219575" cy="1539257"/>
          </a:xfrm>
        </p:grpSpPr>
        <p:sp>
          <p:nvSpPr>
            <p:cNvPr id="38" name="Rectangle 4"/>
            <p:cNvSpPr/>
            <p:nvPr/>
          </p:nvSpPr>
          <p:spPr>
            <a:xfrm rot="5400000">
              <a:off x="3546520" y="1757022"/>
              <a:ext cx="1539257" cy="1219575"/>
            </a:xfrm>
            <a:custGeom>
              <a:avLst/>
              <a:gdLst>
                <a:gd name="connsiteX0" fmla="*/ 0 w 5306094"/>
                <a:gd name="connsiteY0" fmla="*/ 0 h 4224272"/>
                <a:gd name="connsiteX1" fmla="*/ 5306094 w 5306094"/>
                <a:gd name="connsiteY1" fmla="*/ 0 h 4224272"/>
                <a:gd name="connsiteX2" fmla="*/ 5306094 w 5306094"/>
                <a:gd name="connsiteY2" fmla="*/ 4224272 h 4224272"/>
                <a:gd name="connsiteX3" fmla="*/ 0 w 5306094"/>
                <a:gd name="connsiteY3" fmla="*/ 4224272 h 4224272"/>
                <a:gd name="connsiteX4" fmla="*/ 0 w 5306094"/>
                <a:gd name="connsiteY4" fmla="*/ 0 h 4224272"/>
                <a:gd name="connsiteX0" fmla="*/ 0 w 5306094"/>
                <a:gd name="connsiteY0" fmla="*/ 12879 h 4237151"/>
                <a:gd name="connsiteX1" fmla="*/ 1622737 w 5306094"/>
                <a:gd name="connsiteY1" fmla="*/ 0 h 4237151"/>
                <a:gd name="connsiteX2" fmla="*/ 5306094 w 5306094"/>
                <a:gd name="connsiteY2" fmla="*/ 12879 h 4237151"/>
                <a:gd name="connsiteX3" fmla="*/ 5306094 w 5306094"/>
                <a:gd name="connsiteY3" fmla="*/ 4237151 h 4237151"/>
                <a:gd name="connsiteX4" fmla="*/ 0 w 5306094"/>
                <a:gd name="connsiteY4" fmla="*/ 4237151 h 4237151"/>
                <a:gd name="connsiteX5" fmla="*/ 0 w 5306094"/>
                <a:gd name="connsiteY5" fmla="*/ 12879 h 4237151"/>
                <a:gd name="connsiteX0" fmla="*/ 0 w 5306094"/>
                <a:gd name="connsiteY0" fmla="*/ 25756 h 4250028"/>
                <a:gd name="connsiteX1" fmla="*/ 1622737 w 5306094"/>
                <a:gd name="connsiteY1" fmla="*/ 12877 h 4250028"/>
                <a:gd name="connsiteX2" fmla="*/ 2588652 w 5306094"/>
                <a:gd name="connsiteY2" fmla="*/ 0 h 4250028"/>
                <a:gd name="connsiteX3" fmla="*/ 5306094 w 5306094"/>
                <a:gd name="connsiteY3" fmla="*/ 25756 h 4250028"/>
                <a:gd name="connsiteX4" fmla="*/ 5306094 w 5306094"/>
                <a:gd name="connsiteY4" fmla="*/ 4250028 h 4250028"/>
                <a:gd name="connsiteX5" fmla="*/ 0 w 5306094"/>
                <a:gd name="connsiteY5" fmla="*/ 4250028 h 4250028"/>
                <a:gd name="connsiteX6" fmla="*/ 0 w 5306094"/>
                <a:gd name="connsiteY6" fmla="*/ 25756 h 4250028"/>
                <a:gd name="connsiteX0" fmla="*/ 0 w 5306094"/>
                <a:gd name="connsiteY0" fmla="*/ 12879 h 4237151"/>
                <a:gd name="connsiteX1" fmla="*/ 1622737 w 5306094"/>
                <a:gd name="connsiteY1" fmla="*/ 0 h 4237151"/>
                <a:gd name="connsiteX2" fmla="*/ 5306094 w 5306094"/>
                <a:gd name="connsiteY2" fmla="*/ 12879 h 4237151"/>
                <a:gd name="connsiteX3" fmla="*/ 5306094 w 5306094"/>
                <a:gd name="connsiteY3" fmla="*/ 4237151 h 4237151"/>
                <a:gd name="connsiteX4" fmla="*/ 0 w 5306094"/>
                <a:gd name="connsiteY4" fmla="*/ 4237151 h 4237151"/>
                <a:gd name="connsiteX5" fmla="*/ 0 w 5306094"/>
                <a:gd name="connsiteY5" fmla="*/ 12879 h 4237151"/>
                <a:gd name="connsiteX0" fmla="*/ 0 w 5306094"/>
                <a:gd name="connsiteY0" fmla="*/ 12879 h 4237151"/>
                <a:gd name="connsiteX1" fmla="*/ 1622737 w 5306094"/>
                <a:gd name="connsiteY1" fmla="*/ 0 h 4237151"/>
                <a:gd name="connsiteX2" fmla="*/ 3207194 w 5306094"/>
                <a:gd name="connsiteY2" fmla="*/ 5532 h 4237151"/>
                <a:gd name="connsiteX3" fmla="*/ 5306094 w 5306094"/>
                <a:gd name="connsiteY3" fmla="*/ 12879 h 4237151"/>
                <a:gd name="connsiteX4" fmla="*/ 5306094 w 5306094"/>
                <a:gd name="connsiteY4" fmla="*/ 4237151 h 4237151"/>
                <a:gd name="connsiteX5" fmla="*/ 0 w 5306094"/>
                <a:gd name="connsiteY5" fmla="*/ 4237151 h 4237151"/>
                <a:gd name="connsiteX6" fmla="*/ 0 w 5306094"/>
                <a:gd name="connsiteY6" fmla="*/ 12879 h 4237151"/>
                <a:gd name="connsiteX0" fmla="*/ 0 w 5306094"/>
                <a:gd name="connsiteY0" fmla="*/ 12879 h 4237151"/>
                <a:gd name="connsiteX1" fmla="*/ 1622737 w 5306094"/>
                <a:gd name="connsiteY1" fmla="*/ 0 h 4237151"/>
                <a:gd name="connsiteX2" fmla="*/ 2620968 w 5306094"/>
                <a:gd name="connsiteY2" fmla="*/ 2727 h 4237151"/>
                <a:gd name="connsiteX3" fmla="*/ 3207194 w 5306094"/>
                <a:gd name="connsiteY3" fmla="*/ 5532 h 4237151"/>
                <a:gd name="connsiteX4" fmla="*/ 5306094 w 5306094"/>
                <a:gd name="connsiteY4" fmla="*/ 12879 h 4237151"/>
                <a:gd name="connsiteX5" fmla="*/ 5306094 w 5306094"/>
                <a:gd name="connsiteY5" fmla="*/ 4237151 h 4237151"/>
                <a:gd name="connsiteX6" fmla="*/ 0 w 5306094"/>
                <a:gd name="connsiteY6" fmla="*/ 4237151 h 4237151"/>
                <a:gd name="connsiteX7" fmla="*/ 0 w 5306094"/>
                <a:gd name="connsiteY7" fmla="*/ 12879 h 4237151"/>
                <a:gd name="connsiteX0" fmla="*/ 0 w 5306094"/>
                <a:gd name="connsiteY0" fmla="*/ 12879 h 4237151"/>
                <a:gd name="connsiteX1" fmla="*/ 1622737 w 5306094"/>
                <a:gd name="connsiteY1" fmla="*/ 0 h 4237151"/>
                <a:gd name="connsiteX2" fmla="*/ 2640602 w 5306094"/>
                <a:gd name="connsiteY2" fmla="*/ 47606 h 4237151"/>
                <a:gd name="connsiteX3" fmla="*/ 3207194 w 5306094"/>
                <a:gd name="connsiteY3" fmla="*/ 5532 h 4237151"/>
                <a:gd name="connsiteX4" fmla="*/ 5306094 w 5306094"/>
                <a:gd name="connsiteY4" fmla="*/ 12879 h 4237151"/>
                <a:gd name="connsiteX5" fmla="*/ 5306094 w 5306094"/>
                <a:gd name="connsiteY5" fmla="*/ 4237151 h 4237151"/>
                <a:gd name="connsiteX6" fmla="*/ 0 w 5306094"/>
                <a:gd name="connsiteY6" fmla="*/ 4237151 h 4237151"/>
                <a:gd name="connsiteX7" fmla="*/ 0 w 5306094"/>
                <a:gd name="connsiteY7" fmla="*/ 12879 h 4237151"/>
                <a:gd name="connsiteX0" fmla="*/ 0 w 5306094"/>
                <a:gd name="connsiteY0" fmla="*/ 12879 h 4237151"/>
                <a:gd name="connsiteX1" fmla="*/ 1622737 w 5306094"/>
                <a:gd name="connsiteY1" fmla="*/ 0 h 4237151"/>
                <a:gd name="connsiteX2" fmla="*/ 2374136 w 5306094"/>
                <a:gd name="connsiteY2" fmla="*/ 39191 h 4237151"/>
                <a:gd name="connsiteX3" fmla="*/ 2640602 w 5306094"/>
                <a:gd name="connsiteY3" fmla="*/ 47606 h 4237151"/>
                <a:gd name="connsiteX4" fmla="*/ 3207194 w 5306094"/>
                <a:gd name="connsiteY4" fmla="*/ 5532 h 4237151"/>
                <a:gd name="connsiteX5" fmla="*/ 5306094 w 5306094"/>
                <a:gd name="connsiteY5" fmla="*/ 12879 h 4237151"/>
                <a:gd name="connsiteX6" fmla="*/ 5306094 w 5306094"/>
                <a:gd name="connsiteY6" fmla="*/ 4237151 h 4237151"/>
                <a:gd name="connsiteX7" fmla="*/ 0 w 5306094"/>
                <a:gd name="connsiteY7" fmla="*/ 4237151 h 4237151"/>
                <a:gd name="connsiteX8" fmla="*/ 0 w 5306094"/>
                <a:gd name="connsiteY8" fmla="*/ 12879 h 4237151"/>
                <a:gd name="connsiteX0" fmla="*/ 0 w 5306094"/>
                <a:gd name="connsiteY0" fmla="*/ 12879 h 4237151"/>
                <a:gd name="connsiteX1" fmla="*/ 1622737 w 5306094"/>
                <a:gd name="connsiteY1" fmla="*/ 0 h 4237151"/>
                <a:gd name="connsiteX2" fmla="*/ 2433039 w 5306094"/>
                <a:gd name="connsiteY2" fmla="*/ 308462 h 4237151"/>
                <a:gd name="connsiteX3" fmla="*/ 2640602 w 5306094"/>
                <a:gd name="connsiteY3" fmla="*/ 47606 h 4237151"/>
                <a:gd name="connsiteX4" fmla="*/ 3207194 w 5306094"/>
                <a:gd name="connsiteY4" fmla="*/ 5532 h 4237151"/>
                <a:gd name="connsiteX5" fmla="*/ 5306094 w 5306094"/>
                <a:gd name="connsiteY5" fmla="*/ 12879 h 4237151"/>
                <a:gd name="connsiteX6" fmla="*/ 5306094 w 5306094"/>
                <a:gd name="connsiteY6" fmla="*/ 4237151 h 4237151"/>
                <a:gd name="connsiteX7" fmla="*/ 0 w 5306094"/>
                <a:gd name="connsiteY7" fmla="*/ 4237151 h 4237151"/>
                <a:gd name="connsiteX8" fmla="*/ 0 w 5306094"/>
                <a:gd name="connsiteY8" fmla="*/ 12879 h 4237151"/>
                <a:gd name="connsiteX0" fmla="*/ 0 w 5306094"/>
                <a:gd name="connsiteY0" fmla="*/ 7347 h 4231619"/>
                <a:gd name="connsiteX1" fmla="*/ 1614323 w 5306094"/>
                <a:gd name="connsiteY1" fmla="*/ 30931 h 4231619"/>
                <a:gd name="connsiteX2" fmla="*/ 2433039 w 5306094"/>
                <a:gd name="connsiteY2" fmla="*/ 302930 h 4231619"/>
                <a:gd name="connsiteX3" fmla="*/ 2640602 w 5306094"/>
                <a:gd name="connsiteY3" fmla="*/ 42074 h 4231619"/>
                <a:gd name="connsiteX4" fmla="*/ 3207194 w 5306094"/>
                <a:gd name="connsiteY4" fmla="*/ 0 h 4231619"/>
                <a:gd name="connsiteX5" fmla="*/ 5306094 w 5306094"/>
                <a:gd name="connsiteY5" fmla="*/ 7347 h 4231619"/>
                <a:gd name="connsiteX6" fmla="*/ 5306094 w 5306094"/>
                <a:gd name="connsiteY6" fmla="*/ 4231619 h 4231619"/>
                <a:gd name="connsiteX7" fmla="*/ 0 w 5306094"/>
                <a:gd name="connsiteY7" fmla="*/ 4231619 h 4231619"/>
                <a:gd name="connsiteX8" fmla="*/ 0 w 5306094"/>
                <a:gd name="connsiteY8" fmla="*/ 7347 h 4231619"/>
                <a:gd name="connsiteX0" fmla="*/ 0 w 5306094"/>
                <a:gd name="connsiteY0" fmla="*/ 7347 h 4231619"/>
                <a:gd name="connsiteX1" fmla="*/ 1617128 w 5306094"/>
                <a:gd name="connsiteY1" fmla="*/ 77 h 4231619"/>
                <a:gd name="connsiteX2" fmla="*/ 2433039 w 5306094"/>
                <a:gd name="connsiteY2" fmla="*/ 302930 h 4231619"/>
                <a:gd name="connsiteX3" fmla="*/ 2640602 w 5306094"/>
                <a:gd name="connsiteY3" fmla="*/ 42074 h 4231619"/>
                <a:gd name="connsiteX4" fmla="*/ 3207194 w 5306094"/>
                <a:gd name="connsiteY4" fmla="*/ 0 h 4231619"/>
                <a:gd name="connsiteX5" fmla="*/ 5306094 w 5306094"/>
                <a:gd name="connsiteY5" fmla="*/ 7347 h 4231619"/>
                <a:gd name="connsiteX6" fmla="*/ 5306094 w 5306094"/>
                <a:gd name="connsiteY6" fmla="*/ 4231619 h 4231619"/>
                <a:gd name="connsiteX7" fmla="*/ 0 w 5306094"/>
                <a:gd name="connsiteY7" fmla="*/ 4231619 h 4231619"/>
                <a:gd name="connsiteX8" fmla="*/ 0 w 5306094"/>
                <a:gd name="connsiteY8" fmla="*/ 7347 h 4231619"/>
                <a:gd name="connsiteX0" fmla="*/ 0 w 5306094"/>
                <a:gd name="connsiteY0" fmla="*/ 7347 h 4231619"/>
                <a:gd name="connsiteX1" fmla="*/ 1617128 w 5306094"/>
                <a:gd name="connsiteY1" fmla="*/ 77 h 4231619"/>
                <a:gd name="connsiteX2" fmla="*/ 2433039 w 5306094"/>
                <a:gd name="connsiteY2" fmla="*/ 302930 h 4231619"/>
                <a:gd name="connsiteX3" fmla="*/ 2640602 w 5306094"/>
                <a:gd name="connsiteY3" fmla="*/ 42074 h 4231619"/>
                <a:gd name="connsiteX4" fmla="*/ 3207194 w 5306094"/>
                <a:gd name="connsiteY4" fmla="*/ 0 h 4231619"/>
                <a:gd name="connsiteX5" fmla="*/ 5306094 w 5306094"/>
                <a:gd name="connsiteY5" fmla="*/ 7347 h 4231619"/>
                <a:gd name="connsiteX6" fmla="*/ 5306094 w 5306094"/>
                <a:gd name="connsiteY6" fmla="*/ 4231619 h 4231619"/>
                <a:gd name="connsiteX7" fmla="*/ 0 w 5306094"/>
                <a:gd name="connsiteY7" fmla="*/ 4231619 h 4231619"/>
                <a:gd name="connsiteX8" fmla="*/ 0 w 5306094"/>
                <a:gd name="connsiteY8" fmla="*/ 7347 h 4231619"/>
                <a:gd name="connsiteX0" fmla="*/ 0 w 5306094"/>
                <a:gd name="connsiteY0" fmla="*/ 7347 h 4231619"/>
                <a:gd name="connsiteX1" fmla="*/ 1617128 w 5306094"/>
                <a:gd name="connsiteY1" fmla="*/ 77 h 4231619"/>
                <a:gd name="connsiteX2" fmla="*/ 2433039 w 5306094"/>
                <a:gd name="connsiteY2" fmla="*/ 302930 h 4231619"/>
                <a:gd name="connsiteX3" fmla="*/ 2640602 w 5306094"/>
                <a:gd name="connsiteY3" fmla="*/ 42074 h 4231619"/>
                <a:gd name="connsiteX4" fmla="*/ 3207194 w 5306094"/>
                <a:gd name="connsiteY4" fmla="*/ 0 h 4231619"/>
                <a:gd name="connsiteX5" fmla="*/ 4203765 w 5306094"/>
                <a:gd name="connsiteY5" fmla="*/ 714184 h 4231619"/>
                <a:gd name="connsiteX6" fmla="*/ 5306094 w 5306094"/>
                <a:gd name="connsiteY6" fmla="*/ 4231619 h 4231619"/>
                <a:gd name="connsiteX7" fmla="*/ 0 w 5306094"/>
                <a:gd name="connsiteY7" fmla="*/ 4231619 h 4231619"/>
                <a:gd name="connsiteX8" fmla="*/ 0 w 5306094"/>
                <a:gd name="connsiteY8" fmla="*/ 7347 h 4231619"/>
                <a:gd name="connsiteX0" fmla="*/ 0 w 5306094"/>
                <a:gd name="connsiteY0" fmla="*/ 7347 h 4231619"/>
                <a:gd name="connsiteX1" fmla="*/ 1617128 w 5306094"/>
                <a:gd name="connsiteY1" fmla="*/ 77 h 4231619"/>
                <a:gd name="connsiteX2" fmla="*/ 2433039 w 5306094"/>
                <a:gd name="connsiteY2" fmla="*/ 302930 h 4231619"/>
                <a:gd name="connsiteX3" fmla="*/ 2640602 w 5306094"/>
                <a:gd name="connsiteY3" fmla="*/ 42074 h 4231619"/>
                <a:gd name="connsiteX4" fmla="*/ 3207194 w 5306094"/>
                <a:gd name="connsiteY4" fmla="*/ 0 h 4231619"/>
                <a:gd name="connsiteX5" fmla="*/ 4203765 w 5306094"/>
                <a:gd name="connsiteY5" fmla="*/ 714184 h 4231619"/>
                <a:gd name="connsiteX6" fmla="*/ 4517086 w 5306094"/>
                <a:gd name="connsiteY6" fmla="*/ 1719409 h 4231619"/>
                <a:gd name="connsiteX7" fmla="*/ 5306094 w 5306094"/>
                <a:gd name="connsiteY7" fmla="*/ 4231619 h 4231619"/>
                <a:gd name="connsiteX8" fmla="*/ 0 w 5306094"/>
                <a:gd name="connsiteY8" fmla="*/ 4231619 h 4231619"/>
                <a:gd name="connsiteX9" fmla="*/ 0 w 5306094"/>
                <a:gd name="connsiteY9" fmla="*/ 7347 h 4231619"/>
                <a:gd name="connsiteX0" fmla="*/ 0 w 5306094"/>
                <a:gd name="connsiteY0" fmla="*/ 7347 h 4231619"/>
                <a:gd name="connsiteX1" fmla="*/ 1617128 w 5306094"/>
                <a:gd name="connsiteY1" fmla="*/ 77 h 4231619"/>
                <a:gd name="connsiteX2" fmla="*/ 2433039 w 5306094"/>
                <a:gd name="connsiteY2" fmla="*/ 302930 h 4231619"/>
                <a:gd name="connsiteX3" fmla="*/ 2640602 w 5306094"/>
                <a:gd name="connsiteY3" fmla="*/ 42074 h 4231619"/>
                <a:gd name="connsiteX4" fmla="*/ 3207194 w 5306094"/>
                <a:gd name="connsiteY4" fmla="*/ 0 h 4231619"/>
                <a:gd name="connsiteX5" fmla="*/ 4203765 w 5306094"/>
                <a:gd name="connsiteY5" fmla="*/ 714184 h 4231619"/>
                <a:gd name="connsiteX6" fmla="*/ 4236596 w 5306094"/>
                <a:gd name="connsiteY6" fmla="*/ 1559529 h 4231619"/>
                <a:gd name="connsiteX7" fmla="*/ 5306094 w 5306094"/>
                <a:gd name="connsiteY7" fmla="*/ 4231619 h 4231619"/>
                <a:gd name="connsiteX8" fmla="*/ 0 w 5306094"/>
                <a:gd name="connsiteY8" fmla="*/ 4231619 h 4231619"/>
                <a:gd name="connsiteX9" fmla="*/ 0 w 5306094"/>
                <a:gd name="connsiteY9" fmla="*/ 7347 h 4231619"/>
                <a:gd name="connsiteX0" fmla="*/ 0 w 5306094"/>
                <a:gd name="connsiteY0" fmla="*/ 7347 h 4231619"/>
                <a:gd name="connsiteX1" fmla="*/ 1617128 w 5306094"/>
                <a:gd name="connsiteY1" fmla="*/ 77 h 4231619"/>
                <a:gd name="connsiteX2" fmla="*/ 2433039 w 5306094"/>
                <a:gd name="connsiteY2" fmla="*/ 302930 h 4231619"/>
                <a:gd name="connsiteX3" fmla="*/ 2640602 w 5306094"/>
                <a:gd name="connsiteY3" fmla="*/ 42074 h 4231619"/>
                <a:gd name="connsiteX4" fmla="*/ 3207194 w 5306094"/>
                <a:gd name="connsiteY4" fmla="*/ 0 h 4231619"/>
                <a:gd name="connsiteX5" fmla="*/ 4203765 w 5306094"/>
                <a:gd name="connsiteY5" fmla="*/ 714184 h 4231619"/>
                <a:gd name="connsiteX6" fmla="*/ 4236596 w 5306094"/>
                <a:gd name="connsiteY6" fmla="*/ 1559529 h 4231619"/>
                <a:gd name="connsiteX7" fmla="*/ 4449768 w 5306094"/>
                <a:gd name="connsiteY7" fmla="*/ 2112096 h 4231619"/>
                <a:gd name="connsiteX8" fmla="*/ 5306094 w 5306094"/>
                <a:gd name="connsiteY8" fmla="*/ 4231619 h 4231619"/>
                <a:gd name="connsiteX9" fmla="*/ 0 w 5306094"/>
                <a:gd name="connsiteY9" fmla="*/ 4231619 h 4231619"/>
                <a:gd name="connsiteX10" fmla="*/ 0 w 5306094"/>
                <a:gd name="connsiteY10" fmla="*/ 7347 h 4231619"/>
                <a:gd name="connsiteX0" fmla="*/ 0 w 5306094"/>
                <a:gd name="connsiteY0" fmla="*/ 7347 h 4231619"/>
                <a:gd name="connsiteX1" fmla="*/ 1617128 w 5306094"/>
                <a:gd name="connsiteY1" fmla="*/ 77 h 4231619"/>
                <a:gd name="connsiteX2" fmla="*/ 2433039 w 5306094"/>
                <a:gd name="connsiteY2" fmla="*/ 302930 h 4231619"/>
                <a:gd name="connsiteX3" fmla="*/ 2640602 w 5306094"/>
                <a:gd name="connsiteY3" fmla="*/ 42074 h 4231619"/>
                <a:gd name="connsiteX4" fmla="*/ 3207194 w 5306094"/>
                <a:gd name="connsiteY4" fmla="*/ 0 h 4231619"/>
                <a:gd name="connsiteX5" fmla="*/ 4203765 w 5306094"/>
                <a:gd name="connsiteY5" fmla="*/ 714184 h 4231619"/>
                <a:gd name="connsiteX6" fmla="*/ 4236596 w 5306094"/>
                <a:gd name="connsiteY6" fmla="*/ 1559529 h 4231619"/>
                <a:gd name="connsiteX7" fmla="*/ 4744283 w 5306094"/>
                <a:gd name="connsiteY7" fmla="*/ 1595993 h 4231619"/>
                <a:gd name="connsiteX8" fmla="*/ 5306094 w 5306094"/>
                <a:gd name="connsiteY8" fmla="*/ 4231619 h 4231619"/>
                <a:gd name="connsiteX9" fmla="*/ 0 w 5306094"/>
                <a:gd name="connsiteY9" fmla="*/ 4231619 h 4231619"/>
                <a:gd name="connsiteX10" fmla="*/ 0 w 5306094"/>
                <a:gd name="connsiteY10" fmla="*/ 7347 h 4231619"/>
                <a:gd name="connsiteX0" fmla="*/ 0 w 5306094"/>
                <a:gd name="connsiteY0" fmla="*/ 7347 h 4231619"/>
                <a:gd name="connsiteX1" fmla="*/ 1617128 w 5306094"/>
                <a:gd name="connsiteY1" fmla="*/ 77 h 4231619"/>
                <a:gd name="connsiteX2" fmla="*/ 2433039 w 5306094"/>
                <a:gd name="connsiteY2" fmla="*/ 302930 h 4231619"/>
                <a:gd name="connsiteX3" fmla="*/ 2640602 w 5306094"/>
                <a:gd name="connsiteY3" fmla="*/ 42074 h 4231619"/>
                <a:gd name="connsiteX4" fmla="*/ 3207194 w 5306094"/>
                <a:gd name="connsiteY4" fmla="*/ 0 h 4231619"/>
                <a:gd name="connsiteX5" fmla="*/ 4203765 w 5306094"/>
                <a:gd name="connsiteY5" fmla="*/ 714184 h 4231619"/>
                <a:gd name="connsiteX6" fmla="*/ 4236596 w 5306094"/>
                <a:gd name="connsiteY6" fmla="*/ 1559529 h 4231619"/>
                <a:gd name="connsiteX7" fmla="*/ 4744283 w 5306094"/>
                <a:gd name="connsiteY7" fmla="*/ 1595993 h 4231619"/>
                <a:gd name="connsiteX8" fmla="*/ 4884019 w 5306094"/>
                <a:gd name="connsiteY8" fmla="*/ 2240272 h 4231619"/>
                <a:gd name="connsiteX9" fmla="*/ 5306094 w 5306094"/>
                <a:gd name="connsiteY9" fmla="*/ 4231619 h 4231619"/>
                <a:gd name="connsiteX10" fmla="*/ 0 w 5306094"/>
                <a:gd name="connsiteY10" fmla="*/ 4231619 h 4231619"/>
                <a:gd name="connsiteX11" fmla="*/ 0 w 5306094"/>
                <a:gd name="connsiteY11" fmla="*/ 7347 h 4231619"/>
                <a:gd name="connsiteX0" fmla="*/ 0 w 5329628"/>
                <a:gd name="connsiteY0" fmla="*/ 7347 h 4231619"/>
                <a:gd name="connsiteX1" fmla="*/ 1617128 w 5329628"/>
                <a:gd name="connsiteY1" fmla="*/ 77 h 4231619"/>
                <a:gd name="connsiteX2" fmla="*/ 2433039 w 5329628"/>
                <a:gd name="connsiteY2" fmla="*/ 302930 h 4231619"/>
                <a:gd name="connsiteX3" fmla="*/ 2640602 w 5329628"/>
                <a:gd name="connsiteY3" fmla="*/ 42074 h 4231619"/>
                <a:gd name="connsiteX4" fmla="*/ 3207194 w 5329628"/>
                <a:gd name="connsiteY4" fmla="*/ 0 h 4231619"/>
                <a:gd name="connsiteX5" fmla="*/ 4203765 w 5329628"/>
                <a:gd name="connsiteY5" fmla="*/ 714184 h 4231619"/>
                <a:gd name="connsiteX6" fmla="*/ 4236596 w 5329628"/>
                <a:gd name="connsiteY6" fmla="*/ 1559529 h 4231619"/>
                <a:gd name="connsiteX7" fmla="*/ 4744283 w 5329628"/>
                <a:gd name="connsiteY7" fmla="*/ 1595993 h 4231619"/>
                <a:gd name="connsiteX8" fmla="*/ 5329628 w 5329628"/>
                <a:gd name="connsiteY8" fmla="*/ 2165574 h 4231619"/>
                <a:gd name="connsiteX9" fmla="*/ 5306094 w 5329628"/>
                <a:gd name="connsiteY9" fmla="*/ 4231619 h 4231619"/>
                <a:gd name="connsiteX10" fmla="*/ 0 w 5329628"/>
                <a:gd name="connsiteY10" fmla="*/ 4231619 h 4231619"/>
                <a:gd name="connsiteX11" fmla="*/ 0 w 5329628"/>
                <a:gd name="connsiteY11" fmla="*/ 7347 h 4231619"/>
                <a:gd name="connsiteX0" fmla="*/ 0 w 5329628"/>
                <a:gd name="connsiteY0" fmla="*/ 7347 h 4231619"/>
                <a:gd name="connsiteX1" fmla="*/ 1617128 w 5329628"/>
                <a:gd name="connsiteY1" fmla="*/ 77 h 4231619"/>
                <a:gd name="connsiteX2" fmla="*/ 2433039 w 5329628"/>
                <a:gd name="connsiteY2" fmla="*/ 302930 h 4231619"/>
                <a:gd name="connsiteX3" fmla="*/ 2640602 w 5329628"/>
                <a:gd name="connsiteY3" fmla="*/ 42074 h 4231619"/>
                <a:gd name="connsiteX4" fmla="*/ 3207194 w 5329628"/>
                <a:gd name="connsiteY4" fmla="*/ 0 h 4231619"/>
                <a:gd name="connsiteX5" fmla="*/ 4203765 w 5329628"/>
                <a:gd name="connsiteY5" fmla="*/ 714184 h 4231619"/>
                <a:gd name="connsiteX6" fmla="*/ 4236596 w 5329628"/>
                <a:gd name="connsiteY6" fmla="*/ 1559529 h 4231619"/>
                <a:gd name="connsiteX7" fmla="*/ 4744283 w 5329628"/>
                <a:gd name="connsiteY7" fmla="*/ 1595993 h 4231619"/>
                <a:gd name="connsiteX8" fmla="*/ 5329628 w 5329628"/>
                <a:gd name="connsiteY8" fmla="*/ 2165574 h 4231619"/>
                <a:gd name="connsiteX9" fmla="*/ 5321549 w 5329628"/>
                <a:gd name="connsiteY9" fmla="*/ 2943731 h 4231619"/>
                <a:gd name="connsiteX10" fmla="*/ 5306094 w 5329628"/>
                <a:gd name="connsiteY10" fmla="*/ 4231619 h 4231619"/>
                <a:gd name="connsiteX11" fmla="*/ 0 w 5329628"/>
                <a:gd name="connsiteY11" fmla="*/ 4231619 h 4231619"/>
                <a:gd name="connsiteX12" fmla="*/ 0 w 5329628"/>
                <a:gd name="connsiteY12" fmla="*/ 7347 h 4231619"/>
                <a:gd name="connsiteX0" fmla="*/ 0 w 5329628"/>
                <a:gd name="connsiteY0" fmla="*/ 7347 h 4231619"/>
                <a:gd name="connsiteX1" fmla="*/ 1617128 w 5329628"/>
                <a:gd name="connsiteY1" fmla="*/ 77 h 4231619"/>
                <a:gd name="connsiteX2" fmla="*/ 2433039 w 5329628"/>
                <a:gd name="connsiteY2" fmla="*/ 302930 h 4231619"/>
                <a:gd name="connsiteX3" fmla="*/ 2640602 w 5329628"/>
                <a:gd name="connsiteY3" fmla="*/ 42074 h 4231619"/>
                <a:gd name="connsiteX4" fmla="*/ 3207194 w 5329628"/>
                <a:gd name="connsiteY4" fmla="*/ 0 h 4231619"/>
                <a:gd name="connsiteX5" fmla="*/ 4203765 w 5329628"/>
                <a:gd name="connsiteY5" fmla="*/ 714184 h 4231619"/>
                <a:gd name="connsiteX6" fmla="*/ 4236596 w 5329628"/>
                <a:gd name="connsiteY6" fmla="*/ 1559529 h 4231619"/>
                <a:gd name="connsiteX7" fmla="*/ 4744283 w 5329628"/>
                <a:gd name="connsiteY7" fmla="*/ 1595993 h 4231619"/>
                <a:gd name="connsiteX8" fmla="*/ 5329628 w 5329628"/>
                <a:gd name="connsiteY8" fmla="*/ 2165574 h 4231619"/>
                <a:gd name="connsiteX9" fmla="*/ 4893970 w 5329628"/>
                <a:gd name="connsiteY9" fmla="*/ 2758276 h 4231619"/>
                <a:gd name="connsiteX10" fmla="*/ 5306094 w 5329628"/>
                <a:gd name="connsiteY10" fmla="*/ 4231619 h 4231619"/>
                <a:gd name="connsiteX11" fmla="*/ 0 w 5329628"/>
                <a:gd name="connsiteY11" fmla="*/ 4231619 h 4231619"/>
                <a:gd name="connsiteX12" fmla="*/ 0 w 5329628"/>
                <a:gd name="connsiteY12" fmla="*/ 7347 h 4231619"/>
                <a:gd name="connsiteX0" fmla="*/ 0 w 5329628"/>
                <a:gd name="connsiteY0" fmla="*/ 7347 h 4231619"/>
                <a:gd name="connsiteX1" fmla="*/ 1617128 w 5329628"/>
                <a:gd name="connsiteY1" fmla="*/ 77 h 4231619"/>
                <a:gd name="connsiteX2" fmla="*/ 2433039 w 5329628"/>
                <a:gd name="connsiteY2" fmla="*/ 302930 h 4231619"/>
                <a:gd name="connsiteX3" fmla="*/ 2640602 w 5329628"/>
                <a:gd name="connsiteY3" fmla="*/ 42074 h 4231619"/>
                <a:gd name="connsiteX4" fmla="*/ 3207194 w 5329628"/>
                <a:gd name="connsiteY4" fmla="*/ 0 h 4231619"/>
                <a:gd name="connsiteX5" fmla="*/ 4203765 w 5329628"/>
                <a:gd name="connsiteY5" fmla="*/ 714184 h 4231619"/>
                <a:gd name="connsiteX6" fmla="*/ 4236596 w 5329628"/>
                <a:gd name="connsiteY6" fmla="*/ 1559529 h 4231619"/>
                <a:gd name="connsiteX7" fmla="*/ 4744283 w 5329628"/>
                <a:gd name="connsiteY7" fmla="*/ 1595993 h 4231619"/>
                <a:gd name="connsiteX8" fmla="*/ 5329628 w 5329628"/>
                <a:gd name="connsiteY8" fmla="*/ 2165574 h 4231619"/>
                <a:gd name="connsiteX9" fmla="*/ 4268057 w 5329628"/>
                <a:gd name="connsiteY9" fmla="*/ 2418274 h 4231619"/>
                <a:gd name="connsiteX10" fmla="*/ 5306094 w 5329628"/>
                <a:gd name="connsiteY10" fmla="*/ 4231619 h 4231619"/>
                <a:gd name="connsiteX11" fmla="*/ 0 w 5329628"/>
                <a:gd name="connsiteY11" fmla="*/ 4231619 h 4231619"/>
                <a:gd name="connsiteX12" fmla="*/ 0 w 5329628"/>
                <a:gd name="connsiteY12" fmla="*/ 7347 h 4231619"/>
                <a:gd name="connsiteX0" fmla="*/ 0 w 5329628"/>
                <a:gd name="connsiteY0" fmla="*/ 7347 h 4231619"/>
                <a:gd name="connsiteX1" fmla="*/ 1617128 w 5329628"/>
                <a:gd name="connsiteY1" fmla="*/ 77 h 4231619"/>
                <a:gd name="connsiteX2" fmla="*/ 2433039 w 5329628"/>
                <a:gd name="connsiteY2" fmla="*/ 302930 h 4231619"/>
                <a:gd name="connsiteX3" fmla="*/ 2640602 w 5329628"/>
                <a:gd name="connsiteY3" fmla="*/ 42074 h 4231619"/>
                <a:gd name="connsiteX4" fmla="*/ 3207194 w 5329628"/>
                <a:gd name="connsiteY4" fmla="*/ 0 h 4231619"/>
                <a:gd name="connsiteX5" fmla="*/ 4203765 w 5329628"/>
                <a:gd name="connsiteY5" fmla="*/ 714184 h 4231619"/>
                <a:gd name="connsiteX6" fmla="*/ 4236596 w 5329628"/>
                <a:gd name="connsiteY6" fmla="*/ 1559529 h 4231619"/>
                <a:gd name="connsiteX7" fmla="*/ 4744283 w 5329628"/>
                <a:gd name="connsiteY7" fmla="*/ 1595993 h 4231619"/>
                <a:gd name="connsiteX8" fmla="*/ 5329628 w 5329628"/>
                <a:gd name="connsiteY8" fmla="*/ 2165574 h 4231619"/>
                <a:gd name="connsiteX9" fmla="*/ 4268057 w 5329628"/>
                <a:gd name="connsiteY9" fmla="*/ 2418274 h 4231619"/>
                <a:gd name="connsiteX10" fmla="*/ 4215848 w 5329628"/>
                <a:gd name="connsiteY10" fmla="*/ 3493065 h 4231619"/>
                <a:gd name="connsiteX11" fmla="*/ 0 w 5329628"/>
                <a:gd name="connsiteY11" fmla="*/ 4231619 h 4231619"/>
                <a:gd name="connsiteX12" fmla="*/ 0 w 5329628"/>
                <a:gd name="connsiteY12" fmla="*/ 7347 h 4231619"/>
                <a:gd name="connsiteX0" fmla="*/ 0 w 5329628"/>
                <a:gd name="connsiteY0" fmla="*/ 7347 h 4231619"/>
                <a:gd name="connsiteX1" fmla="*/ 1617128 w 5329628"/>
                <a:gd name="connsiteY1" fmla="*/ 77 h 4231619"/>
                <a:gd name="connsiteX2" fmla="*/ 2433039 w 5329628"/>
                <a:gd name="connsiteY2" fmla="*/ 302930 h 4231619"/>
                <a:gd name="connsiteX3" fmla="*/ 2640602 w 5329628"/>
                <a:gd name="connsiteY3" fmla="*/ 42074 h 4231619"/>
                <a:gd name="connsiteX4" fmla="*/ 3207194 w 5329628"/>
                <a:gd name="connsiteY4" fmla="*/ 0 h 4231619"/>
                <a:gd name="connsiteX5" fmla="*/ 4203765 w 5329628"/>
                <a:gd name="connsiteY5" fmla="*/ 714184 h 4231619"/>
                <a:gd name="connsiteX6" fmla="*/ 4236596 w 5329628"/>
                <a:gd name="connsiteY6" fmla="*/ 1559529 h 4231619"/>
                <a:gd name="connsiteX7" fmla="*/ 4744283 w 5329628"/>
                <a:gd name="connsiteY7" fmla="*/ 1595993 h 4231619"/>
                <a:gd name="connsiteX8" fmla="*/ 5329628 w 5329628"/>
                <a:gd name="connsiteY8" fmla="*/ 2165574 h 4231619"/>
                <a:gd name="connsiteX9" fmla="*/ 4268057 w 5329628"/>
                <a:gd name="connsiteY9" fmla="*/ 2418274 h 4231619"/>
                <a:gd name="connsiteX10" fmla="*/ 4199862 w 5329628"/>
                <a:gd name="connsiteY10" fmla="*/ 3483474 h 4231619"/>
                <a:gd name="connsiteX11" fmla="*/ 0 w 5329628"/>
                <a:gd name="connsiteY11" fmla="*/ 4231619 h 4231619"/>
                <a:gd name="connsiteX12" fmla="*/ 0 w 5329628"/>
                <a:gd name="connsiteY12" fmla="*/ 7347 h 4231619"/>
                <a:gd name="connsiteX0" fmla="*/ 0 w 5329628"/>
                <a:gd name="connsiteY0" fmla="*/ 7347 h 4231619"/>
                <a:gd name="connsiteX1" fmla="*/ 1617128 w 5329628"/>
                <a:gd name="connsiteY1" fmla="*/ 77 h 4231619"/>
                <a:gd name="connsiteX2" fmla="*/ 2433039 w 5329628"/>
                <a:gd name="connsiteY2" fmla="*/ 302930 h 4231619"/>
                <a:gd name="connsiteX3" fmla="*/ 2640602 w 5329628"/>
                <a:gd name="connsiteY3" fmla="*/ 42074 h 4231619"/>
                <a:gd name="connsiteX4" fmla="*/ 3207194 w 5329628"/>
                <a:gd name="connsiteY4" fmla="*/ 0 h 4231619"/>
                <a:gd name="connsiteX5" fmla="*/ 4203765 w 5329628"/>
                <a:gd name="connsiteY5" fmla="*/ 714184 h 4231619"/>
                <a:gd name="connsiteX6" fmla="*/ 4236596 w 5329628"/>
                <a:gd name="connsiteY6" fmla="*/ 1559529 h 4231619"/>
                <a:gd name="connsiteX7" fmla="*/ 4744283 w 5329628"/>
                <a:gd name="connsiteY7" fmla="*/ 1595993 h 4231619"/>
                <a:gd name="connsiteX8" fmla="*/ 5329628 w 5329628"/>
                <a:gd name="connsiteY8" fmla="*/ 2165574 h 4231619"/>
                <a:gd name="connsiteX9" fmla="*/ 4268057 w 5329628"/>
                <a:gd name="connsiteY9" fmla="*/ 2418274 h 4231619"/>
                <a:gd name="connsiteX10" fmla="*/ 4209454 w 5329628"/>
                <a:gd name="connsiteY10" fmla="*/ 3480277 h 4231619"/>
                <a:gd name="connsiteX11" fmla="*/ 0 w 5329628"/>
                <a:gd name="connsiteY11" fmla="*/ 4231619 h 4231619"/>
                <a:gd name="connsiteX12" fmla="*/ 0 w 5329628"/>
                <a:gd name="connsiteY12" fmla="*/ 7347 h 4231619"/>
                <a:gd name="connsiteX0" fmla="*/ 0 w 5329628"/>
                <a:gd name="connsiteY0" fmla="*/ 7347 h 4231619"/>
                <a:gd name="connsiteX1" fmla="*/ 1617128 w 5329628"/>
                <a:gd name="connsiteY1" fmla="*/ 77 h 4231619"/>
                <a:gd name="connsiteX2" fmla="*/ 2433039 w 5329628"/>
                <a:gd name="connsiteY2" fmla="*/ 302930 h 4231619"/>
                <a:gd name="connsiteX3" fmla="*/ 2640602 w 5329628"/>
                <a:gd name="connsiteY3" fmla="*/ 42074 h 4231619"/>
                <a:gd name="connsiteX4" fmla="*/ 3207194 w 5329628"/>
                <a:gd name="connsiteY4" fmla="*/ 0 h 4231619"/>
                <a:gd name="connsiteX5" fmla="*/ 4203765 w 5329628"/>
                <a:gd name="connsiteY5" fmla="*/ 714184 h 4231619"/>
                <a:gd name="connsiteX6" fmla="*/ 4236596 w 5329628"/>
                <a:gd name="connsiteY6" fmla="*/ 1559529 h 4231619"/>
                <a:gd name="connsiteX7" fmla="*/ 4744283 w 5329628"/>
                <a:gd name="connsiteY7" fmla="*/ 1595993 h 4231619"/>
                <a:gd name="connsiteX8" fmla="*/ 5329628 w 5329628"/>
                <a:gd name="connsiteY8" fmla="*/ 2165574 h 4231619"/>
                <a:gd name="connsiteX9" fmla="*/ 4268057 w 5329628"/>
                <a:gd name="connsiteY9" fmla="*/ 2418274 h 4231619"/>
                <a:gd name="connsiteX10" fmla="*/ 4209454 w 5329628"/>
                <a:gd name="connsiteY10" fmla="*/ 3480277 h 4231619"/>
                <a:gd name="connsiteX11" fmla="*/ 2988255 w 5329628"/>
                <a:gd name="connsiteY11" fmla="*/ 3682299 h 4231619"/>
                <a:gd name="connsiteX12" fmla="*/ 0 w 5329628"/>
                <a:gd name="connsiteY12" fmla="*/ 4231619 h 4231619"/>
                <a:gd name="connsiteX13" fmla="*/ 0 w 5329628"/>
                <a:gd name="connsiteY13" fmla="*/ 7347 h 4231619"/>
                <a:gd name="connsiteX0" fmla="*/ 0 w 5329628"/>
                <a:gd name="connsiteY0" fmla="*/ 7347 h 4231619"/>
                <a:gd name="connsiteX1" fmla="*/ 1617128 w 5329628"/>
                <a:gd name="connsiteY1" fmla="*/ 77 h 4231619"/>
                <a:gd name="connsiteX2" fmla="*/ 2433039 w 5329628"/>
                <a:gd name="connsiteY2" fmla="*/ 302930 h 4231619"/>
                <a:gd name="connsiteX3" fmla="*/ 2640602 w 5329628"/>
                <a:gd name="connsiteY3" fmla="*/ 42074 h 4231619"/>
                <a:gd name="connsiteX4" fmla="*/ 3207194 w 5329628"/>
                <a:gd name="connsiteY4" fmla="*/ 0 h 4231619"/>
                <a:gd name="connsiteX5" fmla="*/ 4203765 w 5329628"/>
                <a:gd name="connsiteY5" fmla="*/ 714184 h 4231619"/>
                <a:gd name="connsiteX6" fmla="*/ 4236596 w 5329628"/>
                <a:gd name="connsiteY6" fmla="*/ 1559529 h 4231619"/>
                <a:gd name="connsiteX7" fmla="*/ 4744283 w 5329628"/>
                <a:gd name="connsiteY7" fmla="*/ 1595993 h 4231619"/>
                <a:gd name="connsiteX8" fmla="*/ 5329628 w 5329628"/>
                <a:gd name="connsiteY8" fmla="*/ 2165574 h 4231619"/>
                <a:gd name="connsiteX9" fmla="*/ 4268057 w 5329628"/>
                <a:gd name="connsiteY9" fmla="*/ 2418274 h 4231619"/>
                <a:gd name="connsiteX10" fmla="*/ 4209454 w 5329628"/>
                <a:gd name="connsiteY10" fmla="*/ 3480277 h 4231619"/>
                <a:gd name="connsiteX11" fmla="*/ 3508955 w 5329628"/>
                <a:gd name="connsiteY11" fmla="*/ 4228399 h 4231619"/>
                <a:gd name="connsiteX12" fmla="*/ 0 w 5329628"/>
                <a:gd name="connsiteY12" fmla="*/ 4231619 h 4231619"/>
                <a:gd name="connsiteX13" fmla="*/ 0 w 5329628"/>
                <a:gd name="connsiteY13" fmla="*/ 7347 h 4231619"/>
                <a:gd name="connsiteX0" fmla="*/ 0 w 5329628"/>
                <a:gd name="connsiteY0" fmla="*/ 7347 h 4231619"/>
                <a:gd name="connsiteX1" fmla="*/ 1617128 w 5329628"/>
                <a:gd name="connsiteY1" fmla="*/ 77 h 4231619"/>
                <a:gd name="connsiteX2" fmla="*/ 2433039 w 5329628"/>
                <a:gd name="connsiteY2" fmla="*/ 302930 h 4231619"/>
                <a:gd name="connsiteX3" fmla="*/ 2640602 w 5329628"/>
                <a:gd name="connsiteY3" fmla="*/ 42074 h 4231619"/>
                <a:gd name="connsiteX4" fmla="*/ 3207194 w 5329628"/>
                <a:gd name="connsiteY4" fmla="*/ 0 h 4231619"/>
                <a:gd name="connsiteX5" fmla="*/ 4203765 w 5329628"/>
                <a:gd name="connsiteY5" fmla="*/ 714184 h 4231619"/>
                <a:gd name="connsiteX6" fmla="*/ 4236596 w 5329628"/>
                <a:gd name="connsiteY6" fmla="*/ 1559529 h 4231619"/>
                <a:gd name="connsiteX7" fmla="*/ 4744283 w 5329628"/>
                <a:gd name="connsiteY7" fmla="*/ 1595993 h 4231619"/>
                <a:gd name="connsiteX8" fmla="*/ 5329628 w 5329628"/>
                <a:gd name="connsiteY8" fmla="*/ 2165574 h 4231619"/>
                <a:gd name="connsiteX9" fmla="*/ 4268057 w 5329628"/>
                <a:gd name="connsiteY9" fmla="*/ 2418274 h 4231619"/>
                <a:gd name="connsiteX10" fmla="*/ 4209454 w 5329628"/>
                <a:gd name="connsiteY10" fmla="*/ 3480277 h 4231619"/>
                <a:gd name="connsiteX11" fmla="*/ 3523187 w 5329628"/>
                <a:gd name="connsiteY11" fmla="*/ 4157239 h 4231619"/>
                <a:gd name="connsiteX12" fmla="*/ 0 w 5329628"/>
                <a:gd name="connsiteY12" fmla="*/ 4231619 h 4231619"/>
                <a:gd name="connsiteX13" fmla="*/ 0 w 5329628"/>
                <a:gd name="connsiteY13" fmla="*/ 7347 h 4231619"/>
                <a:gd name="connsiteX0" fmla="*/ 0 w 5329628"/>
                <a:gd name="connsiteY0" fmla="*/ 7347 h 4231619"/>
                <a:gd name="connsiteX1" fmla="*/ 1617128 w 5329628"/>
                <a:gd name="connsiteY1" fmla="*/ 77 h 4231619"/>
                <a:gd name="connsiteX2" fmla="*/ 2433039 w 5329628"/>
                <a:gd name="connsiteY2" fmla="*/ 302930 h 4231619"/>
                <a:gd name="connsiteX3" fmla="*/ 2640602 w 5329628"/>
                <a:gd name="connsiteY3" fmla="*/ 42074 h 4231619"/>
                <a:gd name="connsiteX4" fmla="*/ 3207194 w 5329628"/>
                <a:gd name="connsiteY4" fmla="*/ 0 h 4231619"/>
                <a:gd name="connsiteX5" fmla="*/ 4203765 w 5329628"/>
                <a:gd name="connsiteY5" fmla="*/ 714184 h 4231619"/>
                <a:gd name="connsiteX6" fmla="*/ 4236596 w 5329628"/>
                <a:gd name="connsiteY6" fmla="*/ 1559529 h 4231619"/>
                <a:gd name="connsiteX7" fmla="*/ 4744283 w 5329628"/>
                <a:gd name="connsiteY7" fmla="*/ 1595993 h 4231619"/>
                <a:gd name="connsiteX8" fmla="*/ 5329628 w 5329628"/>
                <a:gd name="connsiteY8" fmla="*/ 2165574 h 4231619"/>
                <a:gd name="connsiteX9" fmla="*/ 4268057 w 5329628"/>
                <a:gd name="connsiteY9" fmla="*/ 2418274 h 4231619"/>
                <a:gd name="connsiteX10" fmla="*/ 4209454 w 5329628"/>
                <a:gd name="connsiteY10" fmla="*/ 3480277 h 4231619"/>
                <a:gd name="connsiteX11" fmla="*/ 3501839 w 5329628"/>
                <a:gd name="connsiteY11" fmla="*/ 4224841 h 4231619"/>
                <a:gd name="connsiteX12" fmla="*/ 0 w 5329628"/>
                <a:gd name="connsiteY12" fmla="*/ 4231619 h 4231619"/>
                <a:gd name="connsiteX13" fmla="*/ 0 w 5329628"/>
                <a:gd name="connsiteY13" fmla="*/ 7347 h 4231619"/>
                <a:gd name="connsiteX0" fmla="*/ 0 w 5329628"/>
                <a:gd name="connsiteY0" fmla="*/ 7347 h 4231619"/>
                <a:gd name="connsiteX1" fmla="*/ 1617128 w 5329628"/>
                <a:gd name="connsiteY1" fmla="*/ 77 h 4231619"/>
                <a:gd name="connsiteX2" fmla="*/ 2433039 w 5329628"/>
                <a:gd name="connsiteY2" fmla="*/ 302930 h 4231619"/>
                <a:gd name="connsiteX3" fmla="*/ 2640602 w 5329628"/>
                <a:gd name="connsiteY3" fmla="*/ 42074 h 4231619"/>
                <a:gd name="connsiteX4" fmla="*/ 3207194 w 5329628"/>
                <a:gd name="connsiteY4" fmla="*/ 0 h 4231619"/>
                <a:gd name="connsiteX5" fmla="*/ 4203765 w 5329628"/>
                <a:gd name="connsiteY5" fmla="*/ 714184 h 4231619"/>
                <a:gd name="connsiteX6" fmla="*/ 4236596 w 5329628"/>
                <a:gd name="connsiteY6" fmla="*/ 1559529 h 4231619"/>
                <a:gd name="connsiteX7" fmla="*/ 4744283 w 5329628"/>
                <a:gd name="connsiteY7" fmla="*/ 1595993 h 4231619"/>
                <a:gd name="connsiteX8" fmla="*/ 5329628 w 5329628"/>
                <a:gd name="connsiteY8" fmla="*/ 2165574 h 4231619"/>
                <a:gd name="connsiteX9" fmla="*/ 4268057 w 5329628"/>
                <a:gd name="connsiteY9" fmla="*/ 2418274 h 4231619"/>
                <a:gd name="connsiteX10" fmla="*/ 4209454 w 5329628"/>
                <a:gd name="connsiteY10" fmla="*/ 3480277 h 4231619"/>
                <a:gd name="connsiteX11" fmla="*/ 3498281 w 5329628"/>
                <a:gd name="connsiteY11" fmla="*/ 4224841 h 4231619"/>
                <a:gd name="connsiteX12" fmla="*/ 0 w 5329628"/>
                <a:gd name="connsiteY12" fmla="*/ 4231619 h 4231619"/>
                <a:gd name="connsiteX13" fmla="*/ 0 w 5329628"/>
                <a:gd name="connsiteY13" fmla="*/ 7347 h 4231619"/>
                <a:gd name="connsiteX0" fmla="*/ 0 w 5329628"/>
                <a:gd name="connsiteY0" fmla="*/ 7347 h 4231619"/>
                <a:gd name="connsiteX1" fmla="*/ 1617128 w 5329628"/>
                <a:gd name="connsiteY1" fmla="*/ 77 h 4231619"/>
                <a:gd name="connsiteX2" fmla="*/ 2433039 w 5329628"/>
                <a:gd name="connsiteY2" fmla="*/ 302930 h 4231619"/>
                <a:gd name="connsiteX3" fmla="*/ 2640602 w 5329628"/>
                <a:gd name="connsiteY3" fmla="*/ 42074 h 4231619"/>
                <a:gd name="connsiteX4" fmla="*/ 3207194 w 5329628"/>
                <a:gd name="connsiteY4" fmla="*/ 0 h 4231619"/>
                <a:gd name="connsiteX5" fmla="*/ 4203765 w 5329628"/>
                <a:gd name="connsiteY5" fmla="*/ 714184 h 4231619"/>
                <a:gd name="connsiteX6" fmla="*/ 4236596 w 5329628"/>
                <a:gd name="connsiteY6" fmla="*/ 1559529 h 4231619"/>
                <a:gd name="connsiteX7" fmla="*/ 4744283 w 5329628"/>
                <a:gd name="connsiteY7" fmla="*/ 1595993 h 4231619"/>
                <a:gd name="connsiteX8" fmla="*/ 5329628 w 5329628"/>
                <a:gd name="connsiteY8" fmla="*/ 2165574 h 4231619"/>
                <a:gd name="connsiteX9" fmla="*/ 4268057 w 5329628"/>
                <a:gd name="connsiteY9" fmla="*/ 2418274 h 4231619"/>
                <a:gd name="connsiteX10" fmla="*/ 4209454 w 5329628"/>
                <a:gd name="connsiteY10" fmla="*/ 3480277 h 4231619"/>
                <a:gd name="connsiteX11" fmla="*/ 3480491 w 5329628"/>
                <a:gd name="connsiteY11" fmla="*/ 4228399 h 4231619"/>
                <a:gd name="connsiteX12" fmla="*/ 0 w 5329628"/>
                <a:gd name="connsiteY12" fmla="*/ 4231619 h 4231619"/>
                <a:gd name="connsiteX13" fmla="*/ 0 w 5329628"/>
                <a:gd name="connsiteY13" fmla="*/ 7347 h 4231619"/>
                <a:gd name="connsiteX0" fmla="*/ 0 w 5329628"/>
                <a:gd name="connsiteY0" fmla="*/ 7347 h 4228399"/>
                <a:gd name="connsiteX1" fmla="*/ 1617128 w 5329628"/>
                <a:gd name="connsiteY1" fmla="*/ 77 h 4228399"/>
                <a:gd name="connsiteX2" fmla="*/ 2433039 w 5329628"/>
                <a:gd name="connsiteY2" fmla="*/ 302930 h 4228399"/>
                <a:gd name="connsiteX3" fmla="*/ 2640602 w 5329628"/>
                <a:gd name="connsiteY3" fmla="*/ 42074 h 4228399"/>
                <a:gd name="connsiteX4" fmla="*/ 3207194 w 5329628"/>
                <a:gd name="connsiteY4" fmla="*/ 0 h 4228399"/>
                <a:gd name="connsiteX5" fmla="*/ 4203765 w 5329628"/>
                <a:gd name="connsiteY5" fmla="*/ 714184 h 4228399"/>
                <a:gd name="connsiteX6" fmla="*/ 4236596 w 5329628"/>
                <a:gd name="connsiteY6" fmla="*/ 1559529 h 4228399"/>
                <a:gd name="connsiteX7" fmla="*/ 4744283 w 5329628"/>
                <a:gd name="connsiteY7" fmla="*/ 1595993 h 4228399"/>
                <a:gd name="connsiteX8" fmla="*/ 5329628 w 5329628"/>
                <a:gd name="connsiteY8" fmla="*/ 2165574 h 4228399"/>
                <a:gd name="connsiteX9" fmla="*/ 4268057 w 5329628"/>
                <a:gd name="connsiteY9" fmla="*/ 2418274 h 4228399"/>
                <a:gd name="connsiteX10" fmla="*/ 4209454 w 5329628"/>
                <a:gd name="connsiteY10" fmla="*/ 3480277 h 4228399"/>
                <a:gd name="connsiteX11" fmla="*/ 3480491 w 5329628"/>
                <a:gd name="connsiteY11" fmla="*/ 4228399 h 4228399"/>
                <a:gd name="connsiteX12" fmla="*/ 754291 w 5329628"/>
                <a:gd name="connsiteY12" fmla="*/ 4228062 h 4228399"/>
                <a:gd name="connsiteX13" fmla="*/ 0 w 5329628"/>
                <a:gd name="connsiteY13" fmla="*/ 7347 h 4228399"/>
                <a:gd name="connsiteX0" fmla="*/ 0 w 5329628"/>
                <a:gd name="connsiteY0" fmla="*/ 7347 h 4228399"/>
                <a:gd name="connsiteX1" fmla="*/ 1617128 w 5329628"/>
                <a:gd name="connsiteY1" fmla="*/ 77 h 4228399"/>
                <a:gd name="connsiteX2" fmla="*/ 2433039 w 5329628"/>
                <a:gd name="connsiteY2" fmla="*/ 302930 h 4228399"/>
                <a:gd name="connsiteX3" fmla="*/ 2640602 w 5329628"/>
                <a:gd name="connsiteY3" fmla="*/ 42074 h 4228399"/>
                <a:gd name="connsiteX4" fmla="*/ 3207194 w 5329628"/>
                <a:gd name="connsiteY4" fmla="*/ 0 h 4228399"/>
                <a:gd name="connsiteX5" fmla="*/ 4203765 w 5329628"/>
                <a:gd name="connsiteY5" fmla="*/ 714184 h 4228399"/>
                <a:gd name="connsiteX6" fmla="*/ 4236596 w 5329628"/>
                <a:gd name="connsiteY6" fmla="*/ 1559529 h 4228399"/>
                <a:gd name="connsiteX7" fmla="*/ 4744283 w 5329628"/>
                <a:gd name="connsiteY7" fmla="*/ 1595993 h 4228399"/>
                <a:gd name="connsiteX8" fmla="*/ 5329628 w 5329628"/>
                <a:gd name="connsiteY8" fmla="*/ 2165574 h 4228399"/>
                <a:gd name="connsiteX9" fmla="*/ 4268057 w 5329628"/>
                <a:gd name="connsiteY9" fmla="*/ 2418274 h 4228399"/>
                <a:gd name="connsiteX10" fmla="*/ 4209454 w 5329628"/>
                <a:gd name="connsiteY10" fmla="*/ 3480277 h 4228399"/>
                <a:gd name="connsiteX11" fmla="*/ 3480491 w 5329628"/>
                <a:gd name="connsiteY11" fmla="*/ 4228399 h 4228399"/>
                <a:gd name="connsiteX12" fmla="*/ 754291 w 5329628"/>
                <a:gd name="connsiteY12" fmla="*/ 4228062 h 4228399"/>
                <a:gd name="connsiteX13" fmla="*/ 633369 w 5329628"/>
                <a:gd name="connsiteY13" fmla="*/ 3512356 h 4228399"/>
                <a:gd name="connsiteX14" fmla="*/ 0 w 5329628"/>
                <a:gd name="connsiteY14" fmla="*/ 7347 h 4228399"/>
                <a:gd name="connsiteX0" fmla="*/ 0 w 5329628"/>
                <a:gd name="connsiteY0" fmla="*/ 7347 h 4228399"/>
                <a:gd name="connsiteX1" fmla="*/ 1617128 w 5329628"/>
                <a:gd name="connsiteY1" fmla="*/ 77 h 4228399"/>
                <a:gd name="connsiteX2" fmla="*/ 2433039 w 5329628"/>
                <a:gd name="connsiteY2" fmla="*/ 302930 h 4228399"/>
                <a:gd name="connsiteX3" fmla="*/ 2640602 w 5329628"/>
                <a:gd name="connsiteY3" fmla="*/ 42074 h 4228399"/>
                <a:gd name="connsiteX4" fmla="*/ 3207194 w 5329628"/>
                <a:gd name="connsiteY4" fmla="*/ 0 h 4228399"/>
                <a:gd name="connsiteX5" fmla="*/ 4203765 w 5329628"/>
                <a:gd name="connsiteY5" fmla="*/ 714184 h 4228399"/>
                <a:gd name="connsiteX6" fmla="*/ 4236596 w 5329628"/>
                <a:gd name="connsiteY6" fmla="*/ 1559529 h 4228399"/>
                <a:gd name="connsiteX7" fmla="*/ 4744283 w 5329628"/>
                <a:gd name="connsiteY7" fmla="*/ 1595993 h 4228399"/>
                <a:gd name="connsiteX8" fmla="*/ 5329628 w 5329628"/>
                <a:gd name="connsiteY8" fmla="*/ 2165574 h 4228399"/>
                <a:gd name="connsiteX9" fmla="*/ 4268057 w 5329628"/>
                <a:gd name="connsiteY9" fmla="*/ 2418274 h 4228399"/>
                <a:gd name="connsiteX10" fmla="*/ 4209454 w 5329628"/>
                <a:gd name="connsiteY10" fmla="*/ 3480277 h 4228399"/>
                <a:gd name="connsiteX11" fmla="*/ 3480491 w 5329628"/>
                <a:gd name="connsiteY11" fmla="*/ 4228399 h 4228399"/>
                <a:gd name="connsiteX12" fmla="*/ 754291 w 5329628"/>
                <a:gd name="connsiteY12" fmla="*/ 4228062 h 4228399"/>
                <a:gd name="connsiteX13" fmla="*/ 3607 w 5329628"/>
                <a:gd name="connsiteY13" fmla="*/ 3579958 h 4228399"/>
                <a:gd name="connsiteX14" fmla="*/ 0 w 5329628"/>
                <a:gd name="connsiteY14" fmla="*/ 7347 h 4228399"/>
                <a:gd name="connsiteX0" fmla="*/ 15113 w 5344741"/>
                <a:gd name="connsiteY0" fmla="*/ 7347 h 4228399"/>
                <a:gd name="connsiteX1" fmla="*/ 1632241 w 5344741"/>
                <a:gd name="connsiteY1" fmla="*/ 77 h 4228399"/>
                <a:gd name="connsiteX2" fmla="*/ 2448152 w 5344741"/>
                <a:gd name="connsiteY2" fmla="*/ 302930 h 4228399"/>
                <a:gd name="connsiteX3" fmla="*/ 2655715 w 5344741"/>
                <a:gd name="connsiteY3" fmla="*/ 42074 h 4228399"/>
                <a:gd name="connsiteX4" fmla="*/ 3222307 w 5344741"/>
                <a:gd name="connsiteY4" fmla="*/ 0 h 4228399"/>
                <a:gd name="connsiteX5" fmla="*/ 4218878 w 5344741"/>
                <a:gd name="connsiteY5" fmla="*/ 714184 h 4228399"/>
                <a:gd name="connsiteX6" fmla="*/ 4251709 w 5344741"/>
                <a:gd name="connsiteY6" fmla="*/ 1559529 h 4228399"/>
                <a:gd name="connsiteX7" fmla="*/ 4759396 w 5344741"/>
                <a:gd name="connsiteY7" fmla="*/ 1595993 h 4228399"/>
                <a:gd name="connsiteX8" fmla="*/ 5344741 w 5344741"/>
                <a:gd name="connsiteY8" fmla="*/ 2165574 h 4228399"/>
                <a:gd name="connsiteX9" fmla="*/ 4283170 w 5344741"/>
                <a:gd name="connsiteY9" fmla="*/ 2418274 h 4228399"/>
                <a:gd name="connsiteX10" fmla="*/ 4224567 w 5344741"/>
                <a:gd name="connsiteY10" fmla="*/ 3480277 h 4228399"/>
                <a:gd name="connsiteX11" fmla="*/ 3495604 w 5344741"/>
                <a:gd name="connsiteY11" fmla="*/ 4228399 h 4228399"/>
                <a:gd name="connsiteX12" fmla="*/ 769404 w 5344741"/>
                <a:gd name="connsiteY12" fmla="*/ 4228062 h 4228399"/>
                <a:gd name="connsiteX13" fmla="*/ 59 w 5344741"/>
                <a:gd name="connsiteY13" fmla="*/ 3536415 h 4228399"/>
                <a:gd name="connsiteX14" fmla="*/ 15113 w 5344741"/>
                <a:gd name="connsiteY14" fmla="*/ 7347 h 4228399"/>
                <a:gd name="connsiteX0" fmla="*/ 0 w 5348289"/>
                <a:gd name="connsiteY0" fmla="*/ 728915 h 4228399"/>
                <a:gd name="connsiteX1" fmla="*/ 1635789 w 5348289"/>
                <a:gd name="connsiteY1" fmla="*/ 77 h 4228399"/>
                <a:gd name="connsiteX2" fmla="*/ 2451700 w 5348289"/>
                <a:gd name="connsiteY2" fmla="*/ 302930 h 4228399"/>
                <a:gd name="connsiteX3" fmla="*/ 2659263 w 5348289"/>
                <a:gd name="connsiteY3" fmla="*/ 42074 h 4228399"/>
                <a:gd name="connsiteX4" fmla="*/ 3225855 w 5348289"/>
                <a:gd name="connsiteY4" fmla="*/ 0 h 4228399"/>
                <a:gd name="connsiteX5" fmla="*/ 4222426 w 5348289"/>
                <a:gd name="connsiteY5" fmla="*/ 714184 h 4228399"/>
                <a:gd name="connsiteX6" fmla="*/ 4255257 w 5348289"/>
                <a:gd name="connsiteY6" fmla="*/ 1559529 h 4228399"/>
                <a:gd name="connsiteX7" fmla="*/ 4762944 w 5348289"/>
                <a:gd name="connsiteY7" fmla="*/ 1595993 h 4228399"/>
                <a:gd name="connsiteX8" fmla="*/ 5348289 w 5348289"/>
                <a:gd name="connsiteY8" fmla="*/ 2165574 h 4228399"/>
                <a:gd name="connsiteX9" fmla="*/ 4286718 w 5348289"/>
                <a:gd name="connsiteY9" fmla="*/ 2418274 h 4228399"/>
                <a:gd name="connsiteX10" fmla="*/ 4228115 w 5348289"/>
                <a:gd name="connsiteY10" fmla="*/ 3480277 h 4228399"/>
                <a:gd name="connsiteX11" fmla="*/ 3499152 w 5348289"/>
                <a:gd name="connsiteY11" fmla="*/ 4228399 h 4228399"/>
                <a:gd name="connsiteX12" fmla="*/ 772952 w 5348289"/>
                <a:gd name="connsiteY12" fmla="*/ 4228062 h 4228399"/>
                <a:gd name="connsiteX13" fmla="*/ 3607 w 5348289"/>
                <a:gd name="connsiteY13" fmla="*/ 3536415 h 4228399"/>
                <a:gd name="connsiteX14" fmla="*/ 0 w 5348289"/>
                <a:gd name="connsiteY14" fmla="*/ 728915 h 4228399"/>
                <a:gd name="connsiteX0" fmla="*/ 0 w 5348289"/>
                <a:gd name="connsiteY0" fmla="*/ 728915 h 4228399"/>
                <a:gd name="connsiteX1" fmla="*/ 929819 w 5348289"/>
                <a:gd name="connsiteY1" fmla="*/ 317317 h 4228399"/>
                <a:gd name="connsiteX2" fmla="*/ 1635789 w 5348289"/>
                <a:gd name="connsiteY2" fmla="*/ 77 h 4228399"/>
                <a:gd name="connsiteX3" fmla="*/ 2451700 w 5348289"/>
                <a:gd name="connsiteY3" fmla="*/ 302930 h 4228399"/>
                <a:gd name="connsiteX4" fmla="*/ 2659263 w 5348289"/>
                <a:gd name="connsiteY4" fmla="*/ 42074 h 4228399"/>
                <a:gd name="connsiteX5" fmla="*/ 3225855 w 5348289"/>
                <a:gd name="connsiteY5" fmla="*/ 0 h 4228399"/>
                <a:gd name="connsiteX6" fmla="*/ 4222426 w 5348289"/>
                <a:gd name="connsiteY6" fmla="*/ 714184 h 4228399"/>
                <a:gd name="connsiteX7" fmla="*/ 4255257 w 5348289"/>
                <a:gd name="connsiteY7" fmla="*/ 1559529 h 4228399"/>
                <a:gd name="connsiteX8" fmla="*/ 4762944 w 5348289"/>
                <a:gd name="connsiteY8" fmla="*/ 1595993 h 4228399"/>
                <a:gd name="connsiteX9" fmla="*/ 5348289 w 5348289"/>
                <a:gd name="connsiteY9" fmla="*/ 2165574 h 4228399"/>
                <a:gd name="connsiteX10" fmla="*/ 4286718 w 5348289"/>
                <a:gd name="connsiteY10" fmla="*/ 2418274 h 4228399"/>
                <a:gd name="connsiteX11" fmla="*/ 4228115 w 5348289"/>
                <a:gd name="connsiteY11" fmla="*/ 3480277 h 4228399"/>
                <a:gd name="connsiteX12" fmla="*/ 3499152 w 5348289"/>
                <a:gd name="connsiteY12" fmla="*/ 4228399 h 4228399"/>
                <a:gd name="connsiteX13" fmla="*/ 772952 w 5348289"/>
                <a:gd name="connsiteY13" fmla="*/ 4228062 h 4228399"/>
                <a:gd name="connsiteX14" fmla="*/ 3607 w 5348289"/>
                <a:gd name="connsiteY14" fmla="*/ 3536415 h 4228399"/>
                <a:gd name="connsiteX15" fmla="*/ 0 w 5348289"/>
                <a:gd name="connsiteY15" fmla="*/ 728915 h 4228399"/>
                <a:gd name="connsiteX0" fmla="*/ 0 w 5348289"/>
                <a:gd name="connsiteY0" fmla="*/ 728915 h 4228399"/>
                <a:gd name="connsiteX1" fmla="*/ 805411 w 5348289"/>
                <a:gd name="connsiteY1" fmla="*/ 12517 h 4228399"/>
                <a:gd name="connsiteX2" fmla="*/ 1635789 w 5348289"/>
                <a:gd name="connsiteY2" fmla="*/ 77 h 4228399"/>
                <a:gd name="connsiteX3" fmla="*/ 2451700 w 5348289"/>
                <a:gd name="connsiteY3" fmla="*/ 302930 h 4228399"/>
                <a:gd name="connsiteX4" fmla="*/ 2659263 w 5348289"/>
                <a:gd name="connsiteY4" fmla="*/ 42074 h 4228399"/>
                <a:gd name="connsiteX5" fmla="*/ 3225855 w 5348289"/>
                <a:gd name="connsiteY5" fmla="*/ 0 h 4228399"/>
                <a:gd name="connsiteX6" fmla="*/ 4222426 w 5348289"/>
                <a:gd name="connsiteY6" fmla="*/ 714184 h 4228399"/>
                <a:gd name="connsiteX7" fmla="*/ 4255257 w 5348289"/>
                <a:gd name="connsiteY7" fmla="*/ 1559529 h 4228399"/>
                <a:gd name="connsiteX8" fmla="*/ 4762944 w 5348289"/>
                <a:gd name="connsiteY8" fmla="*/ 1595993 h 4228399"/>
                <a:gd name="connsiteX9" fmla="*/ 5348289 w 5348289"/>
                <a:gd name="connsiteY9" fmla="*/ 2165574 h 4228399"/>
                <a:gd name="connsiteX10" fmla="*/ 4286718 w 5348289"/>
                <a:gd name="connsiteY10" fmla="*/ 2418274 h 4228399"/>
                <a:gd name="connsiteX11" fmla="*/ 4228115 w 5348289"/>
                <a:gd name="connsiteY11" fmla="*/ 3480277 h 4228399"/>
                <a:gd name="connsiteX12" fmla="*/ 3499152 w 5348289"/>
                <a:gd name="connsiteY12" fmla="*/ 4228399 h 4228399"/>
                <a:gd name="connsiteX13" fmla="*/ 772952 w 5348289"/>
                <a:gd name="connsiteY13" fmla="*/ 4228062 h 4228399"/>
                <a:gd name="connsiteX14" fmla="*/ 3607 w 5348289"/>
                <a:gd name="connsiteY14" fmla="*/ 3536415 h 4228399"/>
                <a:gd name="connsiteX15" fmla="*/ 0 w 5348289"/>
                <a:gd name="connsiteY15" fmla="*/ 728915 h 4228399"/>
                <a:gd name="connsiteX0" fmla="*/ 0 w 5348289"/>
                <a:gd name="connsiteY0" fmla="*/ 735993 h 4235477"/>
                <a:gd name="connsiteX1" fmla="*/ 808677 w 5348289"/>
                <a:gd name="connsiteY1" fmla="*/ 0 h 4235477"/>
                <a:gd name="connsiteX2" fmla="*/ 1635789 w 5348289"/>
                <a:gd name="connsiteY2" fmla="*/ 7155 h 4235477"/>
                <a:gd name="connsiteX3" fmla="*/ 2451700 w 5348289"/>
                <a:gd name="connsiteY3" fmla="*/ 310008 h 4235477"/>
                <a:gd name="connsiteX4" fmla="*/ 2659263 w 5348289"/>
                <a:gd name="connsiteY4" fmla="*/ 49152 h 4235477"/>
                <a:gd name="connsiteX5" fmla="*/ 3225855 w 5348289"/>
                <a:gd name="connsiteY5" fmla="*/ 7078 h 4235477"/>
                <a:gd name="connsiteX6" fmla="*/ 4222426 w 5348289"/>
                <a:gd name="connsiteY6" fmla="*/ 721262 h 4235477"/>
                <a:gd name="connsiteX7" fmla="*/ 4255257 w 5348289"/>
                <a:gd name="connsiteY7" fmla="*/ 1566607 h 4235477"/>
                <a:gd name="connsiteX8" fmla="*/ 4762944 w 5348289"/>
                <a:gd name="connsiteY8" fmla="*/ 1603071 h 4235477"/>
                <a:gd name="connsiteX9" fmla="*/ 5348289 w 5348289"/>
                <a:gd name="connsiteY9" fmla="*/ 2172652 h 4235477"/>
                <a:gd name="connsiteX10" fmla="*/ 4286718 w 5348289"/>
                <a:gd name="connsiteY10" fmla="*/ 2425352 h 4235477"/>
                <a:gd name="connsiteX11" fmla="*/ 4228115 w 5348289"/>
                <a:gd name="connsiteY11" fmla="*/ 3487355 h 4235477"/>
                <a:gd name="connsiteX12" fmla="*/ 3499152 w 5348289"/>
                <a:gd name="connsiteY12" fmla="*/ 4235477 h 4235477"/>
                <a:gd name="connsiteX13" fmla="*/ 772952 w 5348289"/>
                <a:gd name="connsiteY13" fmla="*/ 4235140 h 4235477"/>
                <a:gd name="connsiteX14" fmla="*/ 3607 w 5348289"/>
                <a:gd name="connsiteY14" fmla="*/ 3543493 h 4235477"/>
                <a:gd name="connsiteX15" fmla="*/ 0 w 5348289"/>
                <a:gd name="connsiteY15" fmla="*/ 735993 h 4235477"/>
                <a:gd name="connsiteX0" fmla="*/ 0 w 5348289"/>
                <a:gd name="connsiteY0" fmla="*/ 735993 h 4235477"/>
                <a:gd name="connsiteX1" fmla="*/ 808677 w 5348289"/>
                <a:gd name="connsiteY1" fmla="*/ 0 h 4235477"/>
                <a:gd name="connsiteX2" fmla="*/ 1642320 w 5348289"/>
                <a:gd name="connsiteY2" fmla="*/ 39812 h 4235477"/>
                <a:gd name="connsiteX3" fmla="*/ 2451700 w 5348289"/>
                <a:gd name="connsiteY3" fmla="*/ 310008 h 4235477"/>
                <a:gd name="connsiteX4" fmla="*/ 2659263 w 5348289"/>
                <a:gd name="connsiteY4" fmla="*/ 49152 h 4235477"/>
                <a:gd name="connsiteX5" fmla="*/ 3225855 w 5348289"/>
                <a:gd name="connsiteY5" fmla="*/ 7078 h 4235477"/>
                <a:gd name="connsiteX6" fmla="*/ 4222426 w 5348289"/>
                <a:gd name="connsiteY6" fmla="*/ 721262 h 4235477"/>
                <a:gd name="connsiteX7" fmla="*/ 4255257 w 5348289"/>
                <a:gd name="connsiteY7" fmla="*/ 1566607 h 4235477"/>
                <a:gd name="connsiteX8" fmla="*/ 4762944 w 5348289"/>
                <a:gd name="connsiteY8" fmla="*/ 1603071 h 4235477"/>
                <a:gd name="connsiteX9" fmla="*/ 5348289 w 5348289"/>
                <a:gd name="connsiteY9" fmla="*/ 2172652 h 4235477"/>
                <a:gd name="connsiteX10" fmla="*/ 4286718 w 5348289"/>
                <a:gd name="connsiteY10" fmla="*/ 2425352 h 4235477"/>
                <a:gd name="connsiteX11" fmla="*/ 4228115 w 5348289"/>
                <a:gd name="connsiteY11" fmla="*/ 3487355 h 4235477"/>
                <a:gd name="connsiteX12" fmla="*/ 3499152 w 5348289"/>
                <a:gd name="connsiteY12" fmla="*/ 4235477 h 4235477"/>
                <a:gd name="connsiteX13" fmla="*/ 772952 w 5348289"/>
                <a:gd name="connsiteY13" fmla="*/ 4235140 h 4235477"/>
                <a:gd name="connsiteX14" fmla="*/ 3607 w 5348289"/>
                <a:gd name="connsiteY14" fmla="*/ 3543493 h 4235477"/>
                <a:gd name="connsiteX15" fmla="*/ 0 w 5348289"/>
                <a:gd name="connsiteY15" fmla="*/ 735993 h 4235477"/>
                <a:gd name="connsiteX0" fmla="*/ 0 w 5348289"/>
                <a:gd name="connsiteY0" fmla="*/ 735993 h 4235477"/>
                <a:gd name="connsiteX1" fmla="*/ 808677 w 5348289"/>
                <a:gd name="connsiteY1" fmla="*/ 0 h 4235477"/>
                <a:gd name="connsiteX2" fmla="*/ 1652118 w 5348289"/>
                <a:gd name="connsiteY2" fmla="*/ 26749 h 4235477"/>
                <a:gd name="connsiteX3" fmla="*/ 2451700 w 5348289"/>
                <a:gd name="connsiteY3" fmla="*/ 310008 h 4235477"/>
                <a:gd name="connsiteX4" fmla="*/ 2659263 w 5348289"/>
                <a:gd name="connsiteY4" fmla="*/ 49152 h 4235477"/>
                <a:gd name="connsiteX5" fmla="*/ 3225855 w 5348289"/>
                <a:gd name="connsiteY5" fmla="*/ 7078 h 4235477"/>
                <a:gd name="connsiteX6" fmla="*/ 4222426 w 5348289"/>
                <a:gd name="connsiteY6" fmla="*/ 721262 h 4235477"/>
                <a:gd name="connsiteX7" fmla="*/ 4255257 w 5348289"/>
                <a:gd name="connsiteY7" fmla="*/ 1566607 h 4235477"/>
                <a:gd name="connsiteX8" fmla="*/ 4762944 w 5348289"/>
                <a:gd name="connsiteY8" fmla="*/ 1603071 h 4235477"/>
                <a:gd name="connsiteX9" fmla="*/ 5348289 w 5348289"/>
                <a:gd name="connsiteY9" fmla="*/ 2172652 h 4235477"/>
                <a:gd name="connsiteX10" fmla="*/ 4286718 w 5348289"/>
                <a:gd name="connsiteY10" fmla="*/ 2425352 h 4235477"/>
                <a:gd name="connsiteX11" fmla="*/ 4228115 w 5348289"/>
                <a:gd name="connsiteY11" fmla="*/ 3487355 h 4235477"/>
                <a:gd name="connsiteX12" fmla="*/ 3499152 w 5348289"/>
                <a:gd name="connsiteY12" fmla="*/ 4235477 h 4235477"/>
                <a:gd name="connsiteX13" fmla="*/ 772952 w 5348289"/>
                <a:gd name="connsiteY13" fmla="*/ 4235140 h 4235477"/>
                <a:gd name="connsiteX14" fmla="*/ 3607 w 5348289"/>
                <a:gd name="connsiteY14" fmla="*/ 3543493 h 4235477"/>
                <a:gd name="connsiteX15" fmla="*/ 0 w 5348289"/>
                <a:gd name="connsiteY15" fmla="*/ 735993 h 4235477"/>
                <a:gd name="connsiteX0" fmla="*/ 0 w 5348289"/>
                <a:gd name="connsiteY0" fmla="*/ 735993 h 4235477"/>
                <a:gd name="connsiteX1" fmla="*/ 808677 w 5348289"/>
                <a:gd name="connsiteY1" fmla="*/ 0 h 4235477"/>
                <a:gd name="connsiteX2" fmla="*/ 1652118 w 5348289"/>
                <a:gd name="connsiteY2" fmla="*/ 26749 h 4235477"/>
                <a:gd name="connsiteX3" fmla="*/ 2451700 w 5348289"/>
                <a:gd name="connsiteY3" fmla="*/ 310008 h 4235477"/>
                <a:gd name="connsiteX4" fmla="*/ 2659263 w 5348289"/>
                <a:gd name="connsiteY4" fmla="*/ 49152 h 4235477"/>
                <a:gd name="connsiteX5" fmla="*/ 3225855 w 5348289"/>
                <a:gd name="connsiteY5" fmla="*/ 7078 h 4235477"/>
                <a:gd name="connsiteX6" fmla="*/ 4222426 w 5348289"/>
                <a:gd name="connsiteY6" fmla="*/ 721262 h 4235477"/>
                <a:gd name="connsiteX7" fmla="*/ 4255257 w 5348289"/>
                <a:gd name="connsiteY7" fmla="*/ 1566607 h 4235477"/>
                <a:gd name="connsiteX8" fmla="*/ 4762944 w 5348289"/>
                <a:gd name="connsiteY8" fmla="*/ 1603071 h 4235477"/>
                <a:gd name="connsiteX9" fmla="*/ 5348289 w 5348289"/>
                <a:gd name="connsiteY9" fmla="*/ 2172652 h 4235477"/>
                <a:gd name="connsiteX10" fmla="*/ 4286718 w 5348289"/>
                <a:gd name="connsiteY10" fmla="*/ 2425352 h 4235477"/>
                <a:gd name="connsiteX11" fmla="*/ 4228115 w 5348289"/>
                <a:gd name="connsiteY11" fmla="*/ 3487355 h 4235477"/>
                <a:gd name="connsiteX12" fmla="*/ 3499152 w 5348289"/>
                <a:gd name="connsiteY12" fmla="*/ 4235477 h 4235477"/>
                <a:gd name="connsiteX13" fmla="*/ 772952 w 5348289"/>
                <a:gd name="connsiteY13" fmla="*/ 4235140 h 4235477"/>
                <a:gd name="connsiteX14" fmla="*/ 3607 w 5348289"/>
                <a:gd name="connsiteY14" fmla="*/ 3543493 h 4235477"/>
                <a:gd name="connsiteX15" fmla="*/ 0 w 5348289"/>
                <a:gd name="connsiteY15" fmla="*/ 735993 h 4235477"/>
                <a:gd name="connsiteX0" fmla="*/ 0 w 5348289"/>
                <a:gd name="connsiteY0" fmla="*/ 735993 h 4235477"/>
                <a:gd name="connsiteX1" fmla="*/ 808677 w 5348289"/>
                <a:gd name="connsiteY1" fmla="*/ 0 h 4235477"/>
                <a:gd name="connsiteX2" fmla="*/ 1665181 w 5348289"/>
                <a:gd name="connsiteY2" fmla="*/ 30015 h 4235477"/>
                <a:gd name="connsiteX3" fmla="*/ 2451700 w 5348289"/>
                <a:gd name="connsiteY3" fmla="*/ 310008 h 4235477"/>
                <a:gd name="connsiteX4" fmla="*/ 2659263 w 5348289"/>
                <a:gd name="connsiteY4" fmla="*/ 49152 h 4235477"/>
                <a:gd name="connsiteX5" fmla="*/ 3225855 w 5348289"/>
                <a:gd name="connsiteY5" fmla="*/ 7078 h 4235477"/>
                <a:gd name="connsiteX6" fmla="*/ 4222426 w 5348289"/>
                <a:gd name="connsiteY6" fmla="*/ 721262 h 4235477"/>
                <a:gd name="connsiteX7" fmla="*/ 4255257 w 5348289"/>
                <a:gd name="connsiteY7" fmla="*/ 1566607 h 4235477"/>
                <a:gd name="connsiteX8" fmla="*/ 4762944 w 5348289"/>
                <a:gd name="connsiteY8" fmla="*/ 1603071 h 4235477"/>
                <a:gd name="connsiteX9" fmla="*/ 5348289 w 5348289"/>
                <a:gd name="connsiteY9" fmla="*/ 2172652 h 4235477"/>
                <a:gd name="connsiteX10" fmla="*/ 4286718 w 5348289"/>
                <a:gd name="connsiteY10" fmla="*/ 2425352 h 4235477"/>
                <a:gd name="connsiteX11" fmla="*/ 4228115 w 5348289"/>
                <a:gd name="connsiteY11" fmla="*/ 3487355 h 4235477"/>
                <a:gd name="connsiteX12" fmla="*/ 3499152 w 5348289"/>
                <a:gd name="connsiteY12" fmla="*/ 4235477 h 4235477"/>
                <a:gd name="connsiteX13" fmla="*/ 772952 w 5348289"/>
                <a:gd name="connsiteY13" fmla="*/ 4235140 h 4235477"/>
                <a:gd name="connsiteX14" fmla="*/ 3607 w 5348289"/>
                <a:gd name="connsiteY14" fmla="*/ 3543493 h 4235477"/>
                <a:gd name="connsiteX15" fmla="*/ 0 w 5348289"/>
                <a:gd name="connsiteY15" fmla="*/ 735993 h 4235477"/>
                <a:gd name="connsiteX0" fmla="*/ 0 w 5348289"/>
                <a:gd name="connsiteY0" fmla="*/ 735993 h 4235477"/>
                <a:gd name="connsiteX1" fmla="*/ 808677 w 5348289"/>
                <a:gd name="connsiteY1" fmla="*/ 0 h 4235477"/>
                <a:gd name="connsiteX2" fmla="*/ 1665181 w 5348289"/>
                <a:gd name="connsiteY2" fmla="*/ 30015 h 4235477"/>
                <a:gd name="connsiteX3" fmla="*/ 2451700 w 5348289"/>
                <a:gd name="connsiteY3" fmla="*/ 310008 h 4235477"/>
                <a:gd name="connsiteX4" fmla="*/ 2659263 w 5348289"/>
                <a:gd name="connsiteY4" fmla="*/ 49152 h 4235477"/>
                <a:gd name="connsiteX5" fmla="*/ 3225855 w 5348289"/>
                <a:gd name="connsiteY5" fmla="*/ 7078 h 4235477"/>
                <a:gd name="connsiteX6" fmla="*/ 4222426 w 5348289"/>
                <a:gd name="connsiteY6" fmla="*/ 721262 h 4235477"/>
                <a:gd name="connsiteX7" fmla="*/ 4255257 w 5348289"/>
                <a:gd name="connsiteY7" fmla="*/ 1566607 h 4235477"/>
                <a:gd name="connsiteX8" fmla="*/ 4762944 w 5348289"/>
                <a:gd name="connsiteY8" fmla="*/ 1603071 h 4235477"/>
                <a:gd name="connsiteX9" fmla="*/ 5348289 w 5348289"/>
                <a:gd name="connsiteY9" fmla="*/ 2172652 h 4235477"/>
                <a:gd name="connsiteX10" fmla="*/ 4286718 w 5348289"/>
                <a:gd name="connsiteY10" fmla="*/ 2425352 h 4235477"/>
                <a:gd name="connsiteX11" fmla="*/ 4228115 w 5348289"/>
                <a:gd name="connsiteY11" fmla="*/ 3487355 h 4235477"/>
                <a:gd name="connsiteX12" fmla="*/ 3499152 w 5348289"/>
                <a:gd name="connsiteY12" fmla="*/ 4235477 h 4235477"/>
                <a:gd name="connsiteX13" fmla="*/ 772952 w 5348289"/>
                <a:gd name="connsiteY13" fmla="*/ 4235140 h 4235477"/>
                <a:gd name="connsiteX14" fmla="*/ 3607 w 5348289"/>
                <a:gd name="connsiteY14" fmla="*/ 3543493 h 4235477"/>
                <a:gd name="connsiteX15" fmla="*/ 0 w 5348289"/>
                <a:gd name="connsiteY15" fmla="*/ 735993 h 4235477"/>
                <a:gd name="connsiteX0" fmla="*/ 0 w 5348289"/>
                <a:gd name="connsiteY0" fmla="*/ 735993 h 4235477"/>
                <a:gd name="connsiteX1" fmla="*/ 808677 w 5348289"/>
                <a:gd name="connsiteY1" fmla="*/ 0 h 4235477"/>
                <a:gd name="connsiteX2" fmla="*/ 1665181 w 5348289"/>
                <a:gd name="connsiteY2" fmla="*/ 30015 h 4235477"/>
                <a:gd name="connsiteX3" fmla="*/ 2451700 w 5348289"/>
                <a:gd name="connsiteY3" fmla="*/ 310008 h 4235477"/>
                <a:gd name="connsiteX4" fmla="*/ 2659263 w 5348289"/>
                <a:gd name="connsiteY4" fmla="*/ 49152 h 4235477"/>
                <a:gd name="connsiteX5" fmla="*/ 3225855 w 5348289"/>
                <a:gd name="connsiteY5" fmla="*/ 7078 h 4235477"/>
                <a:gd name="connsiteX6" fmla="*/ 4222426 w 5348289"/>
                <a:gd name="connsiteY6" fmla="*/ 721262 h 4235477"/>
                <a:gd name="connsiteX7" fmla="*/ 4255257 w 5348289"/>
                <a:gd name="connsiteY7" fmla="*/ 1566607 h 4235477"/>
                <a:gd name="connsiteX8" fmla="*/ 4762944 w 5348289"/>
                <a:gd name="connsiteY8" fmla="*/ 1603071 h 4235477"/>
                <a:gd name="connsiteX9" fmla="*/ 5348289 w 5348289"/>
                <a:gd name="connsiteY9" fmla="*/ 2172652 h 4235477"/>
                <a:gd name="connsiteX10" fmla="*/ 4286718 w 5348289"/>
                <a:gd name="connsiteY10" fmla="*/ 2425352 h 4235477"/>
                <a:gd name="connsiteX11" fmla="*/ 4228115 w 5348289"/>
                <a:gd name="connsiteY11" fmla="*/ 3487355 h 4235477"/>
                <a:gd name="connsiteX12" fmla="*/ 3499152 w 5348289"/>
                <a:gd name="connsiteY12" fmla="*/ 4235477 h 4235477"/>
                <a:gd name="connsiteX13" fmla="*/ 772952 w 5348289"/>
                <a:gd name="connsiteY13" fmla="*/ 4235140 h 4235477"/>
                <a:gd name="connsiteX14" fmla="*/ 3607 w 5348289"/>
                <a:gd name="connsiteY14" fmla="*/ 3543493 h 4235477"/>
                <a:gd name="connsiteX15" fmla="*/ 0 w 5348289"/>
                <a:gd name="connsiteY15" fmla="*/ 735993 h 4235477"/>
                <a:gd name="connsiteX0" fmla="*/ 0 w 5348289"/>
                <a:gd name="connsiteY0" fmla="*/ 735993 h 4235477"/>
                <a:gd name="connsiteX1" fmla="*/ 808677 w 5348289"/>
                <a:gd name="connsiteY1" fmla="*/ 0 h 4235477"/>
                <a:gd name="connsiteX2" fmla="*/ 1665181 w 5348289"/>
                <a:gd name="connsiteY2" fmla="*/ 30015 h 4235477"/>
                <a:gd name="connsiteX3" fmla="*/ 2451700 w 5348289"/>
                <a:gd name="connsiteY3" fmla="*/ 310008 h 4235477"/>
                <a:gd name="connsiteX4" fmla="*/ 2659263 w 5348289"/>
                <a:gd name="connsiteY4" fmla="*/ 49152 h 4235477"/>
                <a:gd name="connsiteX5" fmla="*/ 3225855 w 5348289"/>
                <a:gd name="connsiteY5" fmla="*/ 7078 h 4235477"/>
                <a:gd name="connsiteX6" fmla="*/ 4222426 w 5348289"/>
                <a:gd name="connsiteY6" fmla="*/ 721262 h 4235477"/>
                <a:gd name="connsiteX7" fmla="*/ 4255257 w 5348289"/>
                <a:gd name="connsiteY7" fmla="*/ 1566607 h 4235477"/>
                <a:gd name="connsiteX8" fmla="*/ 4762944 w 5348289"/>
                <a:gd name="connsiteY8" fmla="*/ 1603071 h 4235477"/>
                <a:gd name="connsiteX9" fmla="*/ 5348289 w 5348289"/>
                <a:gd name="connsiteY9" fmla="*/ 2172652 h 4235477"/>
                <a:gd name="connsiteX10" fmla="*/ 4286718 w 5348289"/>
                <a:gd name="connsiteY10" fmla="*/ 2425352 h 4235477"/>
                <a:gd name="connsiteX11" fmla="*/ 4228115 w 5348289"/>
                <a:gd name="connsiteY11" fmla="*/ 3487355 h 4235477"/>
                <a:gd name="connsiteX12" fmla="*/ 3499152 w 5348289"/>
                <a:gd name="connsiteY12" fmla="*/ 4235477 h 4235477"/>
                <a:gd name="connsiteX13" fmla="*/ 772952 w 5348289"/>
                <a:gd name="connsiteY13" fmla="*/ 4235140 h 4235477"/>
                <a:gd name="connsiteX14" fmla="*/ 3607 w 5348289"/>
                <a:gd name="connsiteY14" fmla="*/ 3543493 h 4235477"/>
                <a:gd name="connsiteX15" fmla="*/ 0 w 5348289"/>
                <a:gd name="connsiteY15" fmla="*/ 735993 h 4235477"/>
                <a:gd name="connsiteX0" fmla="*/ 0 w 5348289"/>
                <a:gd name="connsiteY0" fmla="*/ 735993 h 4235477"/>
                <a:gd name="connsiteX1" fmla="*/ 808677 w 5348289"/>
                <a:gd name="connsiteY1" fmla="*/ 0 h 4235477"/>
                <a:gd name="connsiteX2" fmla="*/ 1665181 w 5348289"/>
                <a:gd name="connsiteY2" fmla="*/ 30015 h 4235477"/>
                <a:gd name="connsiteX3" fmla="*/ 2451700 w 5348289"/>
                <a:gd name="connsiteY3" fmla="*/ 310008 h 4235477"/>
                <a:gd name="connsiteX4" fmla="*/ 2659263 w 5348289"/>
                <a:gd name="connsiteY4" fmla="*/ 49152 h 4235477"/>
                <a:gd name="connsiteX5" fmla="*/ 3225855 w 5348289"/>
                <a:gd name="connsiteY5" fmla="*/ 7078 h 4235477"/>
                <a:gd name="connsiteX6" fmla="*/ 4222426 w 5348289"/>
                <a:gd name="connsiteY6" fmla="*/ 721262 h 4235477"/>
                <a:gd name="connsiteX7" fmla="*/ 4255257 w 5348289"/>
                <a:gd name="connsiteY7" fmla="*/ 1566607 h 4235477"/>
                <a:gd name="connsiteX8" fmla="*/ 4762944 w 5348289"/>
                <a:gd name="connsiteY8" fmla="*/ 1603071 h 4235477"/>
                <a:gd name="connsiteX9" fmla="*/ 5348289 w 5348289"/>
                <a:gd name="connsiteY9" fmla="*/ 2172652 h 4235477"/>
                <a:gd name="connsiteX10" fmla="*/ 4286718 w 5348289"/>
                <a:gd name="connsiteY10" fmla="*/ 2425352 h 4235477"/>
                <a:gd name="connsiteX11" fmla="*/ 4228115 w 5348289"/>
                <a:gd name="connsiteY11" fmla="*/ 3487355 h 4235477"/>
                <a:gd name="connsiteX12" fmla="*/ 3499152 w 5348289"/>
                <a:gd name="connsiteY12" fmla="*/ 4235477 h 4235477"/>
                <a:gd name="connsiteX13" fmla="*/ 772952 w 5348289"/>
                <a:gd name="connsiteY13" fmla="*/ 4235140 h 4235477"/>
                <a:gd name="connsiteX14" fmla="*/ 3607 w 5348289"/>
                <a:gd name="connsiteY14" fmla="*/ 3543493 h 4235477"/>
                <a:gd name="connsiteX15" fmla="*/ 0 w 5348289"/>
                <a:gd name="connsiteY15" fmla="*/ 735993 h 4235477"/>
                <a:gd name="connsiteX0" fmla="*/ 0 w 5348289"/>
                <a:gd name="connsiteY0" fmla="*/ 738327 h 4237811"/>
                <a:gd name="connsiteX1" fmla="*/ 808677 w 5348289"/>
                <a:gd name="connsiteY1" fmla="*/ 2334 h 4237811"/>
                <a:gd name="connsiteX2" fmla="*/ 1665181 w 5348289"/>
                <a:gd name="connsiteY2" fmla="*/ 32349 h 4237811"/>
                <a:gd name="connsiteX3" fmla="*/ 2451700 w 5348289"/>
                <a:gd name="connsiteY3" fmla="*/ 312342 h 4237811"/>
                <a:gd name="connsiteX4" fmla="*/ 2659263 w 5348289"/>
                <a:gd name="connsiteY4" fmla="*/ 51486 h 4237811"/>
                <a:gd name="connsiteX5" fmla="*/ 3225855 w 5348289"/>
                <a:gd name="connsiteY5" fmla="*/ 9412 h 4237811"/>
                <a:gd name="connsiteX6" fmla="*/ 4222426 w 5348289"/>
                <a:gd name="connsiteY6" fmla="*/ 723596 h 4237811"/>
                <a:gd name="connsiteX7" fmla="*/ 4255257 w 5348289"/>
                <a:gd name="connsiteY7" fmla="*/ 1568941 h 4237811"/>
                <a:gd name="connsiteX8" fmla="*/ 4762944 w 5348289"/>
                <a:gd name="connsiteY8" fmla="*/ 1605405 h 4237811"/>
                <a:gd name="connsiteX9" fmla="*/ 5348289 w 5348289"/>
                <a:gd name="connsiteY9" fmla="*/ 2174986 h 4237811"/>
                <a:gd name="connsiteX10" fmla="*/ 4286718 w 5348289"/>
                <a:gd name="connsiteY10" fmla="*/ 2427686 h 4237811"/>
                <a:gd name="connsiteX11" fmla="*/ 4228115 w 5348289"/>
                <a:gd name="connsiteY11" fmla="*/ 3489689 h 4237811"/>
                <a:gd name="connsiteX12" fmla="*/ 3499152 w 5348289"/>
                <a:gd name="connsiteY12" fmla="*/ 4237811 h 4237811"/>
                <a:gd name="connsiteX13" fmla="*/ 772952 w 5348289"/>
                <a:gd name="connsiteY13" fmla="*/ 4237474 h 4237811"/>
                <a:gd name="connsiteX14" fmla="*/ 3607 w 5348289"/>
                <a:gd name="connsiteY14" fmla="*/ 3545827 h 4237811"/>
                <a:gd name="connsiteX15" fmla="*/ 0 w 5348289"/>
                <a:gd name="connsiteY15" fmla="*/ 738327 h 4237811"/>
                <a:gd name="connsiteX0" fmla="*/ 0 w 5348289"/>
                <a:gd name="connsiteY0" fmla="*/ 738327 h 4237811"/>
                <a:gd name="connsiteX1" fmla="*/ 808677 w 5348289"/>
                <a:gd name="connsiteY1" fmla="*/ 2334 h 4237811"/>
                <a:gd name="connsiteX2" fmla="*/ 1665181 w 5348289"/>
                <a:gd name="connsiteY2" fmla="*/ 32349 h 4237811"/>
                <a:gd name="connsiteX3" fmla="*/ 2451700 w 5348289"/>
                <a:gd name="connsiteY3" fmla="*/ 312342 h 4237811"/>
                <a:gd name="connsiteX4" fmla="*/ 2659263 w 5348289"/>
                <a:gd name="connsiteY4" fmla="*/ 51486 h 4237811"/>
                <a:gd name="connsiteX5" fmla="*/ 3225855 w 5348289"/>
                <a:gd name="connsiteY5" fmla="*/ 9412 h 4237811"/>
                <a:gd name="connsiteX6" fmla="*/ 4222426 w 5348289"/>
                <a:gd name="connsiteY6" fmla="*/ 723596 h 4237811"/>
                <a:gd name="connsiteX7" fmla="*/ 4255257 w 5348289"/>
                <a:gd name="connsiteY7" fmla="*/ 1568941 h 4237811"/>
                <a:gd name="connsiteX8" fmla="*/ 4762944 w 5348289"/>
                <a:gd name="connsiteY8" fmla="*/ 1605405 h 4237811"/>
                <a:gd name="connsiteX9" fmla="*/ 5348289 w 5348289"/>
                <a:gd name="connsiteY9" fmla="*/ 2174986 h 4237811"/>
                <a:gd name="connsiteX10" fmla="*/ 4286718 w 5348289"/>
                <a:gd name="connsiteY10" fmla="*/ 2427686 h 4237811"/>
                <a:gd name="connsiteX11" fmla="*/ 4228115 w 5348289"/>
                <a:gd name="connsiteY11" fmla="*/ 3489689 h 4237811"/>
                <a:gd name="connsiteX12" fmla="*/ 3499152 w 5348289"/>
                <a:gd name="connsiteY12" fmla="*/ 4237811 h 4237811"/>
                <a:gd name="connsiteX13" fmla="*/ 772952 w 5348289"/>
                <a:gd name="connsiteY13" fmla="*/ 4237474 h 4237811"/>
                <a:gd name="connsiteX14" fmla="*/ 3607 w 5348289"/>
                <a:gd name="connsiteY14" fmla="*/ 3545827 h 4237811"/>
                <a:gd name="connsiteX15" fmla="*/ 0 w 5348289"/>
                <a:gd name="connsiteY15" fmla="*/ 738327 h 4237811"/>
                <a:gd name="connsiteX0" fmla="*/ 0 w 5348289"/>
                <a:gd name="connsiteY0" fmla="*/ 738327 h 4237811"/>
                <a:gd name="connsiteX1" fmla="*/ 808677 w 5348289"/>
                <a:gd name="connsiteY1" fmla="*/ 2334 h 4237811"/>
                <a:gd name="connsiteX2" fmla="*/ 1665181 w 5348289"/>
                <a:gd name="connsiteY2" fmla="*/ 32349 h 4237811"/>
                <a:gd name="connsiteX3" fmla="*/ 2451700 w 5348289"/>
                <a:gd name="connsiteY3" fmla="*/ 312342 h 4237811"/>
                <a:gd name="connsiteX4" fmla="*/ 2659263 w 5348289"/>
                <a:gd name="connsiteY4" fmla="*/ 51486 h 4237811"/>
                <a:gd name="connsiteX5" fmla="*/ 3225855 w 5348289"/>
                <a:gd name="connsiteY5" fmla="*/ 9412 h 4237811"/>
                <a:gd name="connsiteX6" fmla="*/ 4222426 w 5348289"/>
                <a:gd name="connsiteY6" fmla="*/ 723596 h 4237811"/>
                <a:gd name="connsiteX7" fmla="*/ 4255257 w 5348289"/>
                <a:gd name="connsiteY7" fmla="*/ 1568941 h 4237811"/>
                <a:gd name="connsiteX8" fmla="*/ 4762944 w 5348289"/>
                <a:gd name="connsiteY8" fmla="*/ 1605405 h 4237811"/>
                <a:gd name="connsiteX9" fmla="*/ 5348289 w 5348289"/>
                <a:gd name="connsiteY9" fmla="*/ 2174986 h 4237811"/>
                <a:gd name="connsiteX10" fmla="*/ 4286718 w 5348289"/>
                <a:gd name="connsiteY10" fmla="*/ 2427686 h 4237811"/>
                <a:gd name="connsiteX11" fmla="*/ 4228115 w 5348289"/>
                <a:gd name="connsiteY11" fmla="*/ 3489689 h 4237811"/>
                <a:gd name="connsiteX12" fmla="*/ 3499152 w 5348289"/>
                <a:gd name="connsiteY12" fmla="*/ 4237811 h 4237811"/>
                <a:gd name="connsiteX13" fmla="*/ 772952 w 5348289"/>
                <a:gd name="connsiteY13" fmla="*/ 4237474 h 4237811"/>
                <a:gd name="connsiteX14" fmla="*/ 3607 w 5348289"/>
                <a:gd name="connsiteY14" fmla="*/ 3545827 h 4237811"/>
                <a:gd name="connsiteX15" fmla="*/ 0 w 5348289"/>
                <a:gd name="connsiteY15" fmla="*/ 738327 h 4237811"/>
                <a:gd name="connsiteX0" fmla="*/ 0 w 5348289"/>
                <a:gd name="connsiteY0" fmla="*/ 738327 h 4237811"/>
                <a:gd name="connsiteX1" fmla="*/ 808677 w 5348289"/>
                <a:gd name="connsiteY1" fmla="*/ 2334 h 4237811"/>
                <a:gd name="connsiteX2" fmla="*/ 1665181 w 5348289"/>
                <a:gd name="connsiteY2" fmla="*/ 32349 h 4237811"/>
                <a:gd name="connsiteX3" fmla="*/ 2451700 w 5348289"/>
                <a:gd name="connsiteY3" fmla="*/ 312342 h 4237811"/>
                <a:gd name="connsiteX4" fmla="*/ 2659263 w 5348289"/>
                <a:gd name="connsiteY4" fmla="*/ 51486 h 4237811"/>
                <a:gd name="connsiteX5" fmla="*/ 3225855 w 5348289"/>
                <a:gd name="connsiteY5" fmla="*/ 9412 h 4237811"/>
                <a:gd name="connsiteX6" fmla="*/ 4222426 w 5348289"/>
                <a:gd name="connsiteY6" fmla="*/ 723596 h 4237811"/>
                <a:gd name="connsiteX7" fmla="*/ 4255257 w 5348289"/>
                <a:gd name="connsiteY7" fmla="*/ 1568941 h 4237811"/>
                <a:gd name="connsiteX8" fmla="*/ 4762944 w 5348289"/>
                <a:gd name="connsiteY8" fmla="*/ 1605405 h 4237811"/>
                <a:gd name="connsiteX9" fmla="*/ 5348289 w 5348289"/>
                <a:gd name="connsiteY9" fmla="*/ 2174986 h 4237811"/>
                <a:gd name="connsiteX10" fmla="*/ 4286718 w 5348289"/>
                <a:gd name="connsiteY10" fmla="*/ 2427686 h 4237811"/>
                <a:gd name="connsiteX11" fmla="*/ 4228115 w 5348289"/>
                <a:gd name="connsiteY11" fmla="*/ 3489689 h 4237811"/>
                <a:gd name="connsiteX12" fmla="*/ 3499152 w 5348289"/>
                <a:gd name="connsiteY12" fmla="*/ 4237811 h 4237811"/>
                <a:gd name="connsiteX13" fmla="*/ 772952 w 5348289"/>
                <a:gd name="connsiteY13" fmla="*/ 4237474 h 4237811"/>
                <a:gd name="connsiteX14" fmla="*/ 3607 w 5348289"/>
                <a:gd name="connsiteY14" fmla="*/ 3545827 h 4237811"/>
                <a:gd name="connsiteX15" fmla="*/ 0 w 5348289"/>
                <a:gd name="connsiteY15" fmla="*/ 738327 h 4237811"/>
                <a:gd name="connsiteX0" fmla="*/ 0 w 5348289"/>
                <a:gd name="connsiteY0" fmla="*/ 738327 h 4237811"/>
                <a:gd name="connsiteX1" fmla="*/ 808677 w 5348289"/>
                <a:gd name="connsiteY1" fmla="*/ 2334 h 4237811"/>
                <a:gd name="connsiteX2" fmla="*/ 1665181 w 5348289"/>
                <a:gd name="connsiteY2" fmla="*/ 32349 h 4237811"/>
                <a:gd name="connsiteX3" fmla="*/ 2451700 w 5348289"/>
                <a:gd name="connsiteY3" fmla="*/ 312342 h 4237811"/>
                <a:gd name="connsiteX4" fmla="*/ 2659263 w 5348289"/>
                <a:gd name="connsiteY4" fmla="*/ 51486 h 4237811"/>
                <a:gd name="connsiteX5" fmla="*/ 3225855 w 5348289"/>
                <a:gd name="connsiteY5" fmla="*/ 9412 h 4237811"/>
                <a:gd name="connsiteX6" fmla="*/ 4222426 w 5348289"/>
                <a:gd name="connsiteY6" fmla="*/ 723596 h 4237811"/>
                <a:gd name="connsiteX7" fmla="*/ 4255257 w 5348289"/>
                <a:gd name="connsiteY7" fmla="*/ 1568941 h 4237811"/>
                <a:gd name="connsiteX8" fmla="*/ 4762944 w 5348289"/>
                <a:gd name="connsiteY8" fmla="*/ 1605405 h 4237811"/>
                <a:gd name="connsiteX9" fmla="*/ 5348289 w 5348289"/>
                <a:gd name="connsiteY9" fmla="*/ 2174986 h 4237811"/>
                <a:gd name="connsiteX10" fmla="*/ 4286718 w 5348289"/>
                <a:gd name="connsiteY10" fmla="*/ 2427686 h 4237811"/>
                <a:gd name="connsiteX11" fmla="*/ 4228115 w 5348289"/>
                <a:gd name="connsiteY11" fmla="*/ 3489689 h 4237811"/>
                <a:gd name="connsiteX12" fmla="*/ 3499152 w 5348289"/>
                <a:gd name="connsiteY12" fmla="*/ 4237811 h 4237811"/>
                <a:gd name="connsiteX13" fmla="*/ 772952 w 5348289"/>
                <a:gd name="connsiteY13" fmla="*/ 4237474 h 4237811"/>
                <a:gd name="connsiteX14" fmla="*/ 3607 w 5348289"/>
                <a:gd name="connsiteY14" fmla="*/ 3545827 h 4237811"/>
                <a:gd name="connsiteX15" fmla="*/ 0 w 5348289"/>
                <a:gd name="connsiteY15" fmla="*/ 738327 h 4237811"/>
                <a:gd name="connsiteX0" fmla="*/ 0 w 5348289"/>
                <a:gd name="connsiteY0" fmla="*/ 738327 h 4237811"/>
                <a:gd name="connsiteX1" fmla="*/ 808677 w 5348289"/>
                <a:gd name="connsiteY1" fmla="*/ 2334 h 4237811"/>
                <a:gd name="connsiteX2" fmla="*/ 1665181 w 5348289"/>
                <a:gd name="connsiteY2" fmla="*/ 32349 h 4237811"/>
                <a:gd name="connsiteX3" fmla="*/ 2451700 w 5348289"/>
                <a:gd name="connsiteY3" fmla="*/ 312342 h 4237811"/>
                <a:gd name="connsiteX4" fmla="*/ 2659263 w 5348289"/>
                <a:gd name="connsiteY4" fmla="*/ 51486 h 4237811"/>
                <a:gd name="connsiteX5" fmla="*/ 3225855 w 5348289"/>
                <a:gd name="connsiteY5" fmla="*/ 9412 h 4237811"/>
                <a:gd name="connsiteX6" fmla="*/ 4222426 w 5348289"/>
                <a:gd name="connsiteY6" fmla="*/ 723596 h 4237811"/>
                <a:gd name="connsiteX7" fmla="*/ 4255257 w 5348289"/>
                <a:gd name="connsiteY7" fmla="*/ 1568941 h 4237811"/>
                <a:gd name="connsiteX8" fmla="*/ 4762944 w 5348289"/>
                <a:gd name="connsiteY8" fmla="*/ 1605405 h 4237811"/>
                <a:gd name="connsiteX9" fmla="*/ 5348289 w 5348289"/>
                <a:gd name="connsiteY9" fmla="*/ 2174986 h 4237811"/>
                <a:gd name="connsiteX10" fmla="*/ 4286718 w 5348289"/>
                <a:gd name="connsiteY10" fmla="*/ 2427686 h 4237811"/>
                <a:gd name="connsiteX11" fmla="*/ 4228115 w 5348289"/>
                <a:gd name="connsiteY11" fmla="*/ 3489689 h 4237811"/>
                <a:gd name="connsiteX12" fmla="*/ 3499152 w 5348289"/>
                <a:gd name="connsiteY12" fmla="*/ 4237811 h 4237811"/>
                <a:gd name="connsiteX13" fmla="*/ 772952 w 5348289"/>
                <a:gd name="connsiteY13" fmla="*/ 4237474 h 4237811"/>
                <a:gd name="connsiteX14" fmla="*/ 3607 w 5348289"/>
                <a:gd name="connsiteY14" fmla="*/ 3545827 h 4237811"/>
                <a:gd name="connsiteX15" fmla="*/ 0 w 5348289"/>
                <a:gd name="connsiteY15" fmla="*/ 738327 h 4237811"/>
                <a:gd name="connsiteX0" fmla="*/ 0 w 5348289"/>
                <a:gd name="connsiteY0" fmla="*/ 738327 h 4237811"/>
                <a:gd name="connsiteX1" fmla="*/ 808677 w 5348289"/>
                <a:gd name="connsiteY1" fmla="*/ 2334 h 4237811"/>
                <a:gd name="connsiteX2" fmla="*/ 1665181 w 5348289"/>
                <a:gd name="connsiteY2" fmla="*/ 32349 h 4237811"/>
                <a:gd name="connsiteX3" fmla="*/ 2451700 w 5348289"/>
                <a:gd name="connsiteY3" fmla="*/ 312342 h 4237811"/>
                <a:gd name="connsiteX4" fmla="*/ 2659263 w 5348289"/>
                <a:gd name="connsiteY4" fmla="*/ 51486 h 4237811"/>
                <a:gd name="connsiteX5" fmla="*/ 3225855 w 5348289"/>
                <a:gd name="connsiteY5" fmla="*/ 9412 h 4237811"/>
                <a:gd name="connsiteX6" fmla="*/ 4222426 w 5348289"/>
                <a:gd name="connsiteY6" fmla="*/ 723596 h 4237811"/>
                <a:gd name="connsiteX7" fmla="*/ 4255257 w 5348289"/>
                <a:gd name="connsiteY7" fmla="*/ 1568941 h 4237811"/>
                <a:gd name="connsiteX8" fmla="*/ 4762944 w 5348289"/>
                <a:gd name="connsiteY8" fmla="*/ 1605405 h 4237811"/>
                <a:gd name="connsiteX9" fmla="*/ 5348289 w 5348289"/>
                <a:gd name="connsiteY9" fmla="*/ 2174986 h 4237811"/>
                <a:gd name="connsiteX10" fmla="*/ 4286718 w 5348289"/>
                <a:gd name="connsiteY10" fmla="*/ 2427686 h 4237811"/>
                <a:gd name="connsiteX11" fmla="*/ 4228115 w 5348289"/>
                <a:gd name="connsiteY11" fmla="*/ 3489689 h 4237811"/>
                <a:gd name="connsiteX12" fmla="*/ 3499152 w 5348289"/>
                <a:gd name="connsiteY12" fmla="*/ 4237811 h 4237811"/>
                <a:gd name="connsiteX13" fmla="*/ 772952 w 5348289"/>
                <a:gd name="connsiteY13" fmla="*/ 4237474 h 4237811"/>
                <a:gd name="connsiteX14" fmla="*/ 3607 w 5348289"/>
                <a:gd name="connsiteY14" fmla="*/ 3545827 h 4237811"/>
                <a:gd name="connsiteX15" fmla="*/ 0 w 5348289"/>
                <a:gd name="connsiteY15" fmla="*/ 738327 h 4237811"/>
                <a:gd name="connsiteX0" fmla="*/ 0 w 5348289"/>
                <a:gd name="connsiteY0" fmla="*/ 738327 h 4237811"/>
                <a:gd name="connsiteX1" fmla="*/ 808677 w 5348289"/>
                <a:gd name="connsiteY1" fmla="*/ 2334 h 4237811"/>
                <a:gd name="connsiteX2" fmla="*/ 1665181 w 5348289"/>
                <a:gd name="connsiteY2" fmla="*/ 32349 h 4237811"/>
                <a:gd name="connsiteX3" fmla="*/ 2451700 w 5348289"/>
                <a:gd name="connsiteY3" fmla="*/ 312342 h 4237811"/>
                <a:gd name="connsiteX4" fmla="*/ 2659263 w 5348289"/>
                <a:gd name="connsiteY4" fmla="*/ 51486 h 4237811"/>
                <a:gd name="connsiteX5" fmla="*/ 3225855 w 5348289"/>
                <a:gd name="connsiteY5" fmla="*/ 9412 h 4237811"/>
                <a:gd name="connsiteX6" fmla="*/ 4222426 w 5348289"/>
                <a:gd name="connsiteY6" fmla="*/ 723596 h 4237811"/>
                <a:gd name="connsiteX7" fmla="*/ 4255257 w 5348289"/>
                <a:gd name="connsiteY7" fmla="*/ 1568941 h 4237811"/>
                <a:gd name="connsiteX8" fmla="*/ 4762944 w 5348289"/>
                <a:gd name="connsiteY8" fmla="*/ 1605405 h 4237811"/>
                <a:gd name="connsiteX9" fmla="*/ 5348289 w 5348289"/>
                <a:gd name="connsiteY9" fmla="*/ 2174986 h 4237811"/>
                <a:gd name="connsiteX10" fmla="*/ 4286718 w 5348289"/>
                <a:gd name="connsiteY10" fmla="*/ 2427686 h 4237811"/>
                <a:gd name="connsiteX11" fmla="*/ 4228115 w 5348289"/>
                <a:gd name="connsiteY11" fmla="*/ 3489689 h 4237811"/>
                <a:gd name="connsiteX12" fmla="*/ 3499152 w 5348289"/>
                <a:gd name="connsiteY12" fmla="*/ 4237811 h 4237811"/>
                <a:gd name="connsiteX13" fmla="*/ 772952 w 5348289"/>
                <a:gd name="connsiteY13" fmla="*/ 4237474 h 4237811"/>
                <a:gd name="connsiteX14" fmla="*/ 3607 w 5348289"/>
                <a:gd name="connsiteY14" fmla="*/ 3545827 h 4237811"/>
                <a:gd name="connsiteX15" fmla="*/ 0 w 5348289"/>
                <a:gd name="connsiteY15" fmla="*/ 738327 h 4237811"/>
                <a:gd name="connsiteX0" fmla="*/ 0 w 5348289"/>
                <a:gd name="connsiteY0" fmla="*/ 738327 h 4237811"/>
                <a:gd name="connsiteX1" fmla="*/ 808677 w 5348289"/>
                <a:gd name="connsiteY1" fmla="*/ 2334 h 4237811"/>
                <a:gd name="connsiteX2" fmla="*/ 1665181 w 5348289"/>
                <a:gd name="connsiteY2" fmla="*/ 32349 h 4237811"/>
                <a:gd name="connsiteX3" fmla="*/ 2451700 w 5348289"/>
                <a:gd name="connsiteY3" fmla="*/ 312342 h 4237811"/>
                <a:gd name="connsiteX4" fmla="*/ 2659263 w 5348289"/>
                <a:gd name="connsiteY4" fmla="*/ 51486 h 4237811"/>
                <a:gd name="connsiteX5" fmla="*/ 3225855 w 5348289"/>
                <a:gd name="connsiteY5" fmla="*/ 9412 h 4237811"/>
                <a:gd name="connsiteX6" fmla="*/ 4222426 w 5348289"/>
                <a:gd name="connsiteY6" fmla="*/ 723596 h 4237811"/>
                <a:gd name="connsiteX7" fmla="*/ 4255257 w 5348289"/>
                <a:gd name="connsiteY7" fmla="*/ 1568941 h 4237811"/>
                <a:gd name="connsiteX8" fmla="*/ 4762944 w 5348289"/>
                <a:gd name="connsiteY8" fmla="*/ 1605405 h 4237811"/>
                <a:gd name="connsiteX9" fmla="*/ 5348289 w 5348289"/>
                <a:gd name="connsiteY9" fmla="*/ 2174986 h 4237811"/>
                <a:gd name="connsiteX10" fmla="*/ 4286718 w 5348289"/>
                <a:gd name="connsiteY10" fmla="*/ 2427686 h 4237811"/>
                <a:gd name="connsiteX11" fmla="*/ 4228115 w 5348289"/>
                <a:gd name="connsiteY11" fmla="*/ 3489689 h 4237811"/>
                <a:gd name="connsiteX12" fmla="*/ 3499152 w 5348289"/>
                <a:gd name="connsiteY12" fmla="*/ 4237811 h 4237811"/>
                <a:gd name="connsiteX13" fmla="*/ 772952 w 5348289"/>
                <a:gd name="connsiteY13" fmla="*/ 4237474 h 4237811"/>
                <a:gd name="connsiteX14" fmla="*/ 3607 w 5348289"/>
                <a:gd name="connsiteY14" fmla="*/ 3545827 h 4237811"/>
                <a:gd name="connsiteX15" fmla="*/ 0 w 5348289"/>
                <a:gd name="connsiteY15" fmla="*/ 738327 h 4237811"/>
                <a:gd name="connsiteX0" fmla="*/ 0 w 5348289"/>
                <a:gd name="connsiteY0" fmla="*/ 738327 h 4237811"/>
                <a:gd name="connsiteX1" fmla="*/ 808677 w 5348289"/>
                <a:gd name="connsiteY1" fmla="*/ 2334 h 4237811"/>
                <a:gd name="connsiteX2" fmla="*/ 1665181 w 5348289"/>
                <a:gd name="connsiteY2" fmla="*/ 32349 h 4237811"/>
                <a:gd name="connsiteX3" fmla="*/ 2451700 w 5348289"/>
                <a:gd name="connsiteY3" fmla="*/ 312342 h 4237811"/>
                <a:gd name="connsiteX4" fmla="*/ 2659263 w 5348289"/>
                <a:gd name="connsiteY4" fmla="*/ 51486 h 4237811"/>
                <a:gd name="connsiteX5" fmla="*/ 3225855 w 5348289"/>
                <a:gd name="connsiteY5" fmla="*/ 9412 h 4237811"/>
                <a:gd name="connsiteX6" fmla="*/ 4222426 w 5348289"/>
                <a:gd name="connsiteY6" fmla="*/ 723596 h 4237811"/>
                <a:gd name="connsiteX7" fmla="*/ 4255257 w 5348289"/>
                <a:gd name="connsiteY7" fmla="*/ 1568941 h 4237811"/>
                <a:gd name="connsiteX8" fmla="*/ 4762944 w 5348289"/>
                <a:gd name="connsiteY8" fmla="*/ 1605405 h 4237811"/>
                <a:gd name="connsiteX9" fmla="*/ 5348289 w 5348289"/>
                <a:gd name="connsiteY9" fmla="*/ 2174986 h 4237811"/>
                <a:gd name="connsiteX10" fmla="*/ 4286718 w 5348289"/>
                <a:gd name="connsiteY10" fmla="*/ 2427686 h 4237811"/>
                <a:gd name="connsiteX11" fmla="*/ 4228115 w 5348289"/>
                <a:gd name="connsiteY11" fmla="*/ 3489689 h 4237811"/>
                <a:gd name="connsiteX12" fmla="*/ 3499152 w 5348289"/>
                <a:gd name="connsiteY12" fmla="*/ 4237811 h 4237811"/>
                <a:gd name="connsiteX13" fmla="*/ 772952 w 5348289"/>
                <a:gd name="connsiteY13" fmla="*/ 4237474 h 4237811"/>
                <a:gd name="connsiteX14" fmla="*/ 3607 w 5348289"/>
                <a:gd name="connsiteY14" fmla="*/ 3545827 h 4237811"/>
                <a:gd name="connsiteX15" fmla="*/ 0 w 5348289"/>
                <a:gd name="connsiteY15" fmla="*/ 738327 h 4237811"/>
                <a:gd name="connsiteX0" fmla="*/ 0 w 5348289"/>
                <a:gd name="connsiteY0" fmla="*/ 738327 h 4237811"/>
                <a:gd name="connsiteX1" fmla="*/ 808677 w 5348289"/>
                <a:gd name="connsiteY1" fmla="*/ 2334 h 4237811"/>
                <a:gd name="connsiteX2" fmla="*/ 1665181 w 5348289"/>
                <a:gd name="connsiteY2" fmla="*/ 32349 h 4237811"/>
                <a:gd name="connsiteX3" fmla="*/ 2451700 w 5348289"/>
                <a:gd name="connsiteY3" fmla="*/ 312342 h 4237811"/>
                <a:gd name="connsiteX4" fmla="*/ 2659263 w 5348289"/>
                <a:gd name="connsiteY4" fmla="*/ 51486 h 4237811"/>
                <a:gd name="connsiteX5" fmla="*/ 3225855 w 5348289"/>
                <a:gd name="connsiteY5" fmla="*/ 9412 h 4237811"/>
                <a:gd name="connsiteX6" fmla="*/ 4222426 w 5348289"/>
                <a:gd name="connsiteY6" fmla="*/ 723596 h 4237811"/>
                <a:gd name="connsiteX7" fmla="*/ 4255257 w 5348289"/>
                <a:gd name="connsiteY7" fmla="*/ 1568941 h 4237811"/>
                <a:gd name="connsiteX8" fmla="*/ 4762944 w 5348289"/>
                <a:gd name="connsiteY8" fmla="*/ 1605405 h 4237811"/>
                <a:gd name="connsiteX9" fmla="*/ 5348289 w 5348289"/>
                <a:gd name="connsiteY9" fmla="*/ 2174986 h 4237811"/>
                <a:gd name="connsiteX10" fmla="*/ 4286718 w 5348289"/>
                <a:gd name="connsiteY10" fmla="*/ 2427686 h 4237811"/>
                <a:gd name="connsiteX11" fmla="*/ 4228115 w 5348289"/>
                <a:gd name="connsiteY11" fmla="*/ 3489689 h 4237811"/>
                <a:gd name="connsiteX12" fmla="*/ 3499152 w 5348289"/>
                <a:gd name="connsiteY12" fmla="*/ 4237811 h 4237811"/>
                <a:gd name="connsiteX13" fmla="*/ 772952 w 5348289"/>
                <a:gd name="connsiteY13" fmla="*/ 4237474 h 4237811"/>
                <a:gd name="connsiteX14" fmla="*/ 3607 w 5348289"/>
                <a:gd name="connsiteY14" fmla="*/ 3545827 h 4237811"/>
                <a:gd name="connsiteX15" fmla="*/ 0 w 5348289"/>
                <a:gd name="connsiteY15" fmla="*/ 738327 h 4237811"/>
                <a:gd name="connsiteX0" fmla="*/ 0 w 5348289"/>
                <a:gd name="connsiteY0" fmla="*/ 738327 h 4237811"/>
                <a:gd name="connsiteX1" fmla="*/ 808677 w 5348289"/>
                <a:gd name="connsiteY1" fmla="*/ 2334 h 4237811"/>
                <a:gd name="connsiteX2" fmla="*/ 1665181 w 5348289"/>
                <a:gd name="connsiteY2" fmla="*/ 32349 h 4237811"/>
                <a:gd name="connsiteX3" fmla="*/ 2451700 w 5348289"/>
                <a:gd name="connsiteY3" fmla="*/ 312342 h 4237811"/>
                <a:gd name="connsiteX4" fmla="*/ 2659263 w 5348289"/>
                <a:gd name="connsiteY4" fmla="*/ 51486 h 4237811"/>
                <a:gd name="connsiteX5" fmla="*/ 3225855 w 5348289"/>
                <a:gd name="connsiteY5" fmla="*/ 9412 h 4237811"/>
                <a:gd name="connsiteX6" fmla="*/ 4222426 w 5348289"/>
                <a:gd name="connsiteY6" fmla="*/ 723596 h 4237811"/>
                <a:gd name="connsiteX7" fmla="*/ 4255257 w 5348289"/>
                <a:gd name="connsiteY7" fmla="*/ 1568941 h 4237811"/>
                <a:gd name="connsiteX8" fmla="*/ 4762944 w 5348289"/>
                <a:gd name="connsiteY8" fmla="*/ 1605405 h 4237811"/>
                <a:gd name="connsiteX9" fmla="*/ 5348289 w 5348289"/>
                <a:gd name="connsiteY9" fmla="*/ 2174986 h 4237811"/>
                <a:gd name="connsiteX10" fmla="*/ 4286718 w 5348289"/>
                <a:gd name="connsiteY10" fmla="*/ 2427686 h 4237811"/>
                <a:gd name="connsiteX11" fmla="*/ 4228115 w 5348289"/>
                <a:gd name="connsiteY11" fmla="*/ 3489689 h 4237811"/>
                <a:gd name="connsiteX12" fmla="*/ 3499152 w 5348289"/>
                <a:gd name="connsiteY12" fmla="*/ 4237811 h 4237811"/>
                <a:gd name="connsiteX13" fmla="*/ 772952 w 5348289"/>
                <a:gd name="connsiteY13" fmla="*/ 4237474 h 4237811"/>
                <a:gd name="connsiteX14" fmla="*/ 3607 w 5348289"/>
                <a:gd name="connsiteY14" fmla="*/ 3545827 h 4237811"/>
                <a:gd name="connsiteX15" fmla="*/ 0 w 5348289"/>
                <a:gd name="connsiteY15" fmla="*/ 738327 h 4237811"/>
                <a:gd name="connsiteX0" fmla="*/ 0 w 5348289"/>
                <a:gd name="connsiteY0" fmla="*/ 738327 h 4237956"/>
                <a:gd name="connsiteX1" fmla="*/ 808677 w 5348289"/>
                <a:gd name="connsiteY1" fmla="*/ 2334 h 4237956"/>
                <a:gd name="connsiteX2" fmla="*/ 1665181 w 5348289"/>
                <a:gd name="connsiteY2" fmla="*/ 32349 h 4237956"/>
                <a:gd name="connsiteX3" fmla="*/ 2451700 w 5348289"/>
                <a:gd name="connsiteY3" fmla="*/ 312342 h 4237956"/>
                <a:gd name="connsiteX4" fmla="*/ 2659263 w 5348289"/>
                <a:gd name="connsiteY4" fmla="*/ 51486 h 4237956"/>
                <a:gd name="connsiteX5" fmla="*/ 3225855 w 5348289"/>
                <a:gd name="connsiteY5" fmla="*/ 9412 h 4237956"/>
                <a:gd name="connsiteX6" fmla="*/ 4222426 w 5348289"/>
                <a:gd name="connsiteY6" fmla="*/ 723596 h 4237956"/>
                <a:gd name="connsiteX7" fmla="*/ 4255257 w 5348289"/>
                <a:gd name="connsiteY7" fmla="*/ 1568941 h 4237956"/>
                <a:gd name="connsiteX8" fmla="*/ 4762944 w 5348289"/>
                <a:gd name="connsiteY8" fmla="*/ 1605405 h 4237956"/>
                <a:gd name="connsiteX9" fmla="*/ 5348289 w 5348289"/>
                <a:gd name="connsiteY9" fmla="*/ 2174986 h 4237956"/>
                <a:gd name="connsiteX10" fmla="*/ 4286718 w 5348289"/>
                <a:gd name="connsiteY10" fmla="*/ 2427686 h 4237956"/>
                <a:gd name="connsiteX11" fmla="*/ 4228115 w 5348289"/>
                <a:gd name="connsiteY11" fmla="*/ 3489689 h 4237956"/>
                <a:gd name="connsiteX12" fmla="*/ 3499152 w 5348289"/>
                <a:gd name="connsiteY12" fmla="*/ 4237811 h 4237956"/>
                <a:gd name="connsiteX13" fmla="*/ 772952 w 5348289"/>
                <a:gd name="connsiteY13" fmla="*/ 4237474 h 4237956"/>
                <a:gd name="connsiteX14" fmla="*/ 3607 w 5348289"/>
                <a:gd name="connsiteY14" fmla="*/ 3545827 h 4237956"/>
                <a:gd name="connsiteX15" fmla="*/ 0 w 5348289"/>
                <a:gd name="connsiteY15" fmla="*/ 738327 h 4237956"/>
                <a:gd name="connsiteX0" fmla="*/ 0 w 5348289"/>
                <a:gd name="connsiteY0" fmla="*/ 738327 h 4237917"/>
                <a:gd name="connsiteX1" fmla="*/ 808677 w 5348289"/>
                <a:gd name="connsiteY1" fmla="*/ 2334 h 4237917"/>
                <a:gd name="connsiteX2" fmla="*/ 1665181 w 5348289"/>
                <a:gd name="connsiteY2" fmla="*/ 32349 h 4237917"/>
                <a:gd name="connsiteX3" fmla="*/ 2451700 w 5348289"/>
                <a:gd name="connsiteY3" fmla="*/ 312342 h 4237917"/>
                <a:gd name="connsiteX4" fmla="*/ 2659263 w 5348289"/>
                <a:gd name="connsiteY4" fmla="*/ 51486 h 4237917"/>
                <a:gd name="connsiteX5" fmla="*/ 3225855 w 5348289"/>
                <a:gd name="connsiteY5" fmla="*/ 9412 h 4237917"/>
                <a:gd name="connsiteX6" fmla="*/ 4222426 w 5348289"/>
                <a:gd name="connsiteY6" fmla="*/ 723596 h 4237917"/>
                <a:gd name="connsiteX7" fmla="*/ 4255257 w 5348289"/>
                <a:gd name="connsiteY7" fmla="*/ 1568941 h 4237917"/>
                <a:gd name="connsiteX8" fmla="*/ 4762944 w 5348289"/>
                <a:gd name="connsiteY8" fmla="*/ 1605405 h 4237917"/>
                <a:gd name="connsiteX9" fmla="*/ 5348289 w 5348289"/>
                <a:gd name="connsiteY9" fmla="*/ 2174986 h 4237917"/>
                <a:gd name="connsiteX10" fmla="*/ 4286718 w 5348289"/>
                <a:gd name="connsiteY10" fmla="*/ 2427686 h 4237917"/>
                <a:gd name="connsiteX11" fmla="*/ 4228115 w 5348289"/>
                <a:gd name="connsiteY11" fmla="*/ 3489689 h 4237917"/>
                <a:gd name="connsiteX12" fmla="*/ 3499152 w 5348289"/>
                <a:gd name="connsiteY12" fmla="*/ 4237811 h 4237917"/>
                <a:gd name="connsiteX13" fmla="*/ 772952 w 5348289"/>
                <a:gd name="connsiteY13" fmla="*/ 4237474 h 4237917"/>
                <a:gd name="connsiteX14" fmla="*/ 3607 w 5348289"/>
                <a:gd name="connsiteY14" fmla="*/ 3545827 h 4237917"/>
                <a:gd name="connsiteX15" fmla="*/ 0 w 5348289"/>
                <a:gd name="connsiteY15" fmla="*/ 738327 h 4237917"/>
                <a:gd name="connsiteX0" fmla="*/ 0 w 5348289"/>
                <a:gd name="connsiteY0" fmla="*/ 738327 h 4237816"/>
                <a:gd name="connsiteX1" fmla="*/ 808677 w 5348289"/>
                <a:gd name="connsiteY1" fmla="*/ 2334 h 4237816"/>
                <a:gd name="connsiteX2" fmla="*/ 1665181 w 5348289"/>
                <a:gd name="connsiteY2" fmla="*/ 32349 h 4237816"/>
                <a:gd name="connsiteX3" fmla="*/ 2451700 w 5348289"/>
                <a:gd name="connsiteY3" fmla="*/ 312342 h 4237816"/>
                <a:gd name="connsiteX4" fmla="*/ 2659263 w 5348289"/>
                <a:gd name="connsiteY4" fmla="*/ 51486 h 4237816"/>
                <a:gd name="connsiteX5" fmla="*/ 3225855 w 5348289"/>
                <a:gd name="connsiteY5" fmla="*/ 9412 h 4237816"/>
                <a:gd name="connsiteX6" fmla="*/ 4222426 w 5348289"/>
                <a:gd name="connsiteY6" fmla="*/ 723596 h 4237816"/>
                <a:gd name="connsiteX7" fmla="*/ 4255257 w 5348289"/>
                <a:gd name="connsiteY7" fmla="*/ 1568941 h 4237816"/>
                <a:gd name="connsiteX8" fmla="*/ 4762944 w 5348289"/>
                <a:gd name="connsiteY8" fmla="*/ 1605405 h 4237816"/>
                <a:gd name="connsiteX9" fmla="*/ 5348289 w 5348289"/>
                <a:gd name="connsiteY9" fmla="*/ 2174986 h 4237816"/>
                <a:gd name="connsiteX10" fmla="*/ 4286718 w 5348289"/>
                <a:gd name="connsiteY10" fmla="*/ 2427686 h 4237816"/>
                <a:gd name="connsiteX11" fmla="*/ 4228115 w 5348289"/>
                <a:gd name="connsiteY11" fmla="*/ 3489689 h 4237816"/>
                <a:gd name="connsiteX12" fmla="*/ 3499152 w 5348289"/>
                <a:gd name="connsiteY12" fmla="*/ 4237811 h 4237816"/>
                <a:gd name="connsiteX13" fmla="*/ 772952 w 5348289"/>
                <a:gd name="connsiteY13" fmla="*/ 4237474 h 4237816"/>
                <a:gd name="connsiteX14" fmla="*/ 3607 w 5348289"/>
                <a:gd name="connsiteY14" fmla="*/ 3545827 h 4237816"/>
                <a:gd name="connsiteX15" fmla="*/ 0 w 5348289"/>
                <a:gd name="connsiteY15" fmla="*/ 738327 h 4237816"/>
                <a:gd name="connsiteX0" fmla="*/ 0 w 5348289"/>
                <a:gd name="connsiteY0" fmla="*/ 738327 h 4237816"/>
                <a:gd name="connsiteX1" fmla="*/ 808677 w 5348289"/>
                <a:gd name="connsiteY1" fmla="*/ 2334 h 4237816"/>
                <a:gd name="connsiteX2" fmla="*/ 1665181 w 5348289"/>
                <a:gd name="connsiteY2" fmla="*/ 32349 h 4237816"/>
                <a:gd name="connsiteX3" fmla="*/ 2451700 w 5348289"/>
                <a:gd name="connsiteY3" fmla="*/ 312342 h 4237816"/>
                <a:gd name="connsiteX4" fmla="*/ 2659263 w 5348289"/>
                <a:gd name="connsiteY4" fmla="*/ 51486 h 4237816"/>
                <a:gd name="connsiteX5" fmla="*/ 3225855 w 5348289"/>
                <a:gd name="connsiteY5" fmla="*/ 9412 h 4237816"/>
                <a:gd name="connsiteX6" fmla="*/ 4222426 w 5348289"/>
                <a:gd name="connsiteY6" fmla="*/ 723596 h 4237816"/>
                <a:gd name="connsiteX7" fmla="*/ 4255257 w 5348289"/>
                <a:gd name="connsiteY7" fmla="*/ 1568941 h 4237816"/>
                <a:gd name="connsiteX8" fmla="*/ 4762944 w 5348289"/>
                <a:gd name="connsiteY8" fmla="*/ 1605405 h 4237816"/>
                <a:gd name="connsiteX9" fmla="*/ 5348289 w 5348289"/>
                <a:gd name="connsiteY9" fmla="*/ 2174986 h 4237816"/>
                <a:gd name="connsiteX10" fmla="*/ 4286718 w 5348289"/>
                <a:gd name="connsiteY10" fmla="*/ 2427686 h 4237816"/>
                <a:gd name="connsiteX11" fmla="*/ 4228115 w 5348289"/>
                <a:gd name="connsiteY11" fmla="*/ 3489689 h 4237816"/>
                <a:gd name="connsiteX12" fmla="*/ 3499152 w 5348289"/>
                <a:gd name="connsiteY12" fmla="*/ 4237811 h 4237816"/>
                <a:gd name="connsiteX13" fmla="*/ 772952 w 5348289"/>
                <a:gd name="connsiteY13" fmla="*/ 4237474 h 4237816"/>
                <a:gd name="connsiteX14" fmla="*/ 3607 w 5348289"/>
                <a:gd name="connsiteY14" fmla="*/ 3545827 h 4237816"/>
                <a:gd name="connsiteX15" fmla="*/ 0 w 5348289"/>
                <a:gd name="connsiteY15" fmla="*/ 738327 h 4237816"/>
                <a:gd name="connsiteX0" fmla="*/ 0 w 5348289"/>
                <a:gd name="connsiteY0" fmla="*/ 738327 h 4237811"/>
                <a:gd name="connsiteX1" fmla="*/ 808677 w 5348289"/>
                <a:gd name="connsiteY1" fmla="*/ 2334 h 4237811"/>
                <a:gd name="connsiteX2" fmla="*/ 1665181 w 5348289"/>
                <a:gd name="connsiteY2" fmla="*/ 32349 h 4237811"/>
                <a:gd name="connsiteX3" fmla="*/ 2451700 w 5348289"/>
                <a:gd name="connsiteY3" fmla="*/ 312342 h 4237811"/>
                <a:gd name="connsiteX4" fmla="*/ 2659263 w 5348289"/>
                <a:gd name="connsiteY4" fmla="*/ 51486 h 4237811"/>
                <a:gd name="connsiteX5" fmla="*/ 3225855 w 5348289"/>
                <a:gd name="connsiteY5" fmla="*/ 9412 h 4237811"/>
                <a:gd name="connsiteX6" fmla="*/ 4222426 w 5348289"/>
                <a:gd name="connsiteY6" fmla="*/ 723596 h 4237811"/>
                <a:gd name="connsiteX7" fmla="*/ 4255257 w 5348289"/>
                <a:gd name="connsiteY7" fmla="*/ 1568941 h 4237811"/>
                <a:gd name="connsiteX8" fmla="*/ 4762944 w 5348289"/>
                <a:gd name="connsiteY8" fmla="*/ 1605405 h 4237811"/>
                <a:gd name="connsiteX9" fmla="*/ 5348289 w 5348289"/>
                <a:gd name="connsiteY9" fmla="*/ 2174986 h 4237811"/>
                <a:gd name="connsiteX10" fmla="*/ 4286718 w 5348289"/>
                <a:gd name="connsiteY10" fmla="*/ 2427686 h 4237811"/>
                <a:gd name="connsiteX11" fmla="*/ 4228115 w 5348289"/>
                <a:gd name="connsiteY11" fmla="*/ 3489689 h 4237811"/>
                <a:gd name="connsiteX12" fmla="*/ 3499152 w 5348289"/>
                <a:gd name="connsiteY12" fmla="*/ 4237811 h 4237811"/>
                <a:gd name="connsiteX13" fmla="*/ 772952 w 5348289"/>
                <a:gd name="connsiteY13" fmla="*/ 4237474 h 4237811"/>
                <a:gd name="connsiteX14" fmla="*/ 3607 w 5348289"/>
                <a:gd name="connsiteY14" fmla="*/ 3545827 h 4237811"/>
                <a:gd name="connsiteX15" fmla="*/ 0 w 5348289"/>
                <a:gd name="connsiteY15" fmla="*/ 738327 h 4237811"/>
                <a:gd name="connsiteX0" fmla="*/ 0 w 5348289"/>
                <a:gd name="connsiteY0" fmla="*/ 738327 h 4237811"/>
                <a:gd name="connsiteX1" fmla="*/ 808677 w 5348289"/>
                <a:gd name="connsiteY1" fmla="*/ 2334 h 4237811"/>
                <a:gd name="connsiteX2" fmla="*/ 1665181 w 5348289"/>
                <a:gd name="connsiteY2" fmla="*/ 32349 h 4237811"/>
                <a:gd name="connsiteX3" fmla="*/ 2451700 w 5348289"/>
                <a:gd name="connsiteY3" fmla="*/ 312342 h 4237811"/>
                <a:gd name="connsiteX4" fmla="*/ 2659263 w 5348289"/>
                <a:gd name="connsiteY4" fmla="*/ 51486 h 4237811"/>
                <a:gd name="connsiteX5" fmla="*/ 3225855 w 5348289"/>
                <a:gd name="connsiteY5" fmla="*/ 9412 h 4237811"/>
                <a:gd name="connsiteX6" fmla="*/ 4222426 w 5348289"/>
                <a:gd name="connsiteY6" fmla="*/ 723596 h 4237811"/>
                <a:gd name="connsiteX7" fmla="*/ 4255257 w 5348289"/>
                <a:gd name="connsiteY7" fmla="*/ 1568941 h 4237811"/>
                <a:gd name="connsiteX8" fmla="*/ 4762944 w 5348289"/>
                <a:gd name="connsiteY8" fmla="*/ 1605405 h 4237811"/>
                <a:gd name="connsiteX9" fmla="*/ 5348289 w 5348289"/>
                <a:gd name="connsiteY9" fmla="*/ 2174986 h 4237811"/>
                <a:gd name="connsiteX10" fmla="*/ 4286718 w 5348289"/>
                <a:gd name="connsiteY10" fmla="*/ 2427686 h 4237811"/>
                <a:gd name="connsiteX11" fmla="*/ 4228115 w 5348289"/>
                <a:gd name="connsiteY11" fmla="*/ 3489689 h 4237811"/>
                <a:gd name="connsiteX12" fmla="*/ 3499152 w 5348289"/>
                <a:gd name="connsiteY12" fmla="*/ 4237811 h 4237811"/>
                <a:gd name="connsiteX13" fmla="*/ 772952 w 5348289"/>
                <a:gd name="connsiteY13" fmla="*/ 4237474 h 4237811"/>
                <a:gd name="connsiteX14" fmla="*/ 3607 w 5348289"/>
                <a:gd name="connsiteY14" fmla="*/ 3545827 h 4237811"/>
                <a:gd name="connsiteX15" fmla="*/ 0 w 5348289"/>
                <a:gd name="connsiteY15" fmla="*/ 738327 h 4237811"/>
                <a:gd name="connsiteX0" fmla="*/ 0 w 5348289"/>
                <a:gd name="connsiteY0" fmla="*/ 738327 h 4237864"/>
                <a:gd name="connsiteX1" fmla="*/ 808677 w 5348289"/>
                <a:gd name="connsiteY1" fmla="*/ 2334 h 4237864"/>
                <a:gd name="connsiteX2" fmla="*/ 1665181 w 5348289"/>
                <a:gd name="connsiteY2" fmla="*/ 32349 h 4237864"/>
                <a:gd name="connsiteX3" fmla="*/ 2451700 w 5348289"/>
                <a:gd name="connsiteY3" fmla="*/ 312342 h 4237864"/>
                <a:gd name="connsiteX4" fmla="*/ 2659263 w 5348289"/>
                <a:gd name="connsiteY4" fmla="*/ 51486 h 4237864"/>
                <a:gd name="connsiteX5" fmla="*/ 3225855 w 5348289"/>
                <a:gd name="connsiteY5" fmla="*/ 9412 h 4237864"/>
                <a:gd name="connsiteX6" fmla="*/ 4222426 w 5348289"/>
                <a:gd name="connsiteY6" fmla="*/ 723596 h 4237864"/>
                <a:gd name="connsiteX7" fmla="*/ 4255257 w 5348289"/>
                <a:gd name="connsiteY7" fmla="*/ 1568941 h 4237864"/>
                <a:gd name="connsiteX8" fmla="*/ 4762944 w 5348289"/>
                <a:gd name="connsiteY8" fmla="*/ 1605405 h 4237864"/>
                <a:gd name="connsiteX9" fmla="*/ 5348289 w 5348289"/>
                <a:gd name="connsiteY9" fmla="*/ 2174986 h 4237864"/>
                <a:gd name="connsiteX10" fmla="*/ 4286718 w 5348289"/>
                <a:gd name="connsiteY10" fmla="*/ 2427686 h 4237864"/>
                <a:gd name="connsiteX11" fmla="*/ 4228115 w 5348289"/>
                <a:gd name="connsiteY11" fmla="*/ 3489689 h 4237864"/>
                <a:gd name="connsiteX12" fmla="*/ 3499152 w 5348289"/>
                <a:gd name="connsiteY12" fmla="*/ 4237811 h 4237864"/>
                <a:gd name="connsiteX13" fmla="*/ 772952 w 5348289"/>
                <a:gd name="connsiteY13" fmla="*/ 4237474 h 4237864"/>
                <a:gd name="connsiteX14" fmla="*/ 3607 w 5348289"/>
                <a:gd name="connsiteY14" fmla="*/ 3545827 h 4237864"/>
                <a:gd name="connsiteX15" fmla="*/ 0 w 5348289"/>
                <a:gd name="connsiteY15" fmla="*/ 738327 h 4237864"/>
                <a:gd name="connsiteX0" fmla="*/ 0 w 5348289"/>
                <a:gd name="connsiteY0" fmla="*/ 738327 h 4237864"/>
                <a:gd name="connsiteX1" fmla="*/ 808677 w 5348289"/>
                <a:gd name="connsiteY1" fmla="*/ 2334 h 4237864"/>
                <a:gd name="connsiteX2" fmla="*/ 1665181 w 5348289"/>
                <a:gd name="connsiteY2" fmla="*/ 32349 h 4237864"/>
                <a:gd name="connsiteX3" fmla="*/ 2451700 w 5348289"/>
                <a:gd name="connsiteY3" fmla="*/ 312342 h 4237864"/>
                <a:gd name="connsiteX4" fmla="*/ 2659263 w 5348289"/>
                <a:gd name="connsiteY4" fmla="*/ 51486 h 4237864"/>
                <a:gd name="connsiteX5" fmla="*/ 3225855 w 5348289"/>
                <a:gd name="connsiteY5" fmla="*/ 9412 h 4237864"/>
                <a:gd name="connsiteX6" fmla="*/ 4222426 w 5348289"/>
                <a:gd name="connsiteY6" fmla="*/ 723596 h 4237864"/>
                <a:gd name="connsiteX7" fmla="*/ 4255257 w 5348289"/>
                <a:gd name="connsiteY7" fmla="*/ 1568941 h 4237864"/>
                <a:gd name="connsiteX8" fmla="*/ 4762944 w 5348289"/>
                <a:gd name="connsiteY8" fmla="*/ 1605405 h 4237864"/>
                <a:gd name="connsiteX9" fmla="*/ 5348289 w 5348289"/>
                <a:gd name="connsiteY9" fmla="*/ 2174986 h 4237864"/>
                <a:gd name="connsiteX10" fmla="*/ 4286718 w 5348289"/>
                <a:gd name="connsiteY10" fmla="*/ 2427686 h 4237864"/>
                <a:gd name="connsiteX11" fmla="*/ 4228115 w 5348289"/>
                <a:gd name="connsiteY11" fmla="*/ 3489689 h 4237864"/>
                <a:gd name="connsiteX12" fmla="*/ 3499152 w 5348289"/>
                <a:gd name="connsiteY12" fmla="*/ 4237811 h 4237864"/>
                <a:gd name="connsiteX13" fmla="*/ 772952 w 5348289"/>
                <a:gd name="connsiteY13" fmla="*/ 4237474 h 4237864"/>
                <a:gd name="connsiteX14" fmla="*/ 3607 w 5348289"/>
                <a:gd name="connsiteY14" fmla="*/ 3545827 h 4237864"/>
                <a:gd name="connsiteX15" fmla="*/ 0 w 5348289"/>
                <a:gd name="connsiteY15" fmla="*/ 738327 h 4237864"/>
                <a:gd name="connsiteX0" fmla="*/ 0 w 5348289"/>
                <a:gd name="connsiteY0" fmla="*/ 738327 h 4237864"/>
                <a:gd name="connsiteX1" fmla="*/ 808677 w 5348289"/>
                <a:gd name="connsiteY1" fmla="*/ 2334 h 4237864"/>
                <a:gd name="connsiteX2" fmla="*/ 1665181 w 5348289"/>
                <a:gd name="connsiteY2" fmla="*/ 32349 h 4237864"/>
                <a:gd name="connsiteX3" fmla="*/ 2451700 w 5348289"/>
                <a:gd name="connsiteY3" fmla="*/ 312342 h 4237864"/>
                <a:gd name="connsiteX4" fmla="*/ 2659263 w 5348289"/>
                <a:gd name="connsiteY4" fmla="*/ 51486 h 4237864"/>
                <a:gd name="connsiteX5" fmla="*/ 3225855 w 5348289"/>
                <a:gd name="connsiteY5" fmla="*/ 9412 h 4237864"/>
                <a:gd name="connsiteX6" fmla="*/ 4222426 w 5348289"/>
                <a:gd name="connsiteY6" fmla="*/ 723596 h 4237864"/>
                <a:gd name="connsiteX7" fmla="*/ 4255257 w 5348289"/>
                <a:gd name="connsiteY7" fmla="*/ 1568941 h 4237864"/>
                <a:gd name="connsiteX8" fmla="*/ 4762944 w 5348289"/>
                <a:gd name="connsiteY8" fmla="*/ 1605405 h 4237864"/>
                <a:gd name="connsiteX9" fmla="*/ 5348289 w 5348289"/>
                <a:gd name="connsiteY9" fmla="*/ 2174986 h 4237864"/>
                <a:gd name="connsiteX10" fmla="*/ 4286718 w 5348289"/>
                <a:gd name="connsiteY10" fmla="*/ 2427686 h 4237864"/>
                <a:gd name="connsiteX11" fmla="*/ 4228115 w 5348289"/>
                <a:gd name="connsiteY11" fmla="*/ 3489689 h 4237864"/>
                <a:gd name="connsiteX12" fmla="*/ 3499152 w 5348289"/>
                <a:gd name="connsiteY12" fmla="*/ 4237811 h 4237864"/>
                <a:gd name="connsiteX13" fmla="*/ 772952 w 5348289"/>
                <a:gd name="connsiteY13" fmla="*/ 4237474 h 4237864"/>
                <a:gd name="connsiteX14" fmla="*/ 3607 w 5348289"/>
                <a:gd name="connsiteY14" fmla="*/ 3545827 h 4237864"/>
                <a:gd name="connsiteX15" fmla="*/ 0 w 5348289"/>
                <a:gd name="connsiteY15" fmla="*/ 738327 h 4237864"/>
                <a:gd name="connsiteX0" fmla="*/ 0 w 5348289"/>
                <a:gd name="connsiteY0" fmla="*/ 738327 h 4237864"/>
                <a:gd name="connsiteX1" fmla="*/ 808677 w 5348289"/>
                <a:gd name="connsiteY1" fmla="*/ 2334 h 4237864"/>
                <a:gd name="connsiteX2" fmla="*/ 1665181 w 5348289"/>
                <a:gd name="connsiteY2" fmla="*/ 32349 h 4237864"/>
                <a:gd name="connsiteX3" fmla="*/ 2451700 w 5348289"/>
                <a:gd name="connsiteY3" fmla="*/ 312342 h 4237864"/>
                <a:gd name="connsiteX4" fmla="*/ 2659263 w 5348289"/>
                <a:gd name="connsiteY4" fmla="*/ 51486 h 4237864"/>
                <a:gd name="connsiteX5" fmla="*/ 3225855 w 5348289"/>
                <a:gd name="connsiteY5" fmla="*/ 9412 h 4237864"/>
                <a:gd name="connsiteX6" fmla="*/ 4222426 w 5348289"/>
                <a:gd name="connsiteY6" fmla="*/ 723596 h 4237864"/>
                <a:gd name="connsiteX7" fmla="*/ 4255257 w 5348289"/>
                <a:gd name="connsiteY7" fmla="*/ 1568941 h 4237864"/>
                <a:gd name="connsiteX8" fmla="*/ 4762944 w 5348289"/>
                <a:gd name="connsiteY8" fmla="*/ 1605405 h 4237864"/>
                <a:gd name="connsiteX9" fmla="*/ 5348289 w 5348289"/>
                <a:gd name="connsiteY9" fmla="*/ 2174986 h 4237864"/>
                <a:gd name="connsiteX10" fmla="*/ 4286718 w 5348289"/>
                <a:gd name="connsiteY10" fmla="*/ 2427686 h 4237864"/>
                <a:gd name="connsiteX11" fmla="*/ 4228115 w 5348289"/>
                <a:gd name="connsiteY11" fmla="*/ 3489689 h 4237864"/>
                <a:gd name="connsiteX12" fmla="*/ 3499152 w 5348289"/>
                <a:gd name="connsiteY12" fmla="*/ 4237811 h 4237864"/>
                <a:gd name="connsiteX13" fmla="*/ 772952 w 5348289"/>
                <a:gd name="connsiteY13" fmla="*/ 4237474 h 4237864"/>
                <a:gd name="connsiteX14" fmla="*/ 3607 w 5348289"/>
                <a:gd name="connsiteY14" fmla="*/ 3545827 h 4237864"/>
                <a:gd name="connsiteX15" fmla="*/ 0 w 5348289"/>
                <a:gd name="connsiteY15" fmla="*/ 738327 h 4237864"/>
                <a:gd name="connsiteX0" fmla="*/ 0 w 5348289"/>
                <a:gd name="connsiteY0" fmla="*/ 738327 h 4237864"/>
                <a:gd name="connsiteX1" fmla="*/ 808677 w 5348289"/>
                <a:gd name="connsiteY1" fmla="*/ 2334 h 4237864"/>
                <a:gd name="connsiteX2" fmla="*/ 1665181 w 5348289"/>
                <a:gd name="connsiteY2" fmla="*/ 32349 h 4237864"/>
                <a:gd name="connsiteX3" fmla="*/ 2451700 w 5348289"/>
                <a:gd name="connsiteY3" fmla="*/ 312342 h 4237864"/>
                <a:gd name="connsiteX4" fmla="*/ 2659263 w 5348289"/>
                <a:gd name="connsiteY4" fmla="*/ 51486 h 4237864"/>
                <a:gd name="connsiteX5" fmla="*/ 3225855 w 5348289"/>
                <a:gd name="connsiteY5" fmla="*/ 9412 h 4237864"/>
                <a:gd name="connsiteX6" fmla="*/ 4222426 w 5348289"/>
                <a:gd name="connsiteY6" fmla="*/ 723596 h 4237864"/>
                <a:gd name="connsiteX7" fmla="*/ 4255257 w 5348289"/>
                <a:gd name="connsiteY7" fmla="*/ 1568941 h 4237864"/>
                <a:gd name="connsiteX8" fmla="*/ 4762944 w 5348289"/>
                <a:gd name="connsiteY8" fmla="*/ 1605405 h 4237864"/>
                <a:gd name="connsiteX9" fmla="*/ 5348289 w 5348289"/>
                <a:gd name="connsiteY9" fmla="*/ 2174986 h 4237864"/>
                <a:gd name="connsiteX10" fmla="*/ 4286718 w 5348289"/>
                <a:gd name="connsiteY10" fmla="*/ 2427686 h 4237864"/>
                <a:gd name="connsiteX11" fmla="*/ 4228115 w 5348289"/>
                <a:gd name="connsiteY11" fmla="*/ 3489689 h 4237864"/>
                <a:gd name="connsiteX12" fmla="*/ 3499152 w 5348289"/>
                <a:gd name="connsiteY12" fmla="*/ 4237811 h 4237864"/>
                <a:gd name="connsiteX13" fmla="*/ 772952 w 5348289"/>
                <a:gd name="connsiteY13" fmla="*/ 4237474 h 4237864"/>
                <a:gd name="connsiteX14" fmla="*/ 3607 w 5348289"/>
                <a:gd name="connsiteY14" fmla="*/ 3545827 h 4237864"/>
                <a:gd name="connsiteX15" fmla="*/ 0 w 5348289"/>
                <a:gd name="connsiteY15" fmla="*/ 738327 h 4237864"/>
                <a:gd name="connsiteX0" fmla="*/ 159 w 5348448"/>
                <a:gd name="connsiteY0" fmla="*/ 738327 h 4237864"/>
                <a:gd name="connsiteX1" fmla="*/ 808836 w 5348448"/>
                <a:gd name="connsiteY1" fmla="*/ 2334 h 4237864"/>
                <a:gd name="connsiteX2" fmla="*/ 1665340 w 5348448"/>
                <a:gd name="connsiteY2" fmla="*/ 32349 h 4237864"/>
                <a:gd name="connsiteX3" fmla="*/ 2451859 w 5348448"/>
                <a:gd name="connsiteY3" fmla="*/ 312342 h 4237864"/>
                <a:gd name="connsiteX4" fmla="*/ 2659422 w 5348448"/>
                <a:gd name="connsiteY4" fmla="*/ 51486 h 4237864"/>
                <a:gd name="connsiteX5" fmla="*/ 3226014 w 5348448"/>
                <a:gd name="connsiteY5" fmla="*/ 9412 h 4237864"/>
                <a:gd name="connsiteX6" fmla="*/ 4222585 w 5348448"/>
                <a:gd name="connsiteY6" fmla="*/ 723596 h 4237864"/>
                <a:gd name="connsiteX7" fmla="*/ 4255416 w 5348448"/>
                <a:gd name="connsiteY7" fmla="*/ 1568941 h 4237864"/>
                <a:gd name="connsiteX8" fmla="*/ 4763103 w 5348448"/>
                <a:gd name="connsiteY8" fmla="*/ 1605405 h 4237864"/>
                <a:gd name="connsiteX9" fmla="*/ 5348448 w 5348448"/>
                <a:gd name="connsiteY9" fmla="*/ 2174986 h 4237864"/>
                <a:gd name="connsiteX10" fmla="*/ 4286877 w 5348448"/>
                <a:gd name="connsiteY10" fmla="*/ 2427686 h 4237864"/>
                <a:gd name="connsiteX11" fmla="*/ 4228274 w 5348448"/>
                <a:gd name="connsiteY11" fmla="*/ 3489689 h 4237864"/>
                <a:gd name="connsiteX12" fmla="*/ 3499311 w 5348448"/>
                <a:gd name="connsiteY12" fmla="*/ 4237811 h 4237864"/>
                <a:gd name="connsiteX13" fmla="*/ 773111 w 5348448"/>
                <a:gd name="connsiteY13" fmla="*/ 4237474 h 4237864"/>
                <a:gd name="connsiteX14" fmla="*/ 3766 w 5348448"/>
                <a:gd name="connsiteY14" fmla="*/ 3545827 h 4237864"/>
                <a:gd name="connsiteX15" fmla="*/ 159 w 5348448"/>
                <a:gd name="connsiteY15" fmla="*/ 738327 h 4237864"/>
                <a:gd name="connsiteX0" fmla="*/ 156 w 5348445"/>
                <a:gd name="connsiteY0" fmla="*/ 738327 h 4237864"/>
                <a:gd name="connsiteX1" fmla="*/ 808833 w 5348445"/>
                <a:gd name="connsiteY1" fmla="*/ 2334 h 4237864"/>
                <a:gd name="connsiteX2" fmla="*/ 1665337 w 5348445"/>
                <a:gd name="connsiteY2" fmla="*/ 32349 h 4237864"/>
                <a:gd name="connsiteX3" fmla="*/ 2451856 w 5348445"/>
                <a:gd name="connsiteY3" fmla="*/ 312342 h 4237864"/>
                <a:gd name="connsiteX4" fmla="*/ 2659419 w 5348445"/>
                <a:gd name="connsiteY4" fmla="*/ 51486 h 4237864"/>
                <a:gd name="connsiteX5" fmla="*/ 3226011 w 5348445"/>
                <a:gd name="connsiteY5" fmla="*/ 9412 h 4237864"/>
                <a:gd name="connsiteX6" fmla="*/ 4222582 w 5348445"/>
                <a:gd name="connsiteY6" fmla="*/ 723596 h 4237864"/>
                <a:gd name="connsiteX7" fmla="*/ 4255413 w 5348445"/>
                <a:gd name="connsiteY7" fmla="*/ 1568941 h 4237864"/>
                <a:gd name="connsiteX8" fmla="*/ 4763100 w 5348445"/>
                <a:gd name="connsiteY8" fmla="*/ 1605405 h 4237864"/>
                <a:gd name="connsiteX9" fmla="*/ 5348445 w 5348445"/>
                <a:gd name="connsiteY9" fmla="*/ 2174986 h 4237864"/>
                <a:gd name="connsiteX10" fmla="*/ 4286874 w 5348445"/>
                <a:gd name="connsiteY10" fmla="*/ 2427686 h 4237864"/>
                <a:gd name="connsiteX11" fmla="*/ 4228271 w 5348445"/>
                <a:gd name="connsiteY11" fmla="*/ 3489689 h 4237864"/>
                <a:gd name="connsiteX12" fmla="*/ 3499308 w 5348445"/>
                <a:gd name="connsiteY12" fmla="*/ 4237811 h 4237864"/>
                <a:gd name="connsiteX13" fmla="*/ 773108 w 5348445"/>
                <a:gd name="connsiteY13" fmla="*/ 4237474 h 4237864"/>
                <a:gd name="connsiteX14" fmla="*/ 3763 w 5348445"/>
                <a:gd name="connsiteY14" fmla="*/ 3545827 h 4237864"/>
                <a:gd name="connsiteX15" fmla="*/ 156 w 5348445"/>
                <a:gd name="connsiteY15" fmla="*/ 738327 h 4237864"/>
                <a:gd name="connsiteX0" fmla="*/ 156 w 5348445"/>
                <a:gd name="connsiteY0" fmla="*/ 738327 h 4237864"/>
                <a:gd name="connsiteX1" fmla="*/ 808833 w 5348445"/>
                <a:gd name="connsiteY1" fmla="*/ 2334 h 4237864"/>
                <a:gd name="connsiteX2" fmla="*/ 1665337 w 5348445"/>
                <a:gd name="connsiteY2" fmla="*/ 32349 h 4237864"/>
                <a:gd name="connsiteX3" fmla="*/ 2451856 w 5348445"/>
                <a:gd name="connsiteY3" fmla="*/ 312342 h 4237864"/>
                <a:gd name="connsiteX4" fmla="*/ 2659419 w 5348445"/>
                <a:gd name="connsiteY4" fmla="*/ 51486 h 4237864"/>
                <a:gd name="connsiteX5" fmla="*/ 3226011 w 5348445"/>
                <a:gd name="connsiteY5" fmla="*/ 9412 h 4237864"/>
                <a:gd name="connsiteX6" fmla="*/ 4222582 w 5348445"/>
                <a:gd name="connsiteY6" fmla="*/ 723596 h 4237864"/>
                <a:gd name="connsiteX7" fmla="*/ 4255413 w 5348445"/>
                <a:gd name="connsiteY7" fmla="*/ 1568941 h 4237864"/>
                <a:gd name="connsiteX8" fmla="*/ 4763100 w 5348445"/>
                <a:gd name="connsiteY8" fmla="*/ 1605405 h 4237864"/>
                <a:gd name="connsiteX9" fmla="*/ 5348445 w 5348445"/>
                <a:gd name="connsiteY9" fmla="*/ 2174986 h 4237864"/>
                <a:gd name="connsiteX10" fmla="*/ 4286874 w 5348445"/>
                <a:gd name="connsiteY10" fmla="*/ 2427686 h 4237864"/>
                <a:gd name="connsiteX11" fmla="*/ 4228271 w 5348445"/>
                <a:gd name="connsiteY11" fmla="*/ 3489689 h 4237864"/>
                <a:gd name="connsiteX12" fmla="*/ 3499308 w 5348445"/>
                <a:gd name="connsiteY12" fmla="*/ 4237811 h 4237864"/>
                <a:gd name="connsiteX13" fmla="*/ 773108 w 5348445"/>
                <a:gd name="connsiteY13" fmla="*/ 4237474 h 4237864"/>
                <a:gd name="connsiteX14" fmla="*/ 3763 w 5348445"/>
                <a:gd name="connsiteY14" fmla="*/ 3545827 h 4237864"/>
                <a:gd name="connsiteX15" fmla="*/ 156 w 5348445"/>
                <a:gd name="connsiteY15" fmla="*/ 738327 h 4237864"/>
                <a:gd name="connsiteX0" fmla="*/ 156 w 5348445"/>
                <a:gd name="connsiteY0" fmla="*/ 738327 h 4237864"/>
                <a:gd name="connsiteX1" fmla="*/ 808833 w 5348445"/>
                <a:gd name="connsiteY1" fmla="*/ 2334 h 4237864"/>
                <a:gd name="connsiteX2" fmla="*/ 1665337 w 5348445"/>
                <a:gd name="connsiteY2" fmla="*/ 32349 h 4237864"/>
                <a:gd name="connsiteX3" fmla="*/ 2451856 w 5348445"/>
                <a:gd name="connsiteY3" fmla="*/ 312342 h 4237864"/>
                <a:gd name="connsiteX4" fmla="*/ 2659419 w 5348445"/>
                <a:gd name="connsiteY4" fmla="*/ 51486 h 4237864"/>
                <a:gd name="connsiteX5" fmla="*/ 3226011 w 5348445"/>
                <a:gd name="connsiteY5" fmla="*/ 9412 h 4237864"/>
                <a:gd name="connsiteX6" fmla="*/ 4222582 w 5348445"/>
                <a:gd name="connsiteY6" fmla="*/ 723596 h 4237864"/>
                <a:gd name="connsiteX7" fmla="*/ 4255413 w 5348445"/>
                <a:gd name="connsiteY7" fmla="*/ 1568941 h 4237864"/>
                <a:gd name="connsiteX8" fmla="*/ 4763100 w 5348445"/>
                <a:gd name="connsiteY8" fmla="*/ 1605405 h 4237864"/>
                <a:gd name="connsiteX9" fmla="*/ 5348445 w 5348445"/>
                <a:gd name="connsiteY9" fmla="*/ 2174986 h 4237864"/>
                <a:gd name="connsiteX10" fmla="*/ 4286874 w 5348445"/>
                <a:gd name="connsiteY10" fmla="*/ 2427686 h 4237864"/>
                <a:gd name="connsiteX11" fmla="*/ 4228271 w 5348445"/>
                <a:gd name="connsiteY11" fmla="*/ 3489689 h 4237864"/>
                <a:gd name="connsiteX12" fmla="*/ 3499308 w 5348445"/>
                <a:gd name="connsiteY12" fmla="*/ 4237811 h 4237864"/>
                <a:gd name="connsiteX13" fmla="*/ 773108 w 5348445"/>
                <a:gd name="connsiteY13" fmla="*/ 4237474 h 4237864"/>
                <a:gd name="connsiteX14" fmla="*/ 3763 w 5348445"/>
                <a:gd name="connsiteY14" fmla="*/ 3545827 h 4237864"/>
                <a:gd name="connsiteX15" fmla="*/ 156 w 5348445"/>
                <a:gd name="connsiteY15" fmla="*/ 738327 h 4237864"/>
                <a:gd name="connsiteX0" fmla="*/ 156 w 5348445"/>
                <a:gd name="connsiteY0" fmla="*/ 738327 h 4237864"/>
                <a:gd name="connsiteX1" fmla="*/ 808833 w 5348445"/>
                <a:gd name="connsiteY1" fmla="*/ 2334 h 4237864"/>
                <a:gd name="connsiteX2" fmla="*/ 1665337 w 5348445"/>
                <a:gd name="connsiteY2" fmla="*/ 32349 h 4237864"/>
                <a:gd name="connsiteX3" fmla="*/ 2451856 w 5348445"/>
                <a:gd name="connsiteY3" fmla="*/ 312342 h 4237864"/>
                <a:gd name="connsiteX4" fmla="*/ 2659419 w 5348445"/>
                <a:gd name="connsiteY4" fmla="*/ 51486 h 4237864"/>
                <a:gd name="connsiteX5" fmla="*/ 3226011 w 5348445"/>
                <a:gd name="connsiteY5" fmla="*/ 9412 h 4237864"/>
                <a:gd name="connsiteX6" fmla="*/ 4222582 w 5348445"/>
                <a:gd name="connsiteY6" fmla="*/ 723596 h 4237864"/>
                <a:gd name="connsiteX7" fmla="*/ 4255413 w 5348445"/>
                <a:gd name="connsiteY7" fmla="*/ 1568941 h 4237864"/>
                <a:gd name="connsiteX8" fmla="*/ 4763100 w 5348445"/>
                <a:gd name="connsiteY8" fmla="*/ 1605405 h 4237864"/>
                <a:gd name="connsiteX9" fmla="*/ 5348445 w 5348445"/>
                <a:gd name="connsiteY9" fmla="*/ 2174986 h 4237864"/>
                <a:gd name="connsiteX10" fmla="*/ 4286874 w 5348445"/>
                <a:gd name="connsiteY10" fmla="*/ 2427686 h 4237864"/>
                <a:gd name="connsiteX11" fmla="*/ 4228271 w 5348445"/>
                <a:gd name="connsiteY11" fmla="*/ 3489689 h 4237864"/>
                <a:gd name="connsiteX12" fmla="*/ 3499308 w 5348445"/>
                <a:gd name="connsiteY12" fmla="*/ 4237811 h 4237864"/>
                <a:gd name="connsiteX13" fmla="*/ 773108 w 5348445"/>
                <a:gd name="connsiteY13" fmla="*/ 4237474 h 4237864"/>
                <a:gd name="connsiteX14" fmla="*/ 3763 w 5348445"/>
                <a:gd name="connsiteY14" fmla="*/ 3545827 h 4237864"/>
                <a:gd name="connsiteX15" fmla="*/ 156 w 5348445"/>
                <a:gd name="connsiteY15" fmla="*/ 738327 h 4237864"/>
                <a:gd name="connsiteX0" fmla="*/ 156 w 5348445"/>
                <a:gd name="connsiteY0" fmla="*/ 738327 h 4237864"/>
                <a:gd name="connsiteX1" fmla="*/ 808833 w 5348445"/>
                <a:gd name="connsiteY1" fmla="*/ 2334 h 4237864"/>
                <a:gd name="connsiteX2" fmla="*/ 1665337 w 5348445"/>
                <a:gd name="connsiteY2" fmla="*/ 32349 h 4237864"/>
                <a:gd name="connsiteX3" fmla="*/ 2451856 w 5348445"/>
                <a:gd name="connsiteY3" fmla="*/ 312342 h 4237864"/>
                <a:gd name="connsiteX4" fmla="*/ 2659419 w 5348445"/>
                <a:gd name="connsiteY4" fmla="*/ 51486 h 4237864"/>
                <a:gd name="connsiteX5" fmla="*/ 3226011 w 5348445"/>
                <a:gd name="connsiteY5" fmla="*/ 9412 h 4237864"/>
                <a:gd name="connsiteX6" fmla="*/ 4222582 w 5348445"/>
                <a:gd name="connsiteY6" fmla="*/ 723596 h 4237864"/>
                <a:gd name="connsiteX7" fmla="*/ 4255413 w 5348445"/>
                <a:gd name="connsiteY7" fmla="*/ 1568941 h 4237864"/>
                <a:gd name="connsiteX8" fmla="*/ 4763100 w 5348445"/>
                <a:gd name="connsiteY8" fmla="*/ 1605405 h 4237864"/>
                <a:gd name="connsiteX9" fmla="*/ 5348445 w 5348445"/>
                <a:gd name="connsiteY9" fmla="*/ 2174986 h 4237864"/>
                <a:gd name="connsiteX10" fmla="*/ 4286874 w 5348445"/>
                <a:gd name="connsiteY10" fmla="*/ 2427686 h 4237864"/>
                <a:gd name="connsiteX11" fmla="*/ 4228271 w 5348445"/>
                <a:gd name="connsiteY11" fmla="*/ 3489689 h 4237864"/>
                <a:gd name="connsiteX12" fmla="*/ 3499308 w 5348445"/>
                <a:gd name="connsiteY12" fmla="*/ 4237811 h 4237864"/>
                <a:gd name="connsiteX13" fmla="*/ 773108 w 5348445"/>
                <a:gd name="connsiteY13" fmla="*/ 4237474 h 4237864"/>
                <a:gd name="connsiteX14" fmla="*/ 3763 w 5348445"/>
                <a:gd name="connsiteY14" fmla="*/ 3545827 h 4237864"/>
                <a:gd name="connsiteX15" fmla="*/ 156 w 5348445"/>
                <a:gd name="connsiteY15" fmla="*/ 738327 h 4237864"/>
                <a:gd name="connsiteX0" fmla="*/ 156 w 5348445"/>
                <a:gd name="connsiteY0" fmla="*/ 738327 h 4237864"/>
                <a:gd name="connsiteX1" fmla="*/ 808833 w 5348445"/>
                <a:gd name="connsiteY1" fmla="*/ 2334 h 4237864"/>
                <a:gd name="connsiteX2" fmla="*/ 1665337 w 5348445"/>
                <a:gd name="connsiteY2" fmla="*/ 32349 h 4237864"/>
                <a:gd name="connsiteX3" fmla="*/ 2451856 w 5348445"/>
                <a:gd name="connsiteY3" fmla="*/ 312342 h 4237864"/>
                <a:gd name="connsiteX4" fmla="*/ 2659419 w 5348445"/>
                <a:gd name="connsiteY4" fmla="*/ 51486 h 4237864"/>
                <a:gd name="connsiteX5" fmla="*/ 3226011 w 5348445"/>
                <a:gd name="connsiteY5" fmla="*/ 9412 h 4237864"/>
                <a:gd name="connsiteX6" fmla="*/ 4222582 w 5348445"/>
                <a:gd name="connsiteY6" fmla="*/ 723596 h 4237864"/>
                <a:gd name="connsiteX7" fmla="*/ 4255413 w 5348445"/>
                <a:gd name="connsiteY7" fmla="*/ 1568941 h 4237864"/>
                <a:gd name="connsiteX8" fmla="*/ 4763100 w 5348445"/>
                <a:gd name="connsiteY8" fmla="*/ 1605405 h 4237864"/>
                <a:gd name="connsiteX9" fmla="*/ 5348445 w 5348445"/>
                <a:gd name="connsiteY9" fmla="*/ 2174986 h 4237864"/>
                <a:gd name="connsiteX10" fmla="*/ 4286874 w 5348445"/>
                <a:gd name="connsiteY10" fmla="*/ 2427686 h 4237864"/>
                <a:gd name="connsiteX11" fmla="*/ 4228271 w 5348445"/>
                <a:gd name="connsiteY11" fmla="*/ 3489689 h 4237864"/>
                <a:gd name="connsiteX12" fmla="*/ 3499308 w 5348445"/>
                <a:gd name="connsiteY12" fmla="*/ 4237811 h 4237864"/>
                <a:gd name="connsiteX13" fmla="*/ 773108 w 5348445"/>
                <a:gd name="connsiteY13" fmla="*/ 4237474 h 4237864"/>
                <a:gd name="connsiteX14" fmla="*/ 3763 w 5348445"/>
                <a:gd name="connsiteY14" fmla="*/ 3545827 h 4237864"/>
                <a:gd name="connsiteX15" fmla="*/ 156 w 5348445"/>
                <a:gd name="connsiteY15" fmla="*/ 738327 h 4237864"/>
                <a:gd name="connsiteX0" fmla="*/ 156 w 5348445"/>
                <a:gd name="connsiteY0" fmla="*/ 738327 h 4237864"/>
                <a:gd name="connsiteX1" fmla="*/ 808833 w 5348445"/>
                <a:gd name="connsiteY1" fmla="*/ 2334 h 4237864"/>
                <a:gd name="connsiteX2" fmla="*/ 1665337 w 5348445"/>
                <a:gd name="connsiteY2" fmla="*/ 32349 h 4237864"/>
                <a:gd name="connsiteX3" fmla="*/ 2451856 w 5348445"/>
                <a:gd name="connsiteY3" fmla="*/ 312342 h 4237864"/>
                <a:gd name="connsiteX4" fmla="*/ 2659419 w 5348445"/>
                <a:gd name="connsiteY4" fmla="*/ 51486 h 4237864"/>
                <a:gd name="connsiteX5" fmla="*/ 3226011 w 5348445"/>
                <a:gd name="connsiteY5" fmla="*/ 9412 h 4237864"/>
                <a:gd name="connsiteX6" fmla="*/ 4222582 w 5348445"/>
                <a:gd name="connsiteY6" fmla="*/ 723596 h 4237864"/>
                <a:gd name="connsiteX7" fmla="*/ 4255413 w 5348445"/>
                <a:gd name="connsiteY7" fmla="*/ 1568941 h 4237864"/>
                <a:gd name="connsiteX8" fmla="*/ 4763100 w 5348445"/>
                <a:gd name="connsiteY8" fmla="*/ 1605405 h 4237864"/>
                <a:gd name="connsiteX9" fmla="*/ 5348445 w 5348445"/>
                <a:gd name="connsiteY9" fmla="*/ 2174986 h 4237864"/>
                <a:gd name="connsiteX10" fmla="*/ 4286874 w 5348445"/>
                <a:gd name="connsiteY10" fmla="*/ 2427686 h 4237864"/>
                <a:gd name="connsiteX11" fmla="*/ 4228271 w 5348445"/>
                <a:gd name="connsiteY11" fmla="*/ 3489689 h 4237864"/>
                <a:gd name="connsiteX12" fmla="*/ 3499308 w 5348445"/>
                <a:gd name="connsiteY12" fmla="*/ 4237811 h 4237864"/>
                <a:gd name="connsiteX13" fmla="*/ 773108 w 5348445"/>
                <a:gd name="connsiteY13" fmla="*/ 4237474 h 4237864"/>
                <a:gd name="connsiteX14" fmla="*/ 3763 w 5348445"/>
                <a:gd name="connsiteY14" fmla="*/ 3545827 h 4237864"/>
                <a:gd name="connsiteX15" fmla="*/ 156 w 5348445"/>
                <a:gd name="connsiteY15" fmla="*/ 738327 h 4237864"/>
                <a:gd name="connsiteX0" fmla="*/ 156 w 5348445"/>
                <a:gd name="connsiteY0" fmla="*/ 738327 h 4237864"/>
                <a:gd name="connsiteX1" fmla="*/ 808833 w 5348445"/>
                <a:gd name="connsiteY1" fmla="*/ 2334 h 4237864"/>
                <a:gd name="connsiteX2" fmla="*/ 1665337 w 5348445"/>
                <a:gd name="connsiteY2" fmla="*/ 32349 h 4237864"/>
                <a:gd name="connsiteX3" fmla="*/ 2451856 w 5348445"/>
                <a:gd name="connsiteY3" fmla="*/ 312342 h 4237864"/>
                <a:gd name="connsiteX4" fmla="*/ 2659419 w 5348445"/>
                <a:gd name="connsiteY4" fmla="*/ 51486 h 4237864"/>
                <a:gd name="connsiteX5" fmla="*/ 3226011 w 5348445"/>
                <a:gd name="connsiteY5" fmla="*/ 9412 h 4237864"/>
                <a:gd name="connsiteX6" fmla="*/ 4222582 w 5348445"/>
                <a:gd name="connsiteY6" fmla="*/ 723596 h 4237864"/>
                <a:gd name="connsiteX7" fmla="*/ 4255413 w 5348445"/>
                <a:gd name="connsiteY7" fmla="*/ 1568941 h 4237864"/>
                <a:gd name="connsiteX8" fmla="*/ 4763100 w 5348445"/>
                <a:gd name="connsiteY8" fmla="*/ 1605405 h 4237864"/>
                <a:gd name="connsiteX9" fmla="*/ 5348445 w 5348445"/>
                <a:gd name="connsiteY9" fmla="*/ 2174986 h 4237864"/>
                <a:gd name="connsiteX10" fmla="*/ 4286874 w 5348445"/>
                <a:gd name="connsiteY10" fmla="*/ 2427686 h 4237864"/>
                <a:gd name="connsiteX11" fmla="*/ 4228271 w 5348445"/>
                <a:gd name="connsiteY11" fmla="*/ 3489689 h 4237864"/>
                <a:gd name="connsiteX12" fmla="*/ 3499308 w 5348445"/>
                <a:gd name="connsiteY12" fmla="*/ 4237811 h 4237864"/>
                <a:gd name="connsiteX13" fmla="*/ 773108 w 5348445"/>
                <a:gd name="connsiteY13" fmla="*/ 4237474 h 4237864"/>
                <a:gd name="connsiteX14" fmla="*/ 3763 w 5348445"/>
                <a:gd name="connsiteY14" fmla="*/ 3545827 h 4237864"/>
                <a:gd name="connsiteX15" fmla="*/ 156 w 5348445"/>
                <a:gd name="connsiteY15" fmla="*/ 738327 h 4237864"/>
                <a:gd name="connsiteX0" fmla="*/ 156 w 5348445"/>
                <a:gd name="connsiteY0" fmla="*/ 738327 h 4237864"/>
                <a:gd name="connsiteX1" fmla="*/ 808833 w 5348445"/>
                <a:gd name="connsiteY1" fmla="*/ 2334 h 4237864"/>
                <a:gd name="connsiteX2" fmla="*/ 1665337 w 5348445"/>
                <a:gd name="connsiteY2" fmla="*/ 32349 h 4237864"/>
                <a:gd name="connsiteX3" fmla="*/ 2451856 w 5348445"/>
                <a:gd name="connsiteY3" fmla="*/ 312342 h 4237864"/>
                <a:gd name="connsiteX4" fmla="*/ 2659419 w 5348445"/>
                <a:gd name="connsiteY4" fmla="*/ 51486 h 4237864"/>
                <a:gd name="connsiteX5" fmla="*/ 3226011 w 5348445"/>
                <a:gd name="connsiteY5" fmla="*/ 9412 h 4237864"/>
                <a:gd name="connsiteX6" fmla="*/ 4222582 w 5348445"/>
                <a:gd name="connsiteY6" fmla="*/ 723596 h 4237864"/>
                <a:gd name="connsiteX7" fmla="*/ 4255413 w 5348445"/>
                <a:gd name="connsiteY7" fmla="*/ 1568941 h 4237864"/>
                <a:gd name="connsiteX8" fmla="*/ 4769384 w 5348445"/>
                <a:gd name="connsiteY8" fmla="*/ 1592836 h 4237864"/>
                <a:gd name="connsiteX9" fmla="*/ 5348445 w 5348445"/>
                <a:gd name="connsiteY9" fmla="*/ 2174986 h 4237864"/>
                <a:gd name="connsiteX10" fmla="*/ 4286874 w 5348445"/>
                <a:gd name="connsiteY10" fmla="*/ 2427686 h 4237864"/>
                <a:gd name="connsiteX11" fmla="*/ 4228271 w 5348445"/>
                <a:gd name="connsiteY11" fmla="*/ 3489689 h 4237864"/>
                <a:gd name="connsiteX12" fmla="*/ 3499308 w 5348445"/>
                <a:gd name="connsiteY12" fmla="*/ 4237811 h 4237864"/>
                <a:gd name="connsiteX13" fmla="*/ 773108 w 5348445"/>
                <a:gd name="connsiteY13" fmla="*/ 4237474 h 4237864"/>
                <a:gd name="connsiteX14" fmla="*/ 3763 w 5348445"/>
                <a:gd name="connsiteY14" fmla="*/ 3545827 h 4237864"/>
                <a:gd name="connsiteX15" fmla="*/ 156 w 5348445"/>
                <a:gd name="connsiteY15" fmla="*/ 738327 h 4237864"/>
                <a:gd name="connsiteX0" fmla="*/ 156 w 5348445"/>
                <a:gd name="connsiteY0" fmla="*/ 738327 h 4237864"/>
                <a:gd name="connsiteX1" fmla="*/ 808833 w 5348445"/>
                <a:gd name="connsiteY1" fmla="*/ 2334 h 4237864"/>
                <a:gd name="connsiteX2" fmla="*/ 1665337 w 5348445"/>
                <a:gd name="connsiteY2" fmla="*/ 32349 h 4237864"/>
                <a:gd name="connsiteX3" fmla="*/ 2451856 w 5348445"/>
                <a:gd name="connsiteY3" fmla="*/ 312342 h 4237864"/>
                <a:gd name="connsiteX4" fmla="*/ 2659419 w 5348445"/>
                <a:gd name="connsiteY4" fmla="*/ 51486 h 4237864"/>
                <a:gd name="connsiteX5" fmla="*/ 3226011 w 5348445"/>
                <a:gd name="connsiteY5" fmla="*/ 9412 h 4237864"/>
                <a:gd name="connsiteX6" fmla="*/ 4222582 w 5348445"/>
                <a:gd name="connsiteY6" fmla="*/ 723596 h 4237864"/>
                <a:gd name="connsiteX7" fmla="*/ 4255413 w 5348445"/>
                <a:gd name="connsiteY7" fmla="*/ 1568941 h 4237864"/>
                <a:gd name="connsiteX8" fmla="*/ 4769384 w 5348445"/>
                <a:gd name="connsiteY8" fmla="*/ 1580267 h 4237864"/>
                <a:gd name="connsiteX9" fmla="*/ 5348445 w 5348445"/>
                <a:gd name="connsiteY9" fmla="*/ 2174986 h 4237864"/>
                <a:gd name="connsiteX10" fmla="*/ 4286874 w 5348445"/>
                <a:gd name="connsiteY10" fmla="*/ 2427686 h 4237864"/>
                <a:gd name="connsiteX11" fmla="*/ 4228271 w 5348445"/>
                <a:gd name="connsiteY11" fmla="*/ 3489689 h 4237864"/>
                <a:gd name="connsiteX12" fmla="*/ 3499308 w 5348445"/>
                <a:gd name="connsiteY12" fmla="*/ 4237811 h 4237864"/>
                <a:gd name="connsiteX13" fmla="*/ 773108 w 5348445"/>
                <a:gd name="connsiteY13" fmla="*/ 4237474 h 4237864"/>
                <a:gd name="connsiteX14" fmla="*/ 3763 w 5348445"/>
                <a:gd name="connsiteY14" fmla="*/ 3545827 h 4237864"/>
                <a:gd name="connsiteX15" fmla="*/ 156 w 5348445"/>
                <a:gd name="connsiteY15" fmla="*/ 738327 h 4237864"/>
                <a:gd name="connsiteX0" fmla="*/ 156 w 5348445"/>
                <a:gd name="connsiteY0" fmla="*/ 738327 h 4237864"/>
                <a:gd name="connsiteX1" fmla="*/ 808833 w 5348445"/>
                <a:gd name="connsiteY1" fmla="*/ 2334 h 4237864"/>
                <a:gd name="connsiteX2" fmla="*/ 1665337 w 5348445"/>
                <a:gd name="connsiteY2" fmla="*/ 32349 h 4237864"/>
                <a:gd name="connsiteX3" fmla="*/ 2451856 w 5348445"/>
                <a:gd name="connsiteY3" fmla="*/ 312342 h 4237864"/>
                <a:gd name="connsiteX4" fmla="*/ 2659419 w 5348445"/>
                <a:gd name="connsiteY4" fmla="*/ 51486 h 4237864"/>
                <a:gd name="connsiteX5" fmla="*/ 3226011 w 5348445"/>
                <a:gd name="connsiteY5" fmla="*/ 9412 h 4237864"/>
                <a:gd name="connsiteX6" fmla="*/ 4222582 w 5348445"/>
                <a:gd name="connsiteY6" fmla="*/ 723596 h 4237864"/>
                <a:gd name="connsiteX7" fmla="*/ 4255413 w 5348445"/>
                <a:gd name="connsiteY7" fmla="*/ 1568941 h 4237864"/>
                <a:gd name="connsiteX8" fmla="*/ 4769384 w 5348445"/>
                <a:gd name="connsiteY8" fmla="*/ 1580267 h 4237864"/>
                <a:gd name="connsiteX9" fmla="*/ 5348445 w 5348445"/>
                <a:gd name="connsiteY9" fmla="*/ 2174986 h 4237864"/>
                <a:gd name="connsiteX10" fmla="*/ 4286874 w 5348445"/>
                <a:gd name="connsiteY10" fmla="*/ 2427686 h 4237864"/>
                <a:gd name="connsiteX11" fmla="*/ 4228271 w 5348445"/>
                <a:gd name="connsiteY11" fmla="*/ 3489689 h 4237864"/>
                <a:gd name="connsiteX12" fmla="*/ 3499308 w 5348445"/>
                <a:gd name="connsiteY12" fmla="*/ 4237811 h 4237864"/>
                <a:gd name="connsiteX13" fmla="*/ 773108 w 5348445"/>
                <a:gd name="connsiteY13" fmla="*/ 4237474 h 4237864"/>
                <a:gd name="connsiteX14" fmla="*/ 3763 w 5348445"/>
                <a:gd name="connsiteY14" fmla="*/ 3545827 h 4237864"/>
                <a:gd name="connsiteX15" fmla="*/ 156 w 5348445"/>
                <a:gd name="connsiteY15" fmla="*/ 738327 h 4237864"/>
                <a:gd name="connsiteX0" fmla="*/ 156 w 5348445"/>
                <a:gd name="connsiteY0" fmla="*/ 738327 h 4237864"/>
                <a:gd name="connsiteX1" fmla="*/ 808833 w 5348445"/>
                <a:gd name="connsiteY1" fmla="*/ 2334 h 4237864"/>
                <a:gd name="connsiteX2" fmla="*/ 1665337 w 5348445"/>
                <a:gd name="connsiteY2" fmla="*/ 32349 h 4237864"/>
                <a:gd name="connsiteX3" fmla="*/ 2451856 w 5348445"/>
                <a:gd name="connsiteY3" fmla="*/ 312342 h 4237864"/>
                <a:gd name="connsiteX4" fmla="*/ 2659419 w 5348445"/>
                <a:gd name="connsiteY4" fmla="*/ 51486 h 4237864"/>
                <a:gd name="connsiteX5" fmla="*/ 3226011 w 5348445"/>
                <a:gd name="connsiteY5" fmla="*/ 9412 h 4237864"/>
                <a:gd name="connsiteX6" fmla="*/ 4222582 w 5348445"/>
                <a:gd name="connsiteY6" fmla="*/ 723596 h 4237864"/>
                <a:gd name="connsiteX7" fmla="*/ 4255413 w 5348445"/>
                <a:gd name="connsiteY7" fmla="*/ 1568941 h 4237864"/>
                <a:gd name="connsiteX8" fmla="*/ 4769384 w 5348445"/>
                <a:gd name="connsiteY8" fmla="*/ 1580267 h 4237864"/>
                <a:gd name="connsiteX9" fmla="*/ 5348445 w 5348445"/>
                <a:gd name="connsiteY9" fmla="*/ 2174986 h 4237864"/>
                <a:gd name="connsiteX10" fmla="*/ 4286874 w 5348445"/>
                <a:gd name="connsiteY10" fmla="*/ 2427686 h 4237864"/>
                <a:gd name="connsiteX11" fmla="*/ 4228271 w 5348445"/>
                <a:gd name="connsiteY11" fmla="*/ 3489689 h 4237864"/>
                <a:gd name="connsiteX12" fmla="*/ 3499308 w 5348445"/>
                <a:gd name="connsiteY12" fmla="*/ 4237811 h 4237864"/>
                <a:gd name="connsiteX13" fmla="*/ 773108 w 5348445"/>
                <a:gd name="connsiteY13" fmla="*/ 4237474 h 4237864"/>
                <a:gd name="connsiteX14" fmla="*/ 3763 w 5348445"/>
                <a:gd name="connsiteY14" fmla="*/ 3545827 h 4237864"/>
                <a:gd name="connsiteX15" fmla="*/ 156 w 5348445"/>
                <a:gd name="connsiteY15" fmla="*/ 738327 h 4237864"/>
                <a:gd name="connsiteX0" fmla="*/ 156 w 5348445"/>
                <a:gd name="connsiteY0" fmla="*/ 738327 h 4237864"/>
                <a:gd name="connsiteX1" fmla="*/ 808833 w 5348445"/>
                <a:gd name="connsiteY1" fmla="*/ 2334 h 4237864"/>
                <a:gd name="connsiteX2" fmla="*/ 1665337 w 5348445"/>
                <a:gd name="connsiteY2" fmla="*/ 32349 h 4237864"/>
                <a:gd name="connsiteX3" fmla="*/ 2451856 w 5348445"/>
                <a:gd name="connsiteY3" fmla="*/ 312342 h 4237864"/>
                <a:gd name="connsiteX4" fmla="*/ 2659419 w 5348445"/>
                <a:gd name="connsiteY4" fmla="*/ 51486 h 4237864"/>
                <a:gd name="connsiteX5" fmla="*/ 3226011 w 5348445"/>
                <a:gd name="connsiteY5" fmla="*/ 9412 h 4237864"/>
                <a:gd name="connsiteX6" fmla="*/ 4222582 w 5348445"/>
                <a:gd name="connsiteY6" fmla="*/ 723596 h 4237864"/>
                <a:gd name="connsiteX7" fmla="*/ 4255413 w 5348445"/>
                <a:gd name="connsiteY7" fmla="*/ 1568941 h 4237864"/>
                <a:gd name="connsiteX8" fmla="*/ 4769384 w 5348445"/>
                <a:gd name="connsiteY8" fmla="*/ 1580267 h 4237864"/>
                <a:gd name="connsiteX9" fmla="*/ 5348445 w 5348445"/>
                <a:gd name="connsiteY9" fmla="*/ 2174986 h 4237864"/>
                <a:gd name="connsiteX10" fmla="*/ 4286874 w 5348445"/>
                <a:gd name="connsiteY10" fmla="*/ 2427686 h 4237864"/>
                <a:gd name="connsiteX11" fmla="*/ 4228271 w 5348445"/>
                <a:gd name="connsiteY11" fmla="*/ 3489689 h 4237864"/>
                <a:gd name="connsiteX12" fmla="*/ 3499308 w 5348445"/>
                <a:gd name="connsiteY12" fmla="*/ 4237811 h 4237864"/>
                <a:gd name="connsiteX13" fmla="*/ 773108 w 5348445"/>
                <a:gd name="connsiteY13" fmla="*/ 4237474 h 4237864"/>
                <a:gd name="connsiteX14" fmla="*/ 3763 w 5348445"/>
                <a:gd name="connsiteY14" fmla="*/ 3545827 h 4237864"/>
                <a:gd name="connsiteX15" fmla="*/ 156 w 5348445"/>
                <a:gd name="connsiteY15" fmla="*/ 738327 h 4237864"/>
                <a:gd name="connsiteX0" fmla="*/ 156 w 5348445"/>
                <a:gd name="connsiteY0" fmla="*/ 738327 h 4237864"/>
                <a:gd name="connsiteX1" fmla="*/ 808833 w 5348445"/>
                <a:gd name="connsiteY1" fmla="*/ 2334 h 4237864"/>
                <a:gd name="connsiteX2" fmla="*/ 1665337 w 5348445"/>
                <a:gd name="connsiteY2" fmla="*/ 32349 h 4237864"/>
                <a:gd name="connsiteX3" fmla="*/ 2451856 w 5348445"/>
                <a:gd name="connsiteY3" fmla="*/ 312342 h 4237864"/>
                <a:gd name="connsiteX4" fmla="*/ 2659419 w 5348445"/>
                <a:gd name="connsiteY4" fmla="*/ 51486 h 4237864"/>
                <a:gd name="connsiteX5" fmla="*/ 3226011 w 5348445"/>
                <a:gd name="connsiteY5" fmla="*/ 9412 h 4237864"/>
                <a:gd name="connsiteX6" fmla="*/ 4222582 w 5348445"/>
                <a:gd name="connsiteY6" fmla="*/ 723596 h 4237864"/>
                <a:gd name="connsiteX7" fmla="*/ 4271125 w 5348445"/>
                <a:gd name="connsiteY7" fmla="*/ 1738623 h 4237864"/>
                <a:gd name="connsiteX8" fmla="*/ 4769384 w 5348445"/>
                <a:gd name="connsiteY8" fmla="*/ 1580267 h 4237864"/>
                <a:gd name="connsiteX9" fmla="*/ 5348445 w 5348445"/>
                <a:gd name="connsiteY9" fmla="*/ 2174986 h 4237864"/>
                <a:gd name="connsiteX10" fmla="*/ 4286874 w 5348445"/>
                <a:gd name="connsiteY10" fmla="*/ 2427686 h 4237864"/>
                <a:gd name="connsiteX11" fmla="*/ 4228271 w 5348445"/>
                <a:gd name="connsiteY11" fmla="*/ 3489689 h 4237864"/>
                <a:gd name="connsiteX12" fmla="*/ 3499308 w 5348445"/>
                <a:gd name="connsiteY12" fmla="*/ 4237811 h 4237864"/>
                <a:gd name="connsiteX13" fmla="*/ 773108 w 5348445"/>
                <a:gd name="connsiteY13" fmla="*/ 4237474 h 4237864"/>
                <a:gd name="connsiteX14" fmla="*/ 3763 w 5348445"/>
                <a:gd name="connsiteY14" fmla="*/ 3545827 h 4237864"/>
                <a:gd name="connsiteX15" fmla="*/ 156 w 5348445"/>
                <a:gd name="connsiteY15" fmla="*/ 738327 h 4237864"/>
                <a:gd name="connsiteX0" fmla="*/ 156 w 5348445"/>
                <a:gd name="connsiteY0" fmla="*/ 738327 h 4237864"/>
                <a:gd name="connsiteX1" fmla="*/ 808833 w 5348445"/>
                <a:gd name="connsiteY1" fmla="*/ 2334 h 4237864"/>
                <a:gd name="connsiteX2" fmla="*/ 1665337 w 5348445"/>
                <a:gd name="connsiteY2" fmla="*/ 32349 h 4237864"/>
                <a:gd name="connsiteX3" fmla="*/ 2451856 w 5348445"/>
                <a:gd name="connsiteY3" fmla="*/ 312342 h 4237864"/>
                <a:gd name="connsiteX4" fmla="*/ 2659419 w 5348445"/>
                <a:gd name="connsiteY4" fmla="*/ 51486 h 4237864"/>
                <a:gd name="connsiteX5" fmla="*/ 3226011 w 5348445"/>
                <a:gd name="connsiteY5" fmla="*/ 9412 h 4237864"/>
                <a:gd name="connsiteX6" fmla="*/ 4222582 w 5348445"/>
                <a:gd name="connsiteY6" fmla="*/ 723596 h 4237864"/>
                <a:gd name="connsiteX7" fmla="*/ 4271125 w 5348445"/>
                <a:gd name="connsiteY7" fmla="*/ 1741766 h 4237864"/>
                <a:gd name="connsiteX8" fmla="*/ 4769384 w 5348445"/>
                <a:gd name="connsiteY8" fmla="*/ 1580267 h 4237864"/>
                <a:gd name="connsiteX9" fmla="*/ 5348445 w 5348445"/>
                <a:gd name="connsiteY9" fmla="*/ 2174986 h 4237864"/>
                <a:gd name="connsiteX10" fmla="*/ 4286874 w 5348445"/>
                <a:gd name="connsiteY10" fmla="*/ 2427686 h 4237864"/>
                <a:gd name="connsiteX11" fmla="*/ 4228271 w 5348445"/>
                <a:gd name="connsiteY11" fmla="*/ 3489689 h 4237864"/>
                <a:gd name="connsiteX12" fmla="*/ 3499308 w 5348445"/>
                <a:gd name="connsiteY12" fmla="*/ 4237811 h 4237864"/>
                <a:gd name="connsiteX13" fmla="*/ 773108 w 5348445"/>
                <a:gd name="connsiteY13" fmla="*/ 4237474 h 4237864"/>
                <a:gd name="connsiteX14" fmla="*/ 3763 w 5348445"/>
                <a:gd name="connsiteY14" fmla="*/ 3545827 h 4237864"/>
                <a:gd name="connsiteX15" fmla="*/ 156 w 5348445"/>
                <a:gd name="connsiteY15" fmla="*/ 738327 h 4237864"/>
                <a:gd name="connsiteX0" fmla="*/ 156 w 5348445"/>
                <a:gd name="connsiteY0" fmla="*/ 738327 h 4237864"/>
                <a:gd name="connsiteX1" fmla="*/ 808833 w 5348445"/>
                <a:gd name="connsiteY1" fmla="*/ 2334 h 4237864"/>
                <a:gd name="connsiteX2" fmla="*/ 1665337 w 5348445"/>
                <a:gd name="connsiteY2" fmla="*/ 32349 h 4237864"/>
                <a:gd name="connsiteX3" fmla="*/ 2451856 w 5348445"/>
                <a:gd name="connsiteY3" fmla="*/ 312342 h 4237864"/>
                <a:gd name="connsiteX4" fmla="*/ 2659419 w 5348445"/>
                <a:gd name="connsiteY4" fmla="*/ 51486 h 4237864"/>
                <a:gd name="connsiteX5" fmla="*/ 3226011 w 5348445"/>
                <a:gd name="connsiteY5" fmla="*/ 9412 h 4237864"/>
                <a:gd name="connsiteX6" fmla="*/ 4222582 w 5348445"/>
                <a:gd name="connsiteY6" fmla="*/ 723596 h 4237864"/>
                <a:gd name="connsiteX7" fmla="*/ 4271125 w 5348445"/>
                <a:gd name="connsiteY7" fmla="*/ 1741766 h 4237864"/>
                <a:gd name="connsiteX8" fmla="*/ 4769384 w 5348445"/>
                <a:gd name="connsiteY8" fmla="*/ 1580267 h 4237864"/>
                <a:gd name="connsiteX9" fmla="*/ 5348445 w 5348445"/>
                <a:gd name="connsiteY9" fmla="*/ 2174986 h 4237864"/>
                <a:gd name="connsiteX10" fmla="*/ 4286874 w 5348445"/>
                <a:gd name="connsiteY10" fmla="*/ 2427686 h 4237864"/>
                <a:gd name="connsiteX11" fmla="*/ 4228271 w 5348445"/>
                <a:gd name="connsiteY11" fmla="*/ 3489689 h 4237864"/>
                <a:gd name="connsiteX12" fmla="*/ 3499308 w 5348445"/>
                <a:gd name="connsiteY12" fmla="*/ 4237811 h 4237864"/>
                <a:gd name="connsiteX13" fmla="*/ 773108 w 5348445"/>
                <a:gd name="connsiteY13" fmla="*/ 4237474 h 4237864"/>
                <a:gd name="connsiteX14" fmla="*/ 3763 w 5348445"/>
                <a:gd name="connsiteY14" fmla="*/ 3545827 h 4237864"/>
                <a:gd name="connsiteX15" fmla="*/ 156 w 5348445"/>
                <a:gd name="connsiteY15" fmla="*/ 738327 h 4237864"/>
                <a:gd name="connsiteX0" fmla="*/ 156 w 5348445"/>
                <a:gd name="connsiteY0" fmla="*/ 738327 h 4237864"/>
                <a:gd name="connsiteX1" fmla="*/ 808833 w 5348445"/>
                <a:gd name="connsiteY1" fmla="*/ 2334 h 4237864"/>
                <a:gd name="connsiteX2" fmla="*/ 1665337 w 5348445"/>
                <a:gd name="connsiteY2" fmla="*/ 32349 h 4237864"/>
                <a:gd name="connsiteX3" fmla="*/ 2451856 w 5348445"/>
                <a:gd name="connsiteY3" fmla="*/ 312342 h 4237864"/>
                <a:gd name="connsiteX4" fmla="*/ 2659419 w 5348445"/>
                <a:gd name="connsiteY4" fmla="*/ 51486 h 4237864"/>
                <a:gd name="connsiteX5" fmla="*/ 3226011 w 5348445"/>
                <a:gd name="connsiteY5" fmla="*/ 9412 h 4237864"/>
                <a:gd name="connsiteX6" fmla="*/ 4222582 w 5348445"/>
                <a:gd name="connsiteY6" fmla="*/ 723596 h 4237864"/>
                <a:gd name="connsiteX7" fmla="*/ 4271125 w 5348445"/>
                <a:gd name="connsiteY7" fmla="*/ 1741766 h 4237864"/>
                <a:gd name="connsiteX8" fmla="*/ 4769384 w 5348445"/>
                <a:gd name="connsiteY8" fmla="*/ 1580267 h 4237864"/>
                <a:gd name="connsiteX9" fmla="*/ 5348445 w 5348445"/>
                <a:gd name="connsiteY9" fmla="*/ 2174986 h 4237864"/>
                <a:gd name="connsiteX10" fmla="*/ 4286874 w 5348445"/>
                <a:gd name="connsiteY10" fmla="*/ 2427686 h 4237864"/>
                <a:gd name="connsiteX11" fmla="*/ 4228271 w 5348445"/>
                <a:gd name="connsiteY11" fmla="*/ 3489689 h 4237864"/>
                <a:gd name="connsiteX12" fmla="*/ 3499308 w 5348445"/>
                <a:gd name="connsiteY12" fmla="*/ 4237811 h 4237864"/>
                <a:gd name="connsiteX13" fmla="*/ 773108 w 5348445"/>
                <a:gd name="connsiteY13" fmla="*/ 4237474 h 4237864"/>
                <a:gd name="connsiteX14" fmla="*/ 3763 w 5348445"/>
                <a:gd name="connsiteY14" fmla="*/ 3545827 h 4237864"/>
                <a:gd name="connsiteX15" fmla="*/ 156 w 5348445"/>
                <a:gd name="connsiteY15" fmla="*/ 738327 h 4237864"/>
                <a:gd name="connsiteX0" fmla="*/ 156 w 5348715"/>
                <a:gd name="connsiteY0" fmla="*/ 738327 h 4237864"/>
                <a:gd name="connsiteX1" fmla="*/ 808833 w 5348715"/>
                <a:gd name="connsiteY1" fmla="*/ 2334 h 4237864"/>
                <a:gd name="connsiteX2" fmla="*/ 1665337 w 5348715"/>
                <a:gd name="connsiteY2" fmla="*/ 32349 h 4237864"/>
                <a:gd name="connsiteX3" fmla="*/ 2451856 w 5348715"/>
                <a:gd name="connsiteY3" fmla="*/ 312342 h 4237864"/>
                <a:gd name="connsiteX4" fmla="*/ 2659419 w 5348715"/>
                <a:gd name="connsiteY4" fmla="*/ 51486 h 4237864"/>
                <a:gd name="connsiteX5" fmla="*/ 3226011 w 5348715"/>
                <a:gd name="connsiteY5" fmla="*/ 9412 h 4237864"/>
                <a:gd name="connsiteX6" fmla="*/ 4222582 w 5348715"/>
                <a:gd name="connsiteY6" fmla="*/ 723596 h 4237864"/>
                <a:gd name="connsiteX7" fmla="*/ 4271125 w 5348715"/>
                <a:gd name="connsiteY7" fmla="*/ 1741766 h 4237864"/>
                <a:gd name="connsiteX8" fmla="*/ 4769384 w 5348715"/>
                <a:gd name="connsiteY8" fmla="*/ 1580267 h 4237864"/>
                <a:gd name="connsiteX9" fmla="*/ 5348445 w 5348715"/>
                <a:gd name="connsiteY9" fmla="*/ 2174986 h 4237864"/>
                <a:gd name="connsiteX10" fmla="*/ 4286874 w 5348715"/>
                <a:gd name="connsiteY10" fmla="*/ 2427686 h 4237864"/>
                <a:gd name="connsiteX11" fmla="*/ 4228271 w 5348715"/>
                <a:gd name="connsiteY11" fmla="*/ 3489689 h 4237864"/>
                <a:gd name="connsiteX12" fmla="*/ 3499308 w 5348715"/>
                <a:gd name="connsiteY12" fmla="*/ 4237811 h 4237864"/>
                <a:gd name="connsiteX13" fmla="*/ 773108 w 5348715"/>
                <a:gd name="connsiteY13" fmla="*/ 4237474 h 4237864"/>
                <a:gd name="connsiteX14" fmla="*/ 3763 w 5348715"/>
                <a:gd name="connsiteY14" fmla="*/ 3545827 h 4237864"/>
                <a:gd name="connsiteX15" fmla="*/ 156 w 5348715"/>
                <a:gd name="connsiteY15" fmla="*/ 738327 h 4237864"/>
                <a:gd name="connsiteX0" fmla="*/ 156 w 5348851"/>
                <a:gd name="connsiteY0" fmla="*/ 738327 h 4237864"/>
                <a:gd name="connsiteX1" fmla="*/ 808833 w 5348851"/>
                <a:gd name="connsiteY1" fmla="*/ 2334 h 4237864"/>
                <a:gd name="connsiteX2" fmla="*/ 1665337 w 5348851"/>
                <a:gd name="connsiteY2" fmla="*/ 32349 h 4237864"/>
                <a:gd name="connsiteX3" fmla="*/ 2451856 w 5348851"/>
                <a:gd name="connsiteY3" fmla="*/ 312342 h 4237864"/>
                <a:gd name="connsiteX4" fmla="*/ 2659419 w 5348851"/>
                <a:gd name="connsiteY4" fmla="*/ 51486 h 4237864"/>
                <a:gd name="connsiteX5" fmla="*/ 3226011 w 5348851"/>
                <a:gd name="connsiteY5" fmla="*/ 9412 h 4237864"/>
                <a:gd name="connsiteX6" fmla="*/ 4222582 w 5348851"/>
                <a:gd name="connsiteY6" fmla="*/ 723596 h 4237864"/>
                <a:gd name="connsiteX7" fmla="*/ 4271125 w 5348851"/>
                <a:gd name="connsiteY7" fmla="*/ 1741766 h 4237864"/>
                <a:gd name="connsiteX8" fmla="*/ 4769384 w 5348851"/>
                <a:gd name="connsiteY8" fmla="*/ 1580267 h 4237864"/>
                <a:gd name="connsiteX9" fmla="*/ 5348445 w 5348851"/>
                <a:gd name="connsiteY9" fmla="*/ 2174986 h 4237864"/>
                <a:gd name="connsiteX10" fmla="*/ 4286874 w 5348851"/>
                <a:gd name="connsiteY10" fmla="*/ 2427686 h 4237864"/>
                <a:gd name="connsiteX11" fmla="*/ 4228271 w 5348851"/>
                <a:gd name="connsiteY11" fmla="*/ 3489689 h 4237864"/>
                <a:gd name="connsiteX12" fmla="*/ 3499308 w 5348851"/>
                <a:gd name="connsiteY12" fmla="*/ 4237811 h 4237864"/>
                <a:gd name="connsiteX13" fmla="*/ 773108 w 5348851"/>
                <a:gd name="connsiteY13" fmla="*/ 4237474 h 4237864"/>
                <a:gd name="connsiteX14" fmla="*/ 3763 w 5348851"/>
                <a:gd name="connsiteY14" fmla="*/ 3545827 h 4237864"/>
                <a:gd name="connsiteX15" fmla="*/ 156 w 5348851"/>
                <a:gd name="connsiteY15" fmla="*/ 738327 h 4237864"/>
                <a:gd name="connsiteX0" fmla="*/ 156 w 5348715"/>
                <a:gd name="connsiteY0" fmla="*/ 738327 h 4237864"/>
                <a:gd name="connsiteX1" fmla="*/ 808833 w 5348715"/>
                <a:gd name="connsiteY1" fmla="*/ 2334 h 4237864"/>
                <a:gd name="connsiteX2" fmla="*/ 1665337 w 5348715"/>
                <a:gd name="connsiteY2" fmla="*/ 32349 h 4237864"/>
                <a:gd name="connsiteX3" fmla="*/ 2451856 w 5348715"/>
                <a:gd name="connsiteY3" fmla="*/ 312342 h 4237864"/>
                <a:gd name="connsiteX4" fmla="*/ 2659419 w 5348715"/>
                <a:gd name="connsiteY4" fmla="*/ 51486 h 4237864"/>
                <a:gd name="connsiteX5" fmla="*/ 3226011 w 5348715"/>
                <a:gd name="connsiteY5" fmla="*/ 9412 h 4237864"/>
                <a:gd name="connsiteX6" fmla="*/ 4222582 w 5348715"/>
                <a:gd name="connsiteY6" fmla="*/ 723596 h 4237864"/>
                <a:gd name="connsiteX7" fmla="*/ 4271125 w 5348715"/>
                <a:gd name="connsiteY7" fmla="*/ 1741766 h 4237864"/>
                <a:gd name="connsiteX8" fmla="*/ 4769384 w 5348715"/>
                <a:gd name="connsiteY8" fmla="*/ 1580267 h 4237864"/>
                <a:gd name="connsiteX9" fmla="*/ 5348445 w 5348715"/>
                <a:gd name="connsiteY9" fmla="*/ 2174986 h 4237864"/>
                <a:gd name="connsiteX10" fmla="*/ 4286874 w 5348715"/>
                <a:gd name="connsiteY10" fmla="*/ 2427686 h 4237864"/>
                <a:gd name="connsiteX11" fmla="*/ 4228271 w 5348715"/>
                <a:gd name="connsiteY11" fmla="*/ 3489689 h 4237864"/>
                <a:gd name="connsiteX12" fmla="*/ 3499308 w 5348715"/>
                <a:gd name="connsiteY12" fmla="*/ 4237811 h 4237864"/>
                <a:gd name="connsiteX13" fmla="*/ 773108 w 5348715"/>
                <a:gd name="connsiteY13" fmla="*/ 4237474 h 4237864"/>
                <a:gd name="connsiteX14" fmla="*/ 3763 w 5348715"/>
                <a:gd name="connsiteY14" fmla="*/ 3545827 h 4237864"/>
                <a:gd name="connsiteX15" fmla="*/ 156 w 5348715"/>
                <a:gd name="connsiteY15" fmla="*/ 738327 h 4237864"/>
                <a:gd name="connsiteX0" fmla="*/ 156 w 5348715"/>
                <a:gd name="connsiteY0" fmla="*/ 738327 h 4237864"/>
                <a:gd name="connsiteX1" fmla="*/ 808833 w 5348715"/>
                <a:gd name="connsiteY1" fmla="*/ 2334 h 4237864"/>
                <a:gd name="connsiteX2" fmla="*/ 1665337 w 5348715"/>
                <a:gd name="connsiteY2" fmla="*/ 32349 h 4237864"/>
                <a:gd name="connsiteX3" fmla="*/ 2451856 w 5348715"/>
                <a:gd name="connsiteY3" fmla="*/ 312342 h 4237864"/>
                <a:gd name="connsiteX4" fmla="*/ 2659419 w 5348715"/>
                <a:gd name="connsiteY4" fmla="*/ 51486 h 4237864"/>
                <a:gd name="connsiteX5" fmla="*/ 3226011 w 5348715"/>
                <a:gd name="connsiteY5" fmla="*/ 9412 h 4237864"/>
                <a:gd name="connsiteX6" fmla="*/ 4222582 w 5348715"/>
                <a:gd name="connsiteY6" fmla="*/ 723596 h 4237864"/>
                <a:gd name="connsiteX7" fmla="*/ 4271125 w 5348715"/>
                <a:gd name="connsiteY7" fmla="*/ 1741766 h 4237864"/>
                <a:gd name="connsiteX8" fmla="*/ 4769384 w 5348715"/>
                <a:gd name="connsiteY8" fmla="*/ 1580267 h 4237864"/>
                <a:gd name="connsiteX9" fmla="*/ 5348445 w 5348715"/>
                <a:gd name="connsiteY9" fmla="*/ 2174986 h 4237864"/>
                <a:gd name="connsiteX10" fmla="*/ 4286874 w 5348715"/>
                <a:gd name="connsiteY10" fmla="*/ 2427686 h 4237864"/>
                <a:gd name="connsiteX11" fmla="*/ 4228271 w 5348715"/>
                <a:gd name="connsiteY11" fmla="*/ 3489689 h 4237864"/>
                <a:gd name="connsiteX12" fmla="*/ 3499308 w 5348715"/>
                <a:gd name="connsiteY12" fmla="*/ 4237811 h 4237864"/>
                <a:gd name="connsiteX13" fmla="*/ 773108 w 5348715"/>
                <a:gd name="connsiteY13" fmla="*/ 4237474 h 4237864"/>
                <a:gd name="connsiteX14" fmla="*/ 3763 w 5348715"/>
                <a:gd name="connsiteY14" fmla="*/ 3545827 h 4237864"/>
                <a:gd name="connsiteX15" fmla="*/ 156 w 5348715"/>
                <a:gd name="connsiteY15" fmla="*/ 738327 h 4237864"/>
                <a:gd name="connsiteX0" fmla="*/ 156 w 5348715"/>
                <a:gd name="connsiteY0" fmla="*/ 738327 h 4237864"/>
                <a:gd name="connsiteX1" fmla="*/ 808833 w 5348715"/>
                <a:gd name="connsiteY1" fmla="*/ 2334 h 4237864"/>
                <a:gd name="connsiteX2" fmla="*/ 1665337 w 5348715"/>
                <a:gd name="connsiteY2" fmla="*/ 32349 h 4237864"/>
                <a:gd name="connsiteX3" fmla="*/ 2451856 w 5348715"/>
                <a:gd name="connsiteY3" fmla="*/ 312342 h 4237864"/>
                <a:gd name="connsiteX4" fmla="*/ 2659419 w 5348715"/>
                <a:gd name="connsiteY4" fmla="*/ 51486 h 4237864"/>
                <a:gd name="connsiteX5" fmla="*/ 3226011 w 5348715"/>
                <a:gd name="connsiteY5" fmla="*/ 9412 h 4237864"/>
                <a:gd name="connsiteX6" fmla="*/ 4222582 w 5348715"/>
                <a:gd name="connsiteY6" fmla="*/ 723596 h 4237864"/>
                <a:gd name="connsiteX7" fmla="*/ 4271125 w 5348715"/>
                <a:gd name="connsiteY7" fmla="*/ 1741766 h 4237864"/>
                <a:gd name="connsiteX8" fmla="*/ 4769384 w 5348715"/>
                <a:gd name="connsiteY8" fmla="*/ 1580267 h 4237864"/>
                <a:gd name="connsiteX9" fmla="*/ 5348445 w 5348715"/>
                <a:gd name="connsiteY9" fmla="*/ 2174986 h 4237864"/>
                <a:gd name="connsiteX10" fmla="*/ 4286874 w 5348715"/>
                <a:gd name="connsiteY10" fmla="*/ 2427686 h 4237864"/>
                <a:gd name="connsiteX11" fmla="*/ 4228271 w 5348715"/>
                <a:gd name="connsiteY11" fmla="*/ 3489689 h 4237864"/>
                <a:gd name="connsiteX12" fmla="*/ 3499308 w 5348715"/>
                <a:gd name="connsiteY12" fmla="*/ 4237811 h 4237864"/>
                <a:gd name="connsiteX13" fmla="*/ 773108 w 5348715"/>
                <a:gd name="connsiteY13" fmla="*/ 4237474 h 4237864"/>
                <a:gd name="connsiteX14" fmla="*/ 3763 w 5348715"/>
                <a:gd name="connsiteY14" fmla="*/ 3545827 h 4237864"/>
                <a:gd name="connsiteX15" fmla="*/ 156 w 5348715"/>
                <a:gd name="connsiteY15" fmla="*/ 738327 h 4237864"/>
                <a:gd name="connsiteX0" fmla="*/ 156 w 5348715"/>
                <a:gd name="connsiteY0" fmla="*/ 738327 h 4237864"/>
                <a:gd name="connsiteX1" fmla="*/ 808833 w 5348715"/>
                <a:gd name="connsiteY1" fmla="*/ 2334 h 4237864"/>
                <a:gd name="connsiteX2" fmla="*/ 1665337 w 5348715"/>
                <a:gd name="connsiteY2" fmla="*/ 32349 h 4237864"/>
                <a:gd name="connsiteX3" fmla="*/ 2451856 w 5348715"/>
                <a:gd name="connsiteY3" fmla="*/ 312342 h 4237864"/>
                <a:gd name="connsiteX4" fmla="*/ 2659419 w 5348715"/>
                <a:gd name="connsiteY4" fmla="*/ 51486 h 4237864"/>
                <a:gd name="connsiteX5" fmla="*/ 3226011 w 5348715"/>
                <a:gd name="connsiteY5" fmla="*/ 9412 h 4237864"/>
                <a:gd name="connsiteX6" fmla="*/ 4222582 w 5348715"/>
                <a:gd name="connsiteY6" fmla="*/ 723596 h 4237864"/>
                <a:gd name="connsiteX7" fmla="*/ 4271125 w 5348715"/>
                <a:gd name="connsiteY7" fmla="*/ 1741766 h 4237864"/>
                <a:gd name="connsiteX8" fmla="*/ 4769384 w 5348715"/>
                <a:gd name="connsiteY8" fmla="*/ 1580267 h 4237864"/>
                <a:gd name="connsiteX9" fmla="*/ 5348445 w 5348715"/>
                <a:gd name="connsiteY9" fmla="*/ 2174986 h 4237864"/>
                <a:gd name="connsiteX10" fmla="*/ 4286874 w 5348715"/>
                <a:gd name="connsiteY10" fmla="*/ 2427686 h 4237864"/>
                <a:gd name="connsiteX11" fmla="*/ 4228271 w 5348715"/>
                <a:gd name="connsiteY11" fmla="*/ 3489689 h 4237864"/>
                <a:gd name="connsiteX12" fmla="*/ 3499308 w 5348715"/>
                <a:gd name="connsiteY12" fmla="*/ 4237811 h 4237864"/>
                <a:gd name="connsiteX13" fmla="*/ 773108 w 5348715"/>
                <a:gd name="connsiteY13" fmla="*/ 4237474 h 4237864"/>
                <a:gd name="connsiteX14" fmla="*/ 3763 w 5348715"/>
                <a:gd name="connsiteY14" fmla="*/ 3545827 h 4237864"/>
                <a:gd name="connsiteX15" fmla="*/ 156 w 5348715"/>
                <a:gd name="connsiteY15" fmla="*/ 738327 h 4237864"/>
                <a:gd name="connsiteX0" fmla="*/ 156 w 5348715"/>
                <a:gd name="connsiteY0" fmla="*/ 738327 h 4237864"/>
                <a:gd name="connsiteX1" fmla="*/ 808833 w 5348715"/>
                <a:gd name="connsiteY1" fmla="*/ 2334 h 4237864"/>
                <a:gd name="connsiteX2" fmla="*/ 1665337 w 5348715"/>
                <a:gd name="connsiteY2" fmla="*/ 32349 h 4237864"/>
                <a:gd name="connsiteX3" fmla="*/ 2451856 w 5348715"/>
                <a:gd name="connsiteY3" fmla="*/ 312342 h 4237864"/>
                <a:gd name="connsiteX4" fmla="*/ 2659419 w 5348715"/>
                <a:gd name="connsiteY4" fmla="*/ 51486 h 4237864"/>
                <a:gd name="connsiteX5" fmla="*/ 3226011 w 5348715"/>
                <a:gd name="connsiteY5" fmla="*/ 9412 h 4237864"/>
                <a:gd name="connsiteX6" fmla="*/ 4222582 w 5348715"/>
                <a:gd name="connsiteY6" fmla="*/ 723596 h 4237864"/>
                <a:gd name="connsiteX7" fmla="*/ 4271125 w 5348715"/>
                <a:gd name="connsiteY7" fmla="*/ 1741766 h 4237864"/>
                <a:gd name="connsiteX8" fmla="*/ 4769384 w 5348715"/>
                <a:gd name="connsiteY8" fmla="*/ 1580267 h 4237864"/>
                <a:gd name="connsiteX9" fmla="*/ 5348445 w 5348715"/>
                <a:gd name="connsiteY9" fmla="*/ 2174986 h 4237864"/>
                <a:gd name="connsiteX10" fmla="*/ 4286874 w 5348715"/>
                <a:gd name="connsiteY10" fmla="*/ 2427686 h 4237864"/>
                <a:gd name="connsiteX11" fmla="*/ 4228271 w 5348715"/>
                <a:gd name="connsiteY11" fmla="*/ 3489689 h 4237864"/>
                <a:gd name="connsiteX12" fmla="*/ 3499308 w 5348715"/>
                <a:gd name="connsiteY12" fmla="*/ 4237811 h 4237864"/>
                <a:gd name="connsiteX13" fmla="*/ 773108 w 5348715"/>
                <a:gd name="connsiteY13" fmla="*/ 4237474 h 4237864"/>
                <a:gd name="connsiteX14" fmla="*/ 3763 w 5348715"/>
                <a:gd name="connsiteY14" fmla="*/ 3545827 h 4237864"/>
                <a:gd name="connsiteX15" fmla="*/ 156 w 5348715"/>
                <a:gd name="connsiteY15" fmla="*/ 738327 h 42378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348715" h="4237864">
                  <a:moveTo>
                    <a:pt x="156" y="738327"/>
                  </a:moveTo>
                  <a:cubicBezTo>
                    <a:pt x="-7377" y="528413"/>
                    <a:pt x="258176" y="48827"/>
                    <a:pt x="808833" y="2334"/>
                  </a:cubicBezTo>
                  <a:cubicBezTo>
                    <a:pt x="1100866" y="-724"/>
                    <a:pt x="1386367" y="-7047"/>
                    <a:pt x="1665337" y="32349"/>
                  </a:cubicBezTo>
                  <a:cubicBezTo>
                    <a:pt x="645173" y="1237112"/>
                    <a:pt x="3112791" y="1419705"/>
                    <a:pt x="2451856" y="312342"/>
                  </a:cubicBezTo>
                  <a:cubicBezTo>
                    <a:pt x="2413275" y="244984"/>
                    <a:pt x="2320960" y="93559"/>
                    <a:pt x="2659419" y="51486"/>
                  </a:cubicBezTo>
                  <a:cubicBezTo>
                    <a:pt x="2857710" y="15465"/>
                    <a:pt x="3040290" y="1441"/>
                    <a:pt x="3226011" y="9412"/>
                  </a:cubicBezTo>
                  <a:cubicBezTo>
                    <a:pt x="4042111" y="-29047"/>
                    <a:pt x="4185765" y="520100"/>
                    <a:pt x="4222582" y="723596"/>
                  </a:cubicBezTo>
                  <a:cubicBezTo>
                    <a:pt x="4227241" y="1030516"/>
                    <a:pt x="4260181" y="1459984"/>
                    <a:pt x="4271125" y="1741766"/>
                  </a:cubicBezTo>
                  <a:cubicBezTo>
                    <a:pt x="4286382" y="1892180"/>
                    <a:pt x="4405334" y="1816351"/>
                    <a:pt x="4769384" y="1580267"/>
                  </a:cubicBezTo>
                  <a:cubicBezTo>
                    <a:pt x="5018965" y="1417146"/>
                    <a:pt x="5359672" y="1869909"/>
                    <a:pt x="5348445" y="2174986"/>
                  </a:cubicBezTo>
                  <a:cubicBezTo>
                    <a:pt x="5318241" y="3060497"/>
                    <a:pt x="4794702" y="2799082"/>
                    <a:pt x="4286874" y="2427686"/>
                  </a:cubicBezTo>
                  <a:cubicBezTo>
                    <a:pt x="4235917" y="2718843"/>
                    <a:pt x="4247805" y="3135688"/>
                    <a:pt x="4228271" y="3489689"/>
                  </a:cubicBezTo>
                  <a:cubicBezTo>
                    <a:pt x="4201391" y="3890820"/>
                    <a:pt x="3757344" y="4242872"/>
                    <a:pt x="3499308" y="4237811"/>
                  </a:cubicBezTo>
                  <a:lnTo>
                    <a:pt x="773108" y="4237474"/>
                  </a:lnTo>
                  <a:cubicBezTo>
                    <a:pt x="323831" y="4233434"/>
                    <a:pt x="8255" y="3786378"/>
                    <a:pt x="3763" y="3545827"/>
                  </a:cubicBezTo>
                  <a:cubicBezTo>
                    <a:pt x="2561" y="2354957"/>
                    <a:pt x="1358" y="1929197"/>
                    <a:pt x="156" y="73832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39" name="Rectangle 38"/>
            <p:cNvSpPr/>
            <p:nvPr/>
          </p:nvSpPr>
          <p:spPr>
            <a:xfrm>
              <a:off x="3804494" y="2330538"/>
              <a:ext cx="977643" cy="35020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vi-VN" dirty="0">
                  <a:solidFill>
                    <a:schemeClr val="bg1"/>
                  </a:solidFill>
                  <a:latin typeface="+mj-lt"/>
                  <a:ea typeface="+mn-ea"/>
                  <a:cs typeface="+mn-ea"/>
                  <a:sym typeface="+mn-lt"/>
                </a:rPr>
                <a:t>Element</a:t>
              </a:r>
              <a:endParaRPr lang="en-US" dirty="0">
                <a:solidFill>
                  <a:schemeClr val="bg1"/>
                </a:solidFill>
                <a:latin typeface="+mj-lt"/>
                <a:ea typeface="+mn-ea"/>
                <a:cs typeface="+mn-ea"/>
                <a:sym typeface="+mn-lt"/>
              </a:endParaRPr>
            </a:p>
          </p:txBody>
        </p:sp>
        <p:grpSp>
          <p:nvGrpSpPr>
            <p:cNvPr id="40" name="Group 39"/>
            <p:cNvGrpSpPr/>
            <p:nvPr/>
          </p:nvGrpSpPr>
          <p:grpSpPr>
            <a:xfrm>
              <a:off x="4133543" y="1799927"/>
              <a:ext cx="307185" cy="410047"/>
              <a:chOff x="5278438" y="7021513"/>
              <a:chExt cx="696912" cy="930275"/>
            </a:xfrm>
            <a:solidFill>
              <a:schemeClr val="bg1"/>
            </a:solidFill>
          </p:grpSpPr>
          <p:sp>
            <p:nvSpPr>
              <p:cNvPr id="41" name="AutoShape 115"/>
              <p:cNvSpPr>
                <a:spLocks/>
              </p:cNvSpPr>
              <p:nvPr/>
            </p:nvSpPr>
            <p:spPr bwMode="auto">
              <a:xfrm>
                <a:off x="5278438" y="7021513"/>
                <a:ext cx="696912" cy="93027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800" y="12825"/>
                    </a:moveTo>
                    <a:lnTo>
                      <a:pt x="19800" y="13500"/>
                    </a:lnTo>
                    <a:lnTo>
                      <a:pt x="19800" y="14850"/>
                    </a:lnTo>
                    <a:lnTo>
                      <a:pt x="19800" y="15525"/>
                    </a:lnTo>
                    <a:cubicBezTo>
                      <a:pt x="19800" y="18129"/>
                      <a:pt x="16972" y="20249"/>
                      <a:pt x="13499" y="20249"/>
                    </a:cubicBezTo>
                    <a:lnTo>
                      <a:pt x="8099" y="20249"/>
                    </a:lnTo>
                    <a:cubicBezTo>
                      <a:pt x="4627" y="20249"/>
                      <a:pt x="1800" y="18129"/>
                      <a:pt x="1800" y="15525"/>
                    </a:cubicBezTo>
                    <a:lnTo>
                      <a:pt x="1800" y="14850"/>
                    </a:lnTo>
                    <a:lnTo>
                      <a:pt x="1800" y="13500"/>
                    </a:lnTo>
                    <a:lnTo>
                      <a:pt x="1800" y="12825"/>
                    </a:lnTo>
                    <a:lnTo>
                      <a:pt x="1800" y="10800"/>
                    </a:lnTo>
                    <a:cubicBezTo>
                      <a:pt x="1800" y="10427"/>
                      <a:pt x="2203" y="10124"/>
                      <a:pt x="2699" y="10124"/>
                    </a:cubicBezTo>
                    <a:lnTo>
                      <a:pt x="4499" y="10124"/>
                    </a:lnTo>
                    <a:lnTo>
                      <a:pt x="17100" y="10124"/>
                    </a:lnTo>
                    <a:lnTo>
                      <a:pt x="18899" y="10124"/>
                    </a:lnTo>
                    <a:cubicBezTo>
                      <a:pt x="19396" y="10124"/>
                      <a:pt x="19800" y="10427"/>
                      <a:pt x="19800" y="10800"/>
                    </a:cubicBezTo>
                    <a:cubicBezTo>
                      <a:pt x="19800" y="10800"/>
                      <a:pt x="19800" y="12825"/>
                      <a:pt x="19800" y="12825"/>
                    </a:cubicBezTo>
                    <a:close/>
                    <a:moveTo>
                      <a:pt x="14400" y="6075"/>
                    </a:moveTo>
                    <a:lnTo>
                      <a:pt x="14400" y="6076"/>
                    </a:lnTo>
                    <a:lnTo>
                      <a:pt x="14400" y="8774"/>
                    </a:lnTo>
                    <a:lnTo>
                      <a:pt x="7200" y="8774"/>
                    </a:lnTo>
                    <a:lnTo>
                      <a:pt x="7200" y="6076"/>
                    </a:lnTo>
                    <a:lnTo>
                      <a:pt x="7200" y="6075"/>
                    </a:lnTo>
                    <a:cubicBezTo>
                      <a:pt x="7200" y="4583"/>
                      <a:pt x="8811" y="3375"/>
                      <a:pt x="10800" y="3375"/>
                    </a:cubicBezTo>
                    <a:cubicBezTo>
                      <a:pt x="12788" y="3375"/>
                      <a:pt x="14400" y="4583"/>
                      <a:pt x="14400" y="6075"/>
                    </a:cubicBezTo>
                    <a:moveTo>
                      <a:pt x="4499" y="6075"/>
                    </a:moveTo>
                    <a:cubicBezTo>
                      <a:pt x="4499" y="3465"/>
                      <a:pt x="7320" y="1350"/>
                      <a:pt x="10800" y="1350"/>
                    </a:cubicBezTo>
                    <a:cubicBezTo>
                      <a:pt x="14279" y="1350"/>
                      <a:pt x="17100" y="3465"/>
                      <a:pt x="17100" y="6075"/>
                    </a:cubicBezTo>
                    <a:lnTo>
                      <a:pt x="17100" y="8774"/>
                    </a:lnTo>
                    <a:lnTo>
                      <a:pt x="15299" y="8774"/>
                    </a:lnTo>
                    <a:lnTo>
                      <a:pt x="15299" y="6076"/>
                    </a:lnTo>
                    <a:cubicBezTo>
                      <a:pt x="15299" y="4212"/>
                      <a:pt x="13285" y="2701"/>
                      <a:pt x="10800" y="2701"/>
                    </a:cubicBezTo>
                    <a:cubicBezTo>
                      <a:pt x="8314" y="2701"/>
                      <a:pt x="6299" y="4212"/>
                      <a:pt x="6299" y="6076"/>
                    </a:cubicBezTo>
                    <a:lnTo>
                      <a:pt x="6299" y="8774"/>
                    </a:lnTo>
                    <a:lnTo>
                      <a:pt x="4499" y="8774"/>
                    </a:lnTo>
                    <a:cubicBezTo>
                      <a:pt x="4499" y="8774"/>
                      <a:pt x="4499" y="6075"/>
                      <a:pt x="4499" y="6075"/>
                    </a:cubicBezTo>
                    <a:close/>
                    <a:moveTo>
                      <a:pt x="18899" y="8774"/>
                    </a:moveTo>
                    <a:lnTo>
                      <a:pt x="18899" y="6075"/>
                    </a:lnTo>
                    <a:cubicBezTo>
                      <a:pt x="18899" y="2719"/>
                      <a:pt x="15274" y="0"/>
                      <a:pt x="10800" y="0"/>
                    </a:cubicBezTo>
                    <a:cubicBezTo>
                      <a:pt x="6325" y="0"/>
                      <a:pt x="2699" y="2719"/>
                      <a:pt x="2699" y="6075"/>
                    </a:cubicBezTo>
                    <a:lnTo>
                      <a:pt x="2699" y="8774"/>
                    </a:lnTo>
                    <a:cubicBezTo>
                      <a:pt x="1208" y="8774"/>
                      <a:pt x="0" y="9681"/>
                      <a:pt x="0" y="10800"/>
                    </a:cubicBezTo>
                    <a:lnTo>
                      <a:pt x="0" y="12825"/>
                    </a:lnTo>
                    <a:lnTo>
                      <a:pt x="0" y="13500"/>
                    </a:lnTo>
                    <a:lnTo>
                      <a:pt x="0" y="14850"/>
                    </a:lnTo>
                    <a:lnTo>
                      <a:pt x="0" y="15525"/>
                    </a:lnTo>
                    <a:cubicBezTo>
                      <a:pt x="0" y="18880"/>
                      <a:pt x="3625" y="21599"/>
                      <a:pt x="8099" y="21599"/>
                    </a:cubicBezTo>
                    <a:lnTo>
                      <a:pt x="13499" y="21599"/>
                    </a:lnTo>
                    <a:cubicBezTo>
                      <a:pt x="17974" y="21599"/>
                      <a:pt x="21600" y="18880"/>
                      <a:pt x="21600" y="15525"/>
                    </a:cubicBezTo>
                    <a:lnTo>
                      <a:pt x="21600" y="14850"/>
                    </a:lnTo>
                    <a:lnTo>
                      <a:pt x="21600" y="13500"/>
                    </a:lnTo>
                    <a:lnTo>
                      <a:pt x="21600" y="12825"/>
                    </a:lnTo>
                    <a:lnTo>
                      <a:pt x="21600" y="10800"/>
                    </a:lnTo>
                    <a:cubicBezTo>
                      <a:pt x="21600" y="9681"/>
                      <a:pt x="20391" y="8774"/>
                      <a:pt x="18899" y="8774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40181" tIns="40181" rIns="40181" bIns="40181" anchor="ctr"/>
              <a:lstStyle/>
              <a:p>
                <a:pPr defTabSz="482163"/>
                <a:endParaRPr lang="en-US" sz="3164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+mj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42" name="AutoShape 116"/>
              <p:cNvSpPr>
                <a:spLocks/>
              </p:cNvSpPr>
              <p:nvPr/>
            </p:nvSpPr>
            <p:spPr bwMode="auto">
              <a:xfrm>
                <a:off x="5568950" y="7573963"/>
                <a:ext cx="115888" cy="17462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0"/>
                    </a:moveTo>
                    <a:cubicBezTo>
                      <a:pt x="4838" y="0"/>
                      <a:pt x="0" y="3226"/>
                      <a:pt x="0" y="7201"/>
                    </a:cubicBezTo>
                    <a:cubicBezTo>
                      <a:pt x="0" y="9390"/>
                      <a:pt x="1798" y="13537"/>
                      <a:pt x="3601" y="16821"/>
                    </a:cubicBezTo>
                    <a:cubicBezTo>
                      <a:pt x="5070" y="19493"/>
                      <a:pt x="6916" y="21600"/>
                      <a:pt x="10800" y="21600"/>
                    </a:cubicBezTo>
                    <a:cubicBezTo>
                      <a:pt x="15016" y="21600"/>
                      <a:pt x="16529" y="19514"/>
                      <a:pt x="18003" y="16858"/>
                    </a:cubicBezTo>
                    <a:cubicBezTo>
                      <a:pt x="19828" y="13567"/>
                      <a:pt x="21600" y="9397"/>
                      <a:pt x="21600" y="7201"/>
                    </a:cubicBezTo>
                    <a:cubicBezTo>
                      <a:pt x="21600" y="3226"/>
                      <a:pt x="16761" y="0"/>
                      <a:pt x="1080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40181" tIns="40181" rIns="40181" bIns="40181" anchor="ctr"/>
              <a:lstStyle/>
              <a:p>
                <a:pPr defTabSz="482163"/>
                <a:endParaRPr lang="en-US" sz="3164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+mj-lt"/>
                  <a:ea typeface="+mn-ea"/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43" name="Group 42"/>
          <p:cNvGrpSpPr/>
          <p:nvPr/>
        </p:nvGrpSpPr>
        <p:grpSpPr>
          <a:xfrm>
            <a:off x="5222557" y="1698229"/>
            <a:ext cx="1623346" cy="1286200"/>
            <a:chOff x="4951694" y="1610261"/>
            <a:chExt cx="1539257" cy="1219575"/>
          </a:xfrm>
        </p:grpSpPr>
        <p:sp>
          <p:nvSpPr>
            <p:cNvPr id="44" name="Rectangle 4"/>
            <p:cNvSpPr/>
            <p:nvPr/>
          </p:nvSpPr>
          <p:spPr>
            <a:xfrm rot="10800000">
              <a:off x="4951694" y="1610261"/>
              <a:ext cx="1539257" cy="1219575"/>
            </a:xfrm>
            <a:custGeom>
              <a:avLst/>
              <a:gdLst>
                <a:gd name="connsiteX0" fmla="*/ 0 w 5306094"/>
                <a:gd name="connsiteY0" fmla="*/ 0 h 4224272"/>
                <a:gd name="connsiteX1" fmla="*/ 5306094 w 5306094"/>
                <a:gd name="connsiteY1" fmla="*/ 0 h 4224272"/>
                <a:gd name="connsiteX2" fmla="*/ 5306094 w 5306094"/>
                <a:gd name="connsiteY2" fmla="*/ 4224272 h 4224272"/>
                <a:gd name="connsiteX3" fmla="*/ 0 w 5306094"/>
                <a:gd name="connsiteY3" fmla="*/ 4224272 h 4224272"/>
                <a:gd name="connsiteX4" fmla="*/ 0 w 5306094"/>
                <a:gd name="connsiteY4" fmla="*/ 0 h 4224272"/>
                <a:gd name="connsiteX0" fmla="*/ 0 w 5306094"/>
                <a:gd name="connsiteY0" fmla="*/ 12879 h 4237151"/>
                <a:gd name="connsiteX1" fmla="*/ 1622737 w 5306094"/>
                <a:gd name="connsiteY1" fmla="*/ 0 h 4237151"/>
                <a:gd name="connsiteX2" fmla="*/ 5306094 w 5306094"/>
                <a:gd name="connsiteY2" fmla="*/ 12879 h 4237151"/>
                <a:gd name="connsiteX3" fmla="*/ 5306094 w 5306094"/>
                <a:gd name="connsiteY3" fmla="*/ 4237151 h 4237151"/>
                <a:gd name="connsiteX4" fmla="*/ 0 w 5306094"/>
                <a:gd name="connsiteY4" fmla="*/ 4237151 h 4237151"/>
                <a:gd name="connsiteX5" fmla="*/ 0 w 5306094"/>
                <a:gd name="connsiteY5" fmla="*/ 12879 h 4237151"/>
                <a:gd name="connsiteX0" fmla="*/ 0 w 5306094"/>
                <a:gd name="connsiteY0" fmla="*/ 25756 h 4250028"/>
                <a:gd name="connsiteX1" fmla="*/ 1622737 w 5306094"/>
                <a:gd name="connsiteY1" fmla="*/ 12877 h 4250028"/>
                <a:gd name="connsiteX2" fmla="*/ 2588652 w 5306094"/>
                <a:gd name="connsiteY2" fmla="*/ 0 h 4250028"/>
                <a:gd name="connsiteX3" fmla="*/ 5306094 w 5306094"/>
                <a:gd name="connsiteY3" fmla="*/ 25756 h 4250028"/>
                <a:gd name="connsiteX4" fmla="*/ 5306094 w 5306094"/>
                <a:gd name="connsiteY4" fmla="*/ 4250028 h 4250028"/>
                <a:gd name="connsiteX5" fmla="*/ 0 w 5306094"/>
                <a:gd name="connsiteY5" fmla="*/ 4250028 h 4250028"/>
                <a:gd name="connsiteX6" fmla="*/ 0 w 5306094"/>
                <a:gd name="connsiteY6" fmla="*/ 25756 h 4250028"/>
                <a:gd name="connsiteX0" fmla="*/ 0 w 5306094"/>
                <a:gd name="connsiteY0" fmla="*/ 12879 h 4237151"/>
                <a:gd name="connsiteX1" fmla="*/ 1622737 w 5306094"/>
                <a:gd name="connsiteY1" fmla="*/ 0 h 4237151"/>
                <a:gd name="connsiteX2" fmla="*/ 5306094 w 5306094"/>
                <a:gd name="connsiteY2" fmla="*/ 12879 h 4237151"/>
                <a:gd name="connsiteX3" fmla="*/ 5306094 w 5306094"/>
                <a:gd name="connsiteY3" fmla="*/ 4237151 h 4237151"/>
                <a:gd name="connsiteX4" fmla="*/ 0 w 5306094"/>
                <a:gd name="connsiteY4" fmla="*/ 4237151 h 4237151"/>
                <a:gd name="connsiteX5" fmla="*/ 0 w 5306094"/>
                <a:gd name="connsiteY5" fmla="*/ 12879 h 4237151"/>
                <a:gd name="connsiteX0" fmla="*/ 0 w 5306094"/>
                <a:gd name="connsiteY0" fmla="*/ 12879 h 4237151"/>
                <a:gd name="connsiteX1" fmla="*/ 1622737 w 5306094"/>
                <a:gd name="connsiteY1" fmla="*/ 0 h 4237151"/>
                <a:gd name="connsiteX2" fmla="*/ 3207194 w 5306094"/>
                <a:gd name="connsiteY2" fmla="*/ 5532 h 4237151"/>
                <a:gd name="connsiteX3" fmla="*/ 5306094 w 5306094"/>
                <a:gd name="connsiteY3" fmla="*/ 12879 h 4237151"/>
                <a:gd name="connsiteX4" fmla="*/ 5306094 w 5306094"/>
                <a:gd name="connsiteY4" fmla="*/ 4237151 h 4237151"/>
                <a:gd name="connsiteX5" fmla="*/ 0 w 5306094"/>
                <a:gd name="connsiteY5" fmla="*/ 4237151 h 4237151"/>
                <a:gd name="connsiteX6" fmla="*/ 0 w 5306094"/>
                <a:gd name="connsiteY6" fmla="*/ 12879 h 4237151"/>
                <a:gd name="connsiteX0" fmla="*/ 0 w 5306094"/>
                <a:gd name="connsiteY0" fmla="*/ 12879 h 4237151"/>
                <a:gd name="connsiteX1" fmla="*/ 1622737 w 5306094"/>
                <a:gd name="connsiteY1" fmla="*/ 0 h 4237151"/>
                <a:gd name="connsiteX2" fmla="*/ 2620968 w 5306094"/>
                <a:gd name="connsiteY2" fmla="*/ 2727 h 4237151"/>
                <a:gd name="connsiteX3" fmla="*/ 3207194 w 5306094"/>
                <a:gd name="connsiteY3" fmla="*/ 5532 h 4237151"/>
                <a:gd name="connsiteX4" fmla="*/ 5306094 w 5306094"/>
                <a:gd name="connsiteY4" fmla="*/ 12879 h 4237151"/>
                <a:gd name="connsiteX5" fmla="*/ 5306094 w 5306094"/>
                <a:gd name="connsiteY5" fmla="*/ 4237151 h 4237151"/>
                <a:gd name="connsiteX6" fmla="*/ 0 w 5306094"/>
                <a:gd name="connsiteY6" fmla="*/ 4237151 h 4237151"/>
                <a:gd name="connsiteX7" fmla="*/ 0 w 5306094"/>
                <a:gd name="connsiteY7" fmla="*/ 12879 h 4237151"/>
                <a:gd name="connsiteX0" fmla="*/ 0 w 5306094"/>
                <a:gd name="connsiteY0" fmla="*/ 12879 h 4237151"/>
                <a:gd name="connsiteX1" fmla="*/ 1622737 w 5306094"/>
                <a:gd name="connsiteY1" fmla="*/ 0 h 4237151"/>
                <a:gd name="connsiteX2" fmla="*/ 2640602 w 5306094"/>
                <a:gd name="connsiteY2" fmla="*/ 47606 h 4237151"/>
                <a:gd name="connsiteX3" fmla="*/ 3207194 w 5306094"/>
                <a:gd name="connsiteY3" fmla="*/ 5532 h 4237151"/>
                <a:gd name="connsiteX4" fmla="*/ 5306094 w 5306094"/>
                <a:gd name="connsiteY4" fmla="*/ 12879 h 4237151"/>
                <a:gd name="connsiteX5" fmla="*/ 5306094 w 5306094"/>
                <a:gd name="connsiteY5" fmla="*/ 4237151 h 4237151"/>
                <a:gd name="connsiteX6" fmla="*/ 0 w 5306094"/>
                <a:gd name="connsiteY6" fmla="*/ 4237151 h 4237151"/>
                <a:gd name="connsiteX7" fmla="*/ 0 w 5306094"/>
                <a:gd name="connsiteY7" fmla="*/ 12879 h 4237151"/>
                <a:gd name="connsiteX0" fmla="*/ 0 w 5306094"/>
                <a:gd name="connsiteY0" fmla="*/ 12879 h 4237151"/>
                <a:gd name="connsiteX1" fmla="*/ 1622737 w 5306094"/>
                <a:gd name="connsiteY1" fmla="*/ 0 h 4237151"/>
                <a:gd name="connsiteX2" fmla="*/ 2374136 w 5306094"/>
                <a:gd name="connsiteY2" fmla="*/ 39191 h 4237151"/>
                <a:gd name="connsiteX3" fmla="*/ 2640602 w 5306094"/>
                <a:gd name="connsiteY3" fmla="*/ 47606 h 4237151"/>
                <a:gd name="connsiteX4" fmla="*/ 3207194 w 5306094"/>
                <a:gd name="connsiteY4" fmla="*/ 5532 h 4237151"/>
                <a:gd name="connsiteX5" fmla="*/ 5306094 w 5306094"/>
                <a:gd name="connsiteY5" fmla="*/ 12879 h 4237151"/>
                <a:gd name="connsiteX6" fmla="*/ 5306094 w 5306094"/>
                <a:gd name="connsiteY6" fmla="*/ 4237151 h 4237151"/>
                <a:gd name="connsiteX7" fmla="*/ 0 w 5306094"/>
                <a:gd name="connsiteY7" fmla="*/ 4237151 h 4237151"/>
                <a:gd name="connsiteX8" fmla="*/ 0 w 5306094"/>
                <a:gd name="connsiteY8" fmla="*/ 12879 h 4237151"/>
                <a:gd name="connsiteX0" fmla="*/ 0 w 5306094"/>
                <a:gd name="connsiteY0" fmla="*/ 12879 h 4237151"/>
                <a:gd name="connsiteX1" fmla="*/ 1622737 w 5306094"/>
                <a:gd name="connsiteY1" fmla="*/ 0 h 4237151"/>
                <a:gd name="connsiteX2" fmla="*/ 2433039 w 5306094"/>
                <a:gd name="connsiteY2" fmla="*/ 308462 h 4237151"/>
                <a:gd name="connsiteX3" fmla="*/ 2640602 w 5306094"/>
                <a:gd name="connsiteY3" fmla="*/ 47606 h 4237151"/>
                <a:gd name="connsiteX4" fmla="*/ 3207194 w 5306094"/>
                <a:gd name="connsiteY4" fmla="*/ 5532 h 4237151"/>
                <a:gd name="connsiteX5" fmla="*/ 5306094 w 5306094"/>
                <a:gd name="connsiteY5" fmla="*/ 12879 h 4237151"/>
                <a:gd name="connsiteX6" fmla="*/ 5306094 w 5306094"/>
                <a:gd name="connsiteY6" fmla="*/ 4237151 h 4237151"/>
                <a:gd name="connsiteX7" fmla="*/ 0 w 5306094"/>
                <a:gd name="connsiteY7" fmla="*/ 4237151 h 4237151"/>
                <a:gd name="connsiteX8" fmla="*/ 0 w 5306094"/>
                <a:gd name="connsiteY8" fmla="*/ 12879 h 4237151"/>
                <a:gd name="connsiteX0" fmla="*/ 0 w 5306094"/>
                <a:gd name="connsiteY0" fmla="*/ 7347 h 4231619"/>
                <a:gd name="connsiteX1" fmla="*/ 1614323 w 5306094"/>
                <a:gd name="connsiteY1" fmla="*/ 30931 h 4231619"/>
                <a:gd name="connsiteX2" fmla="*/ 2433039 w 5306094"/>
                <a:gd name="connsiteY2" fmla="*/ 302930 h 4231619"/>
                <a:gd name="connsiteX3" fmla="*/ 2640602 w 5306094"/>
                <a:gd name="connsiteY3" fmla="*/ 42074 h 4231619"/>
                <a:gd name="connsiteX4" fmla="*/ 3207194 w 5306094"/>
                <a:gd name="connsiteY4" fmla="*/ 0 h 4231619"/>
                <a:gd name="connsiteX5" fmla="*/ 5306094 w 5306094"/>
                <a:gd name="connsiteY5" fmla="*/ 7347 h 4231619"/>
                <a:gd name="connsiteX6" fmla="*/ 5306094 w 5306094"/>
                <a:gd name="connsiteY6" fmla="*/ 4231619 h 4231619"/>
                <a:gd name="connsiteX7" fmla="*/ 0 w 5306094"/>
                <a:gd name="connsiteY7" fmla="*/ 4231619 h 4231619"/>
                <a:gd name="connsiteX8" fmla="*/ 0 w 5306094"/>
                <a:gd name="connsiteY8" fmla="*/ 7347 h 4231619"/>
                <a:gd name="connsiteX0" fmla="*/ 0 w 5306094"/>
                <a:gd name="connsiteY0" fmla="*/ 7347 h 4231619"/>
                <a:gd name="connsiteX1" fmla="*/ 1617128 w 5306094"/>
                <a:gd name="connsiteY1" fmla="*/ 77 h 4231619"/>
                <a:gd name="connsiteX2" fmla="*/ 2433039 w 5306094"/>
                <a:gd name="connsiteY2" fmla="*/ 302930 h 4231619"/>
                <a:gd name="connsiteX3" fmla="*/ 2640602 w 5306094"/>
                <a:gd name="connsiteY3" fmla="*/ 42074 h 4231619"/>
                <a:gd name="connsiteX4" fmla="*/ 3207194 w 5306094"/>
                <a:gd name="connsiteY4" fmla="*/ 0 h 4231619"/>
                <a:gd name="connsiteX5" fmla="*/ 5306094 w 5306094"/>
                <a:gd name="connsiteY5" fmla="*/ 7347 h 4231619"/>
                <a:gd name="connsiteX6" fmla="*/ 5306094 w 5306094"/>
                <a:gd name="connsiteY6" fmla="*/ 4231619 h 4231619"/>
                <a:gd name="connsiteX7" fmla="*/ 0 w 5306094"/>
                <a:gd name="connsiteY7" fmla="*/ 4231619 h 4231619"/>
                <a:gd name="connsiteX8" fmla="*/ 0 w 5306094"/>
                <a:gd name="connsiteY8" fmla="*/ 7347 h 4231619"/>
                <a:gd name="connsiteX0" fmla="*/ 0 w 5306094"/>
                <a:gd name="connsiteY0" fmla="*/ 7347 h 4231619"/>
                <a:gd name="connsiteX1" fmla="*/ 1617128 w 5306094"/>
                <a:gd name="connsiteY1" fmla="*/ 77 h 4231619"/>
                <a:gd name="connsiteX2" fmla="*/ 2433039 w 5306094"/>
                <a:gd name="connsiteY2" fmla="*/ 302930 h 4231619"/>
                <a:gd name="connsiteX3" fmla="*/ 2640602 w 5306094"/>
                <a:gd name="connsiteY3" fmla="*/ 42074 h 4231619"/>
                <a:gd name="connsiteX4" fmla="*/ 3207194 w 5306094"/>
                <a:gd name="connsiteY4" fmla="*/ 0 h 4231619"/>
                <a:gd name="connsiteX5" fmla="*/ 5306094 w 5306094"/>
                <a:gd name="connsiteY5" fmla="*/ 7347 h 4231619"/>
                <a:gd name="connsiteX6" fmla="*/ 5306094 w 5306094"/>
                <a:gd name="connsiteY6" fmla="*/ 4231619 h 4231619"/>
                <a:gd name="connsiteX7" fmla="*/ 0 w 5306094"/>
                <a:gd name="connsiteY7" fmla="*/ 4231619 h 4231619"/>
                <a:gd name="connsiteX8" fmla="*/ 0 w 5306094"/>
                <a:gd name="connsiteY8" fmla="*/ 7347 h 4231619"/>
                <a:gd name="connsiteX0" fmla="*/ 0 w 5306094"/>
                <a:gd name="connsiteY0" fmla="*/ 7347 h 4231619"/>
                <a:gd name="connsiteX1" fmla="*/ 1617128 w 5306094"/>
                <a:gd name="connsiteY1" fmla="*/ 77 h 4231619"/>
                <a:gd name="connsiteX2" fmla="*/ 2433039 w 5306094"/>
                <a:gd name="connsiteY2" fmla="*/ 302930 h 4231619"/>
                <a:gd name="connsiteX3" fmla="*/ 2640602 w 5306094"/>
                <a:gd name="connsiteY3" fmla="*/ 42074 h 4231619"/>
                <a:gd name="connsiteX4" fmla="*/ 3207194 w 5306094"/>
                <a:gd name="connsiteY4" fmla="*/ 0 h 4231619"/>
                <a:gd name="connsiteX5" fmla="*/ 4203765 w 5306094"/>
                <a:gd name="connsiteY5" fmla="*/ 714184 h 4231619"/>
                <a:gd name="connsiteX6" fmla="*/ 5306094 w 5306094"/>
                <a:gd name="connsiteY6" fmla="*/ 4231619 h 4231619"/>
                <a:gd name="connsiteX7" fmla="*/ 0 w 5306094"/>
                <a:gd name="connsiteY7" fmla="*/ 4231619 h 4231619"/>
                <a:gd name="connsiteX8" fmla="*/ 0 w 5306094"/>
                <a:gd name="connsiteY8" fmla="*/ 7347 h 4231619"/>
                <a:gd name="connsiteX0" fmla="*/ 0 w 5306094"/>
                <a:gd name="connsiteY0" fmla="*/ 7347 h 4231619"/>
                <a:gd name="connsiteX1" fmla="*/ 1617128 w 5306094"/>
                <a:gd name="connsiteY1" fmla="*/ 77 h 4231619"/>
                <a:gd name="connsiteX2" fmla="*/ 2433039 w 5306094"/>
                <a:gd name="connsiteY2" fmla="*/ 302930 h 4231619"/>
                <a:gd name="connsiteX3" fmla="*/ 2640602 w 5306094"/>
                <a:gd name="connsiteY3" fmla="*/ 42074 h 4231619"/>
                <a:gd name="connsiteX4" fmla="*/ 3207194 w 5306094"/>
                <a:gd name="connsiteY4" fmla="*/ 0 h 4231619"/>
                <a:gd name="connsiteX5" fmla="*/ 4203765 w 5306094"/>
                <a:gd name="connsiteY5" fmla="*/ 714184 h 4231619"/>
                <a:gd name="connsiteX6" fmla="*/ 4517086 w 5306094"/>
                <a:gd name="connsiteY6" fmla="*/ 1719409 h 4231619"/>
                <a:gd name="connsiteX7" fmla="*/ 5306094 w 5306094"/>
                <a:gd name="connsiteY7" fmla="*/ 4231619 h 4231619"/>
                <a:gd name="connsiteX8" fmla="*/ 0 w 5306094"/>
                <a:gd name="connsiteY8" fmla="*/ 4231619 h 4231619"/>
                <a:gd name="connsiteX9" fmla="*/ 0 w 5306094"/>
                <a:gd name="connsiteY9" fmla="*/ 7347 h 4231619"/>
                <a:gd name="connsiteX0" fmla="*/ 0 w 5306094"/>
                <a:gd name="connsiteY0" fmla="*/ 7347 h 4231619"/>
                <a:gd name="connsiteX1" fmla="*/ 1617128 w 5306094"/>
                <a:gd name="connsiteY1" fmla="*/ 77 h 4231619"/>
                <a:gd name="connsiteX2" fmla="*/ 2433039 w 5306094"/>
                <a:gd name="connsiteY2" fmla="*/ 302930 h 4231619"/>
                <a:gd name="connsiteX3" fmla="*/ 2640602 w 5306094"/>
                <a:gd name="connsiteY3" fmla="*/ 42074 h 4231619"/>
                <a:gd name="connsiteX4" fmla="*/ 3207194 w 5306094"/>
                <a:gd name="connsiteY4" fmla="*/ 0 h 4231619"/>
                <a:gd name="connsiteX5" fmla="*/ 4203765 w 5306094"/>
                <a:gd name="connsiteY5" fmla="*/ 714184 h 4231619"/>
                <a:gd name="connsiteX6" fmla="*/ 4236596 w 5306094"/>
                <a:gd name="connsiteY6" fmla="*/ 1559529 h 4231619"/>
                <a:gd name="connsiteX7" fmla="*/ 5306094 w 5306094"/>
                <a:gd name="connsiteY7" fmla="*/ 4231619 h 4231619"/>
                <a:gd name="connsiteX8" fmla="*/ 0 w 5306094"/>
                <a:gd name="connsiteY8" fmla="*/ 4231619 h 4231619"/>
                <a:gd name="connsiteX9" fmla="*/ 0 w 5306094"/>
                <a:gd name="connsiteY9" fmla="*/ 7347 h 4231619"/>
                <a:gd name="connsiteX0" fmla="*/ 0 w 5306094"/>
                <a:gd name="connsiteY0" fmla="*/ 7347 h 4231619"/>
                <a:gd name="connsiteX1" fmla="*/ 1617128 w 5306094"/>
                <a:gd name="connsiteY1" fmla="*/ 77 h 4231619"/>
                <a:gd name="connsiteX2" fmla="*/ 2433039 w 5306094"/>
                <a:gd name="connsiteY2" fmla="*/ 302930 h 4231619"/>
                <a:gd name="connsiteX3" fmla="*/ 2640602 w 5306094"/>
                <a:gd name="connsiteY3" fmla="*/ 42074 h 4231619"/>
                <a:gd name="connsiteX4" fmla="*/ 3207194 w 5306094"/>
                <a:gd name="connsiteY4" fmla="*/ 0 h 4231619"/>
                <a:gd name="connsiteX5" fmla="*/ 4203765 w 5306094"/>
                <a:gd name="connsiteY5" fmla="*/ 714184 h 4231619"/>
                <a:gd name="connsiteX6" fmla="*/ 4236596 w 5306094"/>
                <a:gd name="connsiteY6" fmla="*/ 1559529 h 4231619"/>
                <a:gd name="connsiteX7" fmla="*/ 4449768 w 5306094"/>
                <a:gd name="connsiteY7" fmla="*/ 2112096 h 4231619"/>
                <a:gd name="connsiteX8" fmla="*/ 5306094 w 5306094"/>
                <a:gd name="connsiteY8" fmla="*/ 4231619 h 4231619"/>
                <a:gd name="connsiteX9" fmla="*/ 0 w 5306094"/>
                <a:gd name="connsiteY9" fmla="*/ 4231619 h 4231619"/>
                <a:gd name="connsiteX10" fmla="*/ 0 w 5306094"/>
                <a:gd name="connsiteY10" fmla="*/ 7347 h 4231619"/>
                <a:gd name="connsiteX0" fmla="*/ 0 w 5306094"/>
                <a:gd name="connsiteY0" fmla="*/ 7347 h 4231619"/>
                <a:gd name="connsiteX1" fmla="*/ 1617128 w 5306094"/>
                <a:gd name="connsiteY1" fmla="*/ 77 h 4231619"/>
                <a:gd name="connsiteX2" fmla="*/ 2433039 w 5306094"/>
                <a:gd name="connsiteY2" fmla="*/ 302930 h 4231619"/>
                <a:gd name="connsiteX3" fmla="*/ 2640602 w 5306094"/>
                <a:gd name="connsiteY3" fmla="*/ 42074 h 4231619"/>
                <a:gd name="connsiteX4" fmla="*/ 3207194 w 5306094"/>
                <a:gd name="connsiteY4" fmla="*/ 0 h 4231619"/>
                <a:gd name="connsiteX5" fmla="*/ 4203765 w 5306094"/>
                <a:gd name="connsiteY5" fmla="*/ 714184 h 4231619"/>
                <a:gd name="connsiteX6" fmla="*/ 4236596 w 5306094"/>
                <a:gd name="connsiteY6" fmla="*/ 1559529 h 4231619"/>
                <a:gd name="connsiteX7" fmla="*/ 4744283 w 5306094"/>
                <a:gd name="connsiteY7" fmla="*/ 1595993 h 4231619"/>
                <a:gd name="connsiteX8" fmla="*/ 5306094 w 5306094"/>
                <a:gd name="connsiteY8" fmla="*/ 4231619 h 4231619"/>
                <a:gd name="connsiteX9" fmla="*/ 0 w 5306094"/>
                <a:gd name="connsiteY9" fmla="*/ 4231619 h 4231619"/>
                <a:gd name="connsiteX10" fmla="*/ 0 w 5306094"/>
                <a:gd name="connsiteY10" fmla="*/ 7347 h 4231619"/>
                <a:gd name="connsiteX0" fmla="*/ 0 w 5306094"/>
                <a:gd name="connsiteY0" fmla="*/ 7347 h 4231619"/>
                <a:gd name="connsiteX1" fmla="*/ 1617128 w 5306094"/>
                <a:gd name="connsiteY1" fmla="*/ 77 h 4231619"/>
                <a:gd name="connsiteX2" fmla="*/ 2433039 w 5306094"/>
                <a:gd name="connsiteY2" fmla="*/ 302930 h 4231619"/>
                <a:gd name="connsiteX3" fmla="*/ 2640602 w 5306094"/>
                <a:gd name="connsiteY3" fmla="*/ 42074 h 4231619"/>
                <a:gd name="connsiteX4" fmla="*/ 3207194 w 5306094"/>
                <a:gd name="connsiteY4" fmla="*/ 0 h 4231619"/>
                <a:gd name="connsiteX5" fmla="*/ 4203765 w 5306094"/>
                <a:gd name="connsiteY5" fmla="*/ 714184 h 4231619"/>
                <a:gd name="connsiteX6" fmla="*/ 4236596 w 5306094"/>
                <a:gd name="connsiteY6" fmla="*/ 1559529 h 4231619"/>
                <a:gd name="connsiteX7" fmla="*/ 4744283 w 5306094"/>
                <a:gd name="connsiteY7" fmla="*/ 1595993 h 4231619"/>
                <a:gd name="connsiteX8" fmla="*/ 4884019 w 5306094"/>
                <a:gd name="connsiteY8" fmla="*/ 2240272 h 4231619"/>
                <a:gd name="connsiteX9" fmla="*/ 5306094 w 5306094"/>
                <a:gd name="connsiteY9" fmla="*/ 4231619 h 4231619"/>
                <a:gd name="connsiteX10" fmla="*/ 0 w 5306094"/>
                <a:gd name="connsiteY10" fmla="*/ 4231619 h 4231619"/>
                <a:gd name="connsiteX11" fmla="*/ 0 w 5306094"/>
                <a:gd name="connsiteY11" fmla="*/ 7347 h 4231619"/>
                <a:gd name="connsiteX0" fmla="*/ 0 w 5329628"/>
                <a:gd name="connsiteY0" fmla="*/ 7347 h 4231619"/>
                <a:gd name="connsiteX1" fmla="*/ 1617128 w 5329628"/>
                <a:gd name="connsiteY1" fmla="*/ 77 h 4231619"/>
                <a:gd name="connsiteX2" fmla="*/ 2433039 w 5329628"/>
                <a:gd name="connsiteY2" fmla="*/ 302930 h 4231619"/>
                <a:gd name="connsiteX3" fmla="*/ 2640602 w 5329628"/>
                <a:gd name="connsiteY3" fmla="*/ 42074 h 4231619"/>
                <a:gd name="connsiteX4" fmla="*/ 3207194 w 5329628"/>
                <a:gd name="connsiteY4" fmla="*/ 0 h 4231619"/>
                <a:gd name="connsiteX5" fmla="*/ 4203765 w 5329628"/>
                <a:gd name="connsiteY5" fmla="*/ 714184 h 4231619"/>
                <a:gd name="connsiteX6" fmla="*/ 4236596 w 5329628"/>
                <a:gd name="connsiteY6" fmla="*/ 1559529 h 4231619"/>
                <a:gd name="connsiteX7" fmla="*/ 4744283 w 5329628"/>
                <a:gd name="connsiteY7" fmla="*/ 1595993 h 4231619"/>
                <a:gd name="connsiteX8" fmla="*/ 5329628 w 5329628"/>
                <a:gd name="connsiteY8" fmla="*/ 2165574 h 4231619"/>
                <a:gd name="connsiteX9" fmla="*/ 5306094 w 5329628"/>
                <a:gd name="connsiteY9" fmla="*/ 4231619 h 4231619"/>
                <a:gd name="connsiteX10" fmla="*/ 0 w 5329628"/>
                <a:gd name="connsiteY10" fmla="*/ 4231619 h 4231619"/>
                <a:gd name="connsiteX11" fmla="*/ 0 w 5329628"/>
                <a:gd name="connsiteY11" fmla="*/ 7347 h 4231619"/>
                <a:gd name="connsiteX0" fmla="*/ 0 w 5329628"/>
                <a:gd name="connsiteY0" fmla="*/ 7347 h 4231619"/>
                <a:gd name="connsiteX1" fmla="*/ 1617128 w 5329628"/>
                <a:gd name="connsiteY1" fmla="*/ 77 h 4231619"/>
                <a:gd name="connsiteX2" fmla="*/ 2433039 w 5329628"/>
                <a:gd name="connsiteY2" fmla="*/ 302930 h 4231619"/>
                <a:gd name="connsiteX3" fmla="*/ 2640602 w 5329628"/>
                <a:gd name="connsiteY3" fmla="*/ 42074 h 4231619"/>
                <a:gd name="connsiteX4" fmla="*/ 3207194 w 5329628"/>
                <a:gd name="connsiteY4" fmla="*/ 0 h 4231619"/>
                <a:gd name="connsiteX5" fmla="*/ 4203765 w 5329628"/>
                <a:gd name="connsiteY5" fmla="*/ 714184 h 4231619"/>
                <a:gd name="connsiteX6" fmla="*/ 4236596 w 5329628"/>
                <a:gd name="connsiteY6" fmla="*/ 1559529 h 4231619"/>
                <a:gd name="connsiteX7" fmla="*/ 4744283 w 5329628"/>
                <a:gd name="connsiteY7" fmla="*/ 1595993 h 4231619"/>
                <a:gd name="connsiteX8" fmla="*/ 5329628 w 5329628"/>
                <a:gd name="connsiteY8" fmla="*/ 2165574 h 4231619"/>
                <a:gd name="connsiteX9" fmla="*/ 5321549 w 5329628"/>
                <a:gd name="connsiteY9" fmla="*/ 2943731 h 4231619"/>
                <a:gd name="connsiteX10" fmla="*/ 5306094 w 5329628"/>
                <a:gd name="connsiteY10" fmla="*/ 4231619 h 4231619"/>
                <a:gd name="connsiteX11" fmla="*/ 0 w 5329628"/>
                <a:gd name="connsiteY11" fmla="*/ 4231619 h 4231619"/>
                <a:gd name="connsiteX12" fmla="*/ 0 w 5329628"/>
                <a:gd name="connsiteY12" fmla="*/ 7347 h 4231619"/>
                <a:gd name="connsiteX0" fmla="*/ 0 w 5329628"/>
                <a:gd name="connsiteY0" fmla="*/ 7347 h 4231619"/>
                <a:gd name="connsiteX1" fmla="*/ 1617128 w 5329628"/>
                <a:gd name="connsiteY1" fmla="*/ 77 h 4231619"/>
                <a:gd name="connsiteX2" fmla="*/ 2433039 w 5329628"/>
                <a:gd name="connsiteY2" fmla="*/ 302930 h 4231619"/>
                <a:gd name="connsiteX3" fmla="*/ 2640602 w 5329628"/>
                <a:gd name="connsiteY3" fmla="*/ 42074 h 4231619"/>
                <a:gd name="connsiteX4" fmla="*/ 3207194 w 5329628"/>
                <a:gd name="connsiteY4" fmla="*/ 0 h 4231619"/>
                <a:gd name="connsiteX5" fmla="*/ 4203765 w 5329628"/>
                <a:gd name="connsiteY5" fmla="*/ 714184 h 4231619"/>
                <a:gd name="connsiteX6" fmla="*/ 4236596 w 5329628"/>
                <a:gd name="connsiteY6" fmla="*/ 1559529 h 4231619"/>
                <a:gd name="connsiteX7" fmla="*/ 4744283 w 5329628"/>
                <a:gd name="connsiteY7" fmla="*/ 1595993 h 4231619"/>
                <a:gd name="connsiteX8" fmla="*/ 5329628 w 5329628"/>
                <a:gd name="connsiteY8" fmla="*/ 2165574 h 4231619"/>
                <a:gd name="connsiteX9" fmla="*/ 4893970 w 5329628"/>
                <a:gd name="connsiteY9" fmla="*/ 2758276 h 4231619"/>
                <a:gd name="connsiteX10" fmla="*/ 5306094 w 5329628"/>
                <a:gd name="connsiteY10" fmla="*/ 4231619 h 4231619"/>
                <a:gd name="connsiteX11" fmla="*/ 0 w 5329628"/>
                <a:gd name="connsiteY11" fmla="*/ 4231619 h 4231619"/>
                <a:gd name="connsiteX12" fmla="*/ 0 w 5329628"/>
                <a:gd name="connsiteY12" fmla="*/ 7347 h 4231619"/>
                <a:gd name="connsiteX0" fmla="*/ 0 w 5329628"/>
                <a:gd name="connsiteY0" fmla="*/ 7347 h 4231619"/>
                <a:gd name="connsiteX1" fmla="*/ 1617128 w 5329628"/>
                <a:gd name="connsiteY1" fmla="*/ 77 h 4231619"/>
                <a:gd name="connsiteX2" fmla="*/ 2433039 w 5329628"/>
                <a:gd name="connsiteY2" fmla="*/ 302930 h 4231619"/>
                <a:gd name="connsiteX3" fmla="*/ 2640602 w 5329628"/>
                <a:gd name="connsiteY3" fmla="*/ 42074 h 4231619"/>
                <a:gd name="connsiteX4" fmla="*/ 3207194 w 5329628"/>
                <a:gd name="connsiteY4" fmla="*/ 0 h 4231619"/>
                <a:gd name="connsiteX5" fmla="*/ 4203765 w 5329628"/>
                <a:gd name="connsiteY5" fmla="*/ 714184 h 4231619"/>
                <a:gd name="connsiteX6" fmla="*/ 4236596 w 5329628"/>
                <a:gd name="connsiteY6" fmla="*/ 1559529 h 4231619"/>
                <a:gd name="connsiteX7" fmla="*/ 4744283 w 5329628"/>
                <a:gd name="connsiteY7" fmla="*/ 1595993 h 4231619"/>
                <a:gd name="connsiteX8" fmla="*/ 5329628 w 5329628"/>
                <a:gd name="connsiteY8" fmla="*/ 2165574 h 4231619"/>
                <a:gd name="connsiteX9" fmla="*/ 4268057 w 5329628"/>
                <a:gd name="connsiteY9" fmla="*/ 2418274 h 4231619"/>
                <a:gd name="connsiteX10" fmla="*/ 5306094 w 5329628"/>
                <a:gd name="connsiteY10" fmla="*/ 4231619 h 4231619"/>
                <a:gd name="connsiteX11" fmla="*/ 0 w 5329628"/>
                <a:gd name="connsiteY11" fmla="*/ 4231619 h 4231619"/>
                <a:gd name="connsiteX12" fmla="*/ 0 w 5329628"/>
                <a:gd name="connsiteY12" fmla="*/ 7347 h 4231619"/>
                <a:gd name="connsiteX0" fmla="*/ 0 w 5329628"/>
                <a:gd name="connsiteY0" fmla="*/ 7347 h 4231619"/>
                <a:gd name="connsiteX1" fmla="*/ 1617128 w 5329628"/>
                <a:gd name="connsiteY1" fmla="*/ 77 h 4231619"/>
                <a:gd name="connsiteX2" fmla="*/ 2433039 w 5329628"/>
                <a:gd name="connsiteY2" fmla="*/ 302930 h 4231619"/>
                <a:gd name="connsiteX3" fmla="*/ 2640602 w 5329628"/>
                <a:gd name="connsiteY3" fmla="*/ 42074 h 4231619"/>
                <a:gd name="connsiteX4" fmla="*/ 3207194 w 5329628"/>
                <a:gd name="connsiteY4" fmla="*/ 0 h 4231619"/>
                <a:gd name="connsiteX5" fmla="*/ 4203765 w 5329628"/>
                <a:gd name="connsiteY5" fmla="*/ 714184 h 4231619"/>
                <a:gd name="connsiteX6" fmla="*/ 4236596 w 5329628"/>
                <a:gd name="connsiteY6" fmla="*/ 1559529 h 4231619"/>
                <a:gd name="connsiteX7" fmla="*/ 4744283 w 5329628"/>
                <a:gd name="connsiteY7" fmla="*/ 1595993 h 4231619"/>
                <a:gd name="connsiteX8" fmla="*/ 5329628 w 5329628"/>
                <a:gd name="connsiteY8" fmla="*/ 2165574 h 4231619"/>
                <a:gd name="connsiteX9" fmla="*/ 4268057 w 5329628"/>
                <a:gd name="connsiteY9" fmla="*/ 2418274 h 4231619"/>
                <a:gd name="connsiteX10" fmla="*/ 4215848 w 5329628"/>
                <a:gd name="connsiteY10" fmla="*/ 3493065 h 4231619"/>
                <a:gd name="connsiteX11" fmla="*/ 0 w 5329628"/>
                <a:gd name="connsiteY11" fmla="*/ 4231619 h 4231619"/>
                <a:gd name="connsiteX12" fmla="*/ 0 w 5329628"/>
                <a:gd name="connsiteY12" fmla="*/ 7347 h 4231619"/>
                <a:gd name="connsiteX0" fmla="*/ 0 w 5329628"/>
                <a:gd name="connsiteY0" fmla="*/ 7347 h 4231619"/>
                <a:gd name="connsiteX1" fmla="*/ 1617128 w 5329628"/>
                <a:gd name="connsiteY1" fmla="*/ 77 h 4231619"/>
                <a:gd name="connsiteX2" fmla="*/ 2433039 w 5329628"/>
                <a:gd name="connsiteY2" fmla="*/ 302930 h 4231619"/>
                <a:gd name="connsiteX3" fmla="*/ 2640602 w 5329628"/>
                <a:gd name="connsiteY3" fmla="*/ 42074 h 4231619"/>
                <a:gd name="connsiteX4" fmla="*/ 3207194 w 5329628"/>
                <a:gd name="connsiteY4" fmla="*/ 0 h 4231619"/>
                <a:gd name="connsiteX5" fmla="*/ 4203765 w 5329628"/>
                <a:gd name="connsiteY5" fmla="*/ 714184 h 4231619"/>
                <a:gd name="connsiteX6" fmla="*/ 4236596 w 5329628"/>
                <a:gd name="connsiteY6" fmla="*/ 1559529 h 4231619"/>
                <a:gd name="connsiteX7" fmla="*/ 4744283 w 5329628"/>
                <a:gd name="connsiteY7" fmla="*/ 1595993 h 4231619"/>
                <a:gd name="connsiteX8" fmla="*/ 5329628 w 5329628"/>
                <a:gd name="connsiteY8" fmla="*/ 2165574 h 4231619"/>
                <a:gd name="connsiteX9" fmla="*/ 4268057 w 5329628"/>
                <a:gd name="connsiteY9" fmla="*/ 2418274 h 4231619"/>
                <a:gd name="connsiteX10" fmla="*/ 4199862 w 5329628"/>
                <a:gd name="connsiteY10" fmla="*/ 3483474 h 4231619"/>
                <a:gd name="connsiteX11" fmla="*/ 0 w 5329628"/>
                <a:gd name="connsiteY11" fmla="*/ 4231619 h 4231619"/>
                <a:gd name="connsiteX12" fmla="*/ 0 w 5329628"/>
                <a:gd name="connsiteY12" fmla="*/ 7347 h 4231619"/>
                <a:gd name="connsiteX0" fmla="*/ 0 w 5329628"/>
                <a:gd name="connsiteY0" fmla="*/ 7347 h 4231619"/>
                <a:gd name="connsiteX1" fmla="*/ 1617128 w 5329628"/>
                <a:gd name="connsiteY1" fmla="*/ 77 h 4231619"/>
                <a:gd name="connsiteX2" fmla="*/ 2433039 w 5329628"/>
                <a:gd name="connsiteY2" fmla="*/ 302930 h 4231619"/>
                <a:gd name="connsiteX3" fmla="*/ 2640602 w 5329628"/>
                <a:gd name="connsiteY3" fmla="*/ 42074 h 4231619"/>
                <a:gd name="connsiteX4" fmla="*/ 3207194 w 5329628"/>
                <a:gd name="connsiteY4" fmla="*/ 0 h 4231619"/>
                <a:gd name="connsiteX5" fmla="*/ 4203765 w 5329628"/>
                <a:gd name="connsiteY5" fmla="*/ 714184 h 4231619"/>
                <a:gd name="connsiteX6" fmla="*/ 4236596 w 5329628"/>
                <a:gd name="connsiteY6" fmla="*/ 1559529 h 4231619"/>
                <a:gd name="connsiteX7" fmla="*/ 4744283 w 5329628"/>
                <a:gd name="connsiteY7" fmla="*/ 1595993 h 4231619"/>
                <a:gd name="connsiteX8" fmla="*/ 5329628 w 5329628"/>
                <a:gd name="connsiteY8" fmla="*/ 2165574 h 4231619"/>
                <a:gd name="connsiteX9" fmla="*/ 4268057 w 5329628"/>
                <a:gd name="connsiteY9" fmla="*/ 2418274 h 4231619"/>
                <a:gd name="connsiteX10" fmla="*/ 4209454 w 5329628"/>
                <a:gd name="connsiteY10" fmla="*/ 3480277 h 4231619"/>
                <a:gd name="connsiteX11" fmla="*/ 0 w 5329628"/>
                <a:gd name="connsiteY11" fmla="*/ 4231619 h 4231619"/>
                <a:gd name="connsiteX12" fmla="*/ 0 w 5329628"/>
                <a:gd name="connsiteY12" fmla="*/ 7347 h 4231619"/>
                <a:gd name="connsiteX0" fmla="*/ 0 w 5329628"/>
                <a:gd name="connsiteY0" fmla="*/ 7347 h 4231619"/>
                <a:gd name="connsiteX1" fmla="*/ 1617128 w 5329628"/>
                <a:gd name="connsiteY1" fmla="*/ 77 h 4231619"/>
                <a:gd name="connsiteX2" fmla="*/ 2433039 w 5329628"/>
                <a:gd name="connsiteY2" fmla="*/ 302930 h 4231619"/>
                <a:gd name="connsiteX3" fmla="*/ 2640602 w 5329628"/>
                <a:gd name="connsiteY3" fmla="*/ 42074 h 4231619"/>
                <a:gd name="connsiteX4" fmla="*/ 3207194 w 5329628"/>
                <a:gd name="connsiteY4" fmla="*/ 0 h 4231619"/>
                <a:gd name="connsiteX5" fmla="*/ 4203765 w 5329628"/>
                <a:gd name="connsiteY5" fmla="*/ 714184 h 4231619"/>
                <a:gd name="connsiteX6" fmla="*/ 4236596 w 5329628"/>
                <a:gd name="connsiteY6" fmla="*/ 1559529 h 4231619"/>
                <a:gd name="connsiteX7" fmla="*/ 4744283 w 5329628"/>
                <a:gd name="connsiteY7" fmla="*/ 1595993 h 4231619"/>
                <a:gd name="connsiteX8" fmla="*/ 5329628 w 5329628"/>
                <a:gd name="connsiteY8" fmla="*/ 2165574 h 4231619"/>
                <a:gd name="connsiteX9" fmla="*/ 4268057 w 5329628"/>
                <a:gd name="connsiteY9" fmla="*/ 2418274 h 4231619"/>
                <a:gd name="connsiteX10" fmla="*/ 4209454 w 5329628"/>
                <a:gd name="connsiteY10" fmla="*/ 3480277 h 4231619"/>
                <a:gd name="connsiteX11" fmla="*/ 2988255 w 5329628"/>
                <a:gd name="connsiteY11" fmla="*/ 3682299 h 4231619"/>
                <a:gd name="connsiteX12" fmla="*/ 0 w 5329628"/>
                <a:gd name="connsiteY12" fmla="*/ 4231619 h 4231619"/>
                <a:gd name="connsiteX13" fmla="*/ 0 w 5329628"/>
                <a:gd name="connsiteY13" fmla="*/ 7347 h 4231619"/>
                <a:gd name="connsiteX0" fmla="*/ 0 w 5329628"/>
                <a:gd name="connsiteY0" fmla="*/ 7347 h 4231619"/>
                <a:gd name="connsiteX1" fmla="*/ 1617128 w 5329628"/>
                <a:gd name="connsiteY1" fmla="*/ 77 h 4231619"/>
                <a:gd name="connsiteX2" fmla="*/ 2433039 w 5329628"/>
                <a:gd name="connsiteY2" fmla="*/ 302930 h 4231619"/>
                <a:gd name="connsiteX3" fmla="*/ 2640602 w 5329628"/>
                <a:gd name="connsiteY3" fmla="*/ 42074 h 4231619"/>
                <a:gd name="connsiteX4" fmla="*/ 3207194 w 5329628"/>
                <a:gd name="connsiteY4" fmla="*/ 0 h 4231619"/>
                <a:gd name="connsiteX5" fmla="*/ 4203765 w 5329628"/>
                <a:gd name="connsiteY5" fmla="*/ 714184 h 4231619"/>
                <a:gd name="connsiteX6" fmla="*/ 4236596 w 5329628"/>
                <a:gd name="connsiteY6" fmla="*/ 1559529 h 4231619"/>
                <a:gd name="connsiteX7" fmla="*/ 4744283 w 5329628"/>
                <a:gd name="connsiteY7" fmla="*/ 1595993 h 4231619"/>
                <a:gd name="connsiteX8" fmla="*/ 5329628 w 5329628"/>
                <a:gd name="connsiteY8" fmla="*/ 2165574 h 4231619"/>
                <a:gd name="connsiteX9" fmla="*/ 4268057 w 5329628"/>
                <a:gd name="connsiteY9" fmla="*/ 2418274 h 4231619"/>
                <a:gd name="connsiteX10" fmla="*/ 4209454 w 5329628"/>
                <a:gd name="connsiteY10" fmla="*/ 3480277 h 4231619"/>
                <a:gd name="connsiteX11" fmla="*/ 3508955 w 5329628"/>
                <a:gd name="connsiteY11" fmla="*/ 4228399 h 4231619"/>
                <a:gd name="connsiteX12" fmla="*/ 0 w 5329628"/>
                <a:gd name="connsiteY12" fmla="*/ 4231619 h 4231619"/>
                <a:gd name="connsiteX13" fmla="*/ 0 w 5329628"/>
                <a:gd name="connsiteY13" fmla="*/ 7347 h 4231619"/>
                <a:gd name="connsiteX0" fmla="*/ 0 w 5329628"/>
                <a:gd name="connsiteY0" fmla="*/ 7347 h 4231619"/>
                <a:gd name="connsiteX1" fmla="*/ 1617128 w 5329628"/>
                <a:gd name="connsiteY1" fmla="*/ 77 h 4231619"/>
                <a:gd name="connsiteX2" fmla="*/ 2433039 w 5329628"/>
                <a:gd name="connsiteY2" fmla="*/ 302930 h 4231619"/>
                <a:gd name="connsiteX3" fmla="*/ 2640602 w 5329628"/>
                <a:gd name="connsiteY3" fmla="*/ 42074 h 4231619"/>
                <a:gd name="connsiteX4" fmla="*/ 3207194 w 5329628"/>
                <a:gd name="connsiteY4" fmla="*/ 0 h 4231619"/>
                <a:gd name="connsiteX5" fmla="*/ 4203765 w 5329628"/>
                <a:gd name="connsiteY5" fmla="*/ 714184 h 4231619"/>
                <a:gd name="connsiteX6" fmla="*/ 4236596 w 5329628"/>
                <a:gd name="connsiteY6" fmla="*/ 1559529 h 4231619"/>
                <a:gd name="connsiteX7" fmla="*/ 4744283 w 5329628"/>
                <a:gd name="connsiteY7" fmla="*/ 1595993 h 4231619"/>
                <a:gd name="connsiteX8" fmla="*/ 5329628 w 5329628"/>
                <a:gd name="connsiteY8" fmla="*/ 2165574 h 4231619"/>
                <a:gd name="connsiteX9" fmla="*/ 4268057 w 5329628"/>
                <a:gd name="connsiteY9" fmla="*/ 2418274 h 4231619"/>
                <a:gd name="connsiteX10" fmla="*/ 4209454 w 5329628"/>
                <a:gd name="connsiteY10" fmla="*/ 3480277 h 4231619"/>
                <a:gd name="connsiteX11" fmla="*/ 3523187 w 5329628"/>
                <a:gd name="connsiteY11" fmla="*/ 4157239 h 4231619"/>
                <a:gd name="connsiteX12" fmla="*/ 0 w 5329628"/>
                <a:gd name="connsiteY12" fmla="*/ 4231619 h 4231619"/>
                <a:gd name="connsiteX13" fmla="*/ 0 w 5329628"/>
                <a:gd name="connsiteY13" fmla="*/ 7347 h 4231619"/>
                <a:gd name="connsiteX0" fmla="*/ 0 w 5329628"/>
                <a:gd name="connsiteY0" fmla="*/ 7347 h 4231619"/>
                <a:gd name="connsiteX1" fmla="*/ 1617128 w 5329628"/>
                <a:gd name="connsiteY1" fmla="*/ 77 h 4231619"/>
                <a:gd name="connsiteX2" fmla="*/ 2433039 w 5329628"/>
                <a:gd name="connsiteY2" fmla="*/ 302930 h 4231619"/>
                <a:gd name="connsiteX3" fmla="*/ 2640602 w 5329628"/>
                <a:gd name="connsiteY3" fmla="*/ 42074 h 4231619"/>
                <a:gd name="connsiteX4" fmla="*/ 3207194 w 5329628"/>
                <a:gd name="connsiteY4" fmla="*/ 0 h 4231619"/>
                <a:gd name="connsiteX5" fmla="*/ 4203765 w 5329628"/>
                <a:gd name="connsiteY5" fmla="*/ 714184 h 4231619"/>
                <a:gd name="connsiteX6" fmla="*/ 4236596 w 5329628"/>
                <a:gd name="connsiteY6" fmla="*/ 1559529 h 4231619"/>
                <a:gd name="connsiteX7" fmla="*/ 4744283 w 5329628"/>
                <a:gd name="connsiteY7" fmla="*/ 1595993 h 4231619"/>
                <a:gd name="connsiteX8" fmla="*/ 5329628 w 5329628"/>
                <a:gd name="connsiteY8" fmla="*/ 2165574 h 4231619"/>
                <a:gd name="connsiteX9" fmla="*/ 4268057 w 5329628"/>
                <a:gd name="connsiteY9" fmla="*/ 2418274 h 4231619"/>
                <a:gd name="connsiteX10" fmla="*/ 4209454 w 5329628"/>
                <a:gd name="connsiteY10" fmla="*/ 3480277 h 4231619"/>
                <a:gd name="connsiteX11" fmla="*/ 3501839 w 5329628"/>
                <a:gd name="connsiteY11" fmla="*/ 4224841 h 4231619"/>
                <a:gd name="connsiteX12" fmla="*/ 0 w 5329628"/>
                <a:gd name="connsiteY12" fmla="*/ 4231619 h 4231619"/>
                <a:gd name="connsiteX13" fmla="*/ 0 w 5329628"/>
                <a:gd name="connsiteY13" fmla="*/ 7347 h 4231619"/>
                <a:gd name="connsiteX0" fmla="*/ 0 w 5329628"/>
                <a:gd name="connsiteY0" fmla="*/ 7347 h 4231619"/>
                <a:gd name="connsiteX1" fmla="*/ 1617128 w 5329628"/>
                <a:gd name="connsiteY1" fmla="*/ 77 h 4231619"/>
                <a:gd name="connsiteX2" fmla="*/ 2433039 w 5329628"/>
                <a:gd name="connsiteY2" fmla="*/ 302930 h 4231619"/>
                <a:gd name="connsiteX3" fmla="*/ 2640602 w 5329628"/>
                <a:gd name="connsiteY3" fmla="*/ 42074 h 4231619"/>
                <a:gd name="connsiteX4" fmla="*/ 3207194 w 5329628"/>
                <a:gd name="connsiteY4" fmla="*/ 0 h 4231619"/>
                <a:gd name="connsiteX5" fmla="*/ 4203765 w 5329628"/>
                <a:gd name="connsiteY5" fmla="*/ 714184 h 4231619"/>
                <a:gd name="connsiteX6" fmla="*/ 4236596 w 5329628"/>
                <a:gd name="connsiteY6" fmla="*/ 1559529 h 4231619"/>
                <a:gd name="connsiteX7" fmla="*/ 4744283 w 5329628"/>
                <a:gd name="connsiteY7" fmla="*/ 1595993 h 4231619"/>
                <a:gd name="connsiteX8" fmla="*/ 5329628 w 5329628"/>
                <a:gd name="connsiteY8" fmla="*/ 2165574 h 4231619"/>
                <a:gd name="connsiteX9" fmla="*/ 4268057 w 5329628"/>
                <a:gd name="connsiteY9" fmla="*/ 2418274 h 4231619"/>
                <a:gd name="connsiteX10" fmla="*/ 4209454 w 5329628"/>
                <a:gd name="connsiteY10" fmla="*/ 3480277 h 4231619"/>
                <a:gd name="connsiteX11" fmla="*/ 3498281 w 5329628"/>
                <a:gd name="connsiteY11" fmla="*/ 4224841 h 4231619"/>
                <a:gd name="connsiteX12" fmla="*/ 0 w 5329628"/>
                <a:gd name="connsiteY12" fmla="*/ 4231619 h 4231619"/>
                <a:gd name="connsiteX13" fmla="*/ 0 w 5329628"/>
                <a:gd name="connsiteY13" fmla="*/ 7347 h 4231619"/>
                <a:gd name="connsiteX0" fmla="*/ 0 w 5329628"/>
                <a:gd name="connsiteY0" fmla="*/ 7347 h 4231619"/>
                <a:gd name="connsiteX1" fmla="*/ 1617128 w 5329628"/>
                <a:gd name="connsiteY1" fmla="*/ 77 h 4231619"/>
                <a:gd name="connsiteX2" fmla="*/ 2433039 w 5329628"/>
                <a:gd name="connsiteY2" fmla="*/ 302930 h 4231619"/>
                <a:gd name="connsiteX3" fmla="*/ 2640602 w 5329628"/>
                <a:gd name="connsiteY3" fmla="*/ 42074 h 4231619"/>
                <a:gd name="connsiteX4" fmla="*/ 3207194 w 5329628"/>
                <a:gd name="connsiteY4" fmla="*/ 0 h 4231619"/>
                <a:gd name="connsiteX5" fmla="*/ 4203765 w 5329628"/>
                <a:gd name="connsiteY5" fmla="*/ 714184 h 4231619"/>
                <a:gd name="connsiteX6" fmla="*/ 4236596 w 5329628"/>
                <a:gd name="connsiteY6" fmla="*/ 1559529 h 4231619"/>
                <a:gd name="connsiteX7" fmla="*/ 4744283 w 5329628"/>
                <a:gd name="connsiteY7" fmla="*/ 1595993 h 4231619"/>
                <a:gd name="connsiteX8" fmla="*/ 5329628 w 5329628"/>
                <a:gd name="connsiteY8" fmla="*/ 2165574 h 4231619"/>
                <a:gd name="connsiteX9" fmla="*/ 4268057 w 5329628"/>
                <a:gd name="connsiteY9" fmla="*/ 2418274 h 4231619"/>
                <a:gd name="connsiteX10" fmla="*/ 4209454 w 5329628"/>
                <a:gd name="connsiteY10" fmla="*/ 3480277 h 4231619"/>
                <a:gd name="connsiteX11" fmla="*/ 3480491 w 5329628"/>
                <a:gd name="connsiteY11" fmla="*/ 4228399 h 4231619"/>
                <a:gd name="connsiteX12" fmla="*/ 0 w 5329628"/>
                <a:gd name="connsiteY12" fmla="*/ 4231619 h 4231619"/>
                <a:gd name="connsiteX13" fmla="*/ 0 w 5329628"/>
                <a:gd name="connsiteY13" fmla="*/ 7347 h 4231619"/>
                <a:gd name="connsiteX0" fmla="*/ 0 w 5329628"/>
                <a:gd name="connsiteY0" fmla="*/ 7347 h 4228399"/>
                <a:gd name="connsiteX1" fmla="*/ 1617128 w 5329628"/>
                <a:gd name="connsiteY1" fmla="*/ 77 h 4228399"/>
                <a:gd name="connsiteX2" fmla="*/ 2433039 w 5329628"/>
                <a:gd name="connsiteY2" fmla="*/ 302930 h 4228399"/>
                <a:gd name="connsiteX3" fmla="*/ 2640602 w 5329628"/>
                <a:gd name="connsiteY3" fmla="*/ 42074 h 4228399"/>
                <a:gd name="connsiteX4" fmla="*/ 3207194 w 5329628"/>
                <a:gd name="connsiteY4" fmla="*/ 0 h 4228399"/>
                <a:gd name="connsiteX5" fmla="*/ 4203765 w 5329628"/>
                <a:gd name="connsiteY5" fmla="*/ 714184 h 4228399"/>
                <a:gd name="connsiteX6" fmla="*/ 4236596 w 5329628"/>
                <a:gd name="connsiteY6" fmla="*/ 1559529 h 4228399"/>
                <a:gd name="connsiteX7" fmla="*/ 4744283 w 5329628"/>
                <a:gd name="connsiteY7" fmla="*/ 1595993 h 4228399"/>
                <a:gd name="connsiteX8" fmla="*/ 5329628 w 5329628"/>
                <a:gd name="connsiteY8" fmla="*/ 2165574 h 4228399"/>
                <a:gd name="connsiteX9" fmla="*/ 4268057 w 5329628"/>
                <a:gd name="connsiteY9" fmla="*/ 2418274 h 4228399"/>
                <a:gd name="connsiteX10" fmla="*/ 4209454 w 5329628"/>
                <a:gd name="connsiteY10" fmla="*/ 3480277 h 4228399"/>
                <a:gd name="connsiteX11" fmla="*/ 3480491 w 5329628"/>
                <a:gd name="connsiteY11" fmla="*/ 4228399 h 4228399"/>
                <a:gd name="connsiteX12" fmla="*/ 754291 w 5329628"/>
                <a:gd name="connsiteY12" fmla="*/ 4228062 h 4228399"/>
                <a:gd name="connsiteX13" fmla="*/ 0 w 5329628"/>
                <a:gd name="connsiteY13" fmla="*/ 7347 h 4228399"/>
                <a:gd name="connsiteX0" fmla="*/ 0 w 5329628"/>
                <a:gd name="connsiteY0" fmla="*/ 7347 h 4228399"/>
                <a:gd name="connsiteX1" fmla="*/ 1617128 w 5329628"/>
                <a:gd name="connsiteY1" fmla="*/ 77 h 4228399"/>
                <a:gd name="connsiteX2" fmla="*/ 2433039 w 5329628"/>
                <a:gd name="connsiteY2" fmla="*/ 302930 h 4228399"/>
                <a:gd name="connsiteX3" fmla="*/ 2640602 w 5329628"/>
                <a:gd name="connsiteY3" fmla="*/ 42074 h 4228399"/>
                <a:gd name="connsiteX4" fmla="*/ 3207194 w 5329628"/>
                <a:gd name="connsiteY4" fmla="*/ 0 h 4228399"/>
                <a:gd name="connsiteX5" fmla="*/ 4203765 w 5329628"/>
                <a:gd name="connsiteY5" fmla="*/ 714184 h 4228399"/>
                <a:gd name="connsiteX6" fmla="*/ 4236596 w 5329628"/>
                <a:gd name="connsiteY6" fmla="*/ 1559529 h 4228399"/>
                <a:gd name="connsiteX7" fmla="*/ 4744283 w 5329628"/>
                <a:gd name="connsiteY7" fmla="*/ 1595993 h 4228399"/>
                <a:gd name="connsiteX8" fmla="*/ 5329628 w 5329628"/>
                <a:gd name="connsiteY8" fmla="*/ 2165574 h 4228399"/>
                <a:gd name="connsiteX9" fmla="*/ 4268057 w 5329628"/>
                <a:gd name="connsiteY9" fmla="*/ 2418274 h 4228399"/>
                <a:gd name="connsiteX10" fmla="*/ 4209454 w 5329628"/>
                <a:gd name="connsiteY10" fmla="*/ 3480277 h 4228399"/>
                <a:gd name="connsiteX11" fmla="*/ 3480491 w 5329628"/>
                <a:gd name="connsiteY11" fmla="*/ 4228399 h 4228399"/>
                <a:gd name="connsiteX12" fmla="*/ 754291 w 5329628"/>
                <a:gd name="connsiteY12" fmla="*/ 4228062 h 4228399"/>
                <a:gd name="connsiteX13" fmla="*/ 633369 w 5329628"/>
                <a:gd name="connsiteY13" fmla="*/ 3512356 h 4228399"/>
                <a:gd name="connsiteX14" fmla="*/ 0 w 5329628"/>
                <a:gd name="connsiteY14" fmla="*/ 7347 h 4228399"/>
                <a:gd name="connsiteX0" fmla="*/ 0 w 5329628"/>
                <a:gd name="connsiteY0" fmla="*/ 7347 h 4228399"/>
                <a:gd name="connsiteX1" fmla="*/ 1617128 w 5329628"/>
                <a:gd name="connsiteY1" fmla="*/ 77 h 4228399"/>
                <a:gd name="connsiteX2" fmla="*/ 2433039 w 5329628"/>
                <a:gd name="connsiteY2" fmla="*/ 302930 h 4228399"/>
                <a:gd name="connsiteX3" fmla="*/ 2640602 w 5329628"/>
                <a:gd name="connsiteY3" fmla="*/ 42074 h 4228399"/>
                <a:gd name="connsiteX4" fmla="*/ 3207194 w 5329628"/>
                <a:gd name="connsiteY4" fmla="*/ 0 h 4228399"/>
                <a:gd name="connsiteX5" fmla="*/ 4203765 w 5329628"/>
                <a:gd name="connsiteY5" fmla="*/ 714184 h 4228399"/>
                <a:gd name="connsiteX6" fmla="*/ 4236596 w 5329628"/>
                <a:gd name="connsiteY6" fmla="*/ 1559529 h 4228399"/>
                <a:gd name="connsiteX7" fmla="*/ 4744283 w 5329628"/>
                <a:gd name="connsiteY7" fmla="*/ 1595993 h 4228399"/>
                <a:gd name="connsiteX8" fmla="*/ 5329628 w 5329628"/>
                <a:gd name="connsiteY8" fmla="*/ 2165574 h 4228399"/>
                <a:gd name="connsiteX9" fmla="*/ 4268057 w 5329628"/>
                <a:gd name="connsiteY9" fmla="*/ 2418274 h 4228399"/>
                <a:gd name="connsiteX10" fmla="*/ 4209454 w 5329628"/>
                <a:gd name="connsiteY10" fmla="*/ 3480277 h 4228399"/>
                <a:gd name="connsiteX11" fmla="*/ 3480491 w 5329628"/>
                <a:gd name="connsiteY11" fmla="*/ 4228399 h 4228399"/>
                <a:gd name="connsiteX12" fmla="*/ 754291 w 5329628"/>
                <a:gd name="connsiteY12" fmla="*/ 4228062 h 4228399"/>
                <a:gd name="connsiteX13" fmla="*/ 3607 w 5329628"/>
                <a:gd name="connsiteY13" fmla="*/ 3579958 h 4228399"/>
                <a:gd name="connsiteX14" fmla="*/ 0 w 5329628"/>
                <a:gd name="connsiteY14" fmla="*/ 7347 h 4228399"/>
                <a:gd name="connsiteX0" fmla="*/ 15113 w 5344741"/>
                <a:gd name="connsiteY0" fmla="*/ 7347 h 4228399"/>
                <a:gd name="connsiteX1" fmla="*/ 1632241 w 5344741"/>
                <a:gd name="connsiteY1" fmla="*/ 77 h 4228399"/>
                <a:gd name="connsiteX2" fmla="*/ 2448152 w 5344741"/>
                <a:gd name="connsiteY2" fmla="*/ 302930 h 4228399"/>
                <a:gd name="connsiteX3" fmla="*/ 2655715 w 5344741"/>
                <a:gd name="connsiteY3" fmla="*/ 42074 h 4228399"/>
                <a:gd name="connsiteX4" fmla="*/ 3222307 w 5344741"/>
                <a:gd name="connsiteY4" fmla="*/ 0 h 4228399"/>
                <a:gd name="connsiteX5" fmla="*/ 4218878 w 5344741"/>
                <a:gd name="connsiteY5" fmla="*/ 714184 h 4228399"/>
                <a:gd name="connsiteX6" fmla="*/ 4251709 w 5344741"/>
                <a:gd name="connsiteY6" fmla="*/ 1559529 h 4228399"/>
                <a:gd name="connsiteX7" fmla="*/ 4759396 w 5344741"/>
                <a:gd name="connsiteY7" fmla="*/ 1595993 h 4228399"/>
                <a:gd name="connsiteX8" fmla="*/ 5344741 w 5344741"/>
                <a:gd name="connsiteY8" fmla="*/ 2165574 h 4228399"/>
                <a:gd name="connsiteX9" fmla="*/ 4283170 w 5344741"/>
                <a:gd name="connsiteY9" fmla="*/ 2418274 h 4228399"/>
                <a:gd name="connsiteX10" fmla="*/ 4224567 w 5344741"/>
                <a:gd name="connsiteY10" fmla="*/ 3480277 h 4228399"/>
                <a:gd name="connsiteX11" fmla="*/ 3495604 w 5344741"/>
                <a:gd name="connsiteY11" fmla="*/ 4228399 h 4228399"/>
                <a:gd name="connsiteX12" fmla="*/ 769404 w 5344741"/>
                <a:gd name="connsiteY12" fmla="*/ 4228062 h 4228399"/>
                <a:gd name="connsiteX13" fmla="*/ 59 w 5344741"/>
                <a:gd name="connsiteY13" fmla="*/ 3536415 h 4228399"/>
                <a:gd name="connsiteX14" fmla="*/ 15113 w 5344741"/>
                <a:gd name="connsiteY14" fmla="*/ 7347 h 4228399"/>
                <a:gd name="connsiteX0" fmla="*/ 0 w 5348289"/>
                <a:gd name="connsiteY0" fmla="*/ 728915 h 4228399"/>
                <a:gd name="connsiteX1" fmla="*/ 1635789 w 5348289"/>
                <a:gd name="connsiteY1" fmla="*/ 77 h 4228399"/>
                <a:gd name="connsiteX2" fmla="*/ 2451700 w 5348289"/>
                <a:gd name="connsiteY2" fmla="*/ 302930 h 4228399"/>
                <a:gd name="connsiteX3" fmla="*/ 2659263 w 5348289"/>
                <a:gd name="connsiteY3" fmla="*/ 42074 h 4228399"/>
                <a:gd name="connsiteX4" fmla="*/ 3225855 w 5348289"/>
                <a:gd name="connsiteY4" fmla="*/ 0 h 4228399"/>
                <a:gd name="connsiteX5" fmla="*/ 4222426 w 5348289"/>
                <a:gd name="connsiteY5" fmla="*/ 714184 h 4228399"/>
                <a:gd name="connsiteX6" fmla="*/ 4255257 w 5348289"/>
                <a:gd name="connsiteY6" fmla="*/ 1559529 h 4228399"/>
                <a:gd name="connsiteX7" fmla="*/ 4762944 w 5348289"/>
                <a:gd name="connsiteY7" fmla="*/ 1595993 h 4228399"/>
                <a:gd name="connsiteX8" fmla="*/ 5348289 w 5348289"/>
                <a:gd name="connsiteY8" fmla="*/ 2165574 h 4228399"/>
                <a:gd name="connsiteX9" fmla="*/ 4286718 w 5348289"/>
                <a:gd name="connsiteY9" fmla="*/ 2418274 h 4228399"/>
                <a:gd name="connsiteX10" fmla="*/ 4228115 w 5348289"/>
                <a:gd name="connsiteY10" fmla="*/ 3480277 h 4228399"/>
                <a:gd name="connsiteX11" fmla="*/ 3499152 w 5348289"/>
                <a:gd name="connsiteY11" fmla="*/ 4228399 h 4228399"/>
                <a:gd name="connsiteX12" fmla="*/ 772952 w 5348289"/>
                <a:gd name="connsiteY12" fmla="*/ 4228062 h 4228399"/>
                <a:gd name="connsiteX13" fmla="*/ 3607 w 5348289"/>
                <a:gd name="connsiteY13" fmla="*/ 3536415 h 4228399"/>
                <a:gd name="connsiteX14" fmla="*/ 0 w 5348289"/>
                <a:gd name="connsiteY14" fmla="*/ 728915 h 4228399"/>
                <a:gd name="connsiteX0" fmla="*/ 0 w 5348289"/>
                <a:gd name="connsiteY0" fmla="*/ 728915 h 4228399"/>
                <a:gd name="connsiteX1" fmla="*/ 929819 w 5348289"/>
                <a:gd name="connsiteY1" fmla="*/ 317317 h 4228399"/>
                <a:gd name="connsiteX2" fmla="*/ 1635789 w 5348289"/>
                <a:gd name="connsiteY2" fmla="*/ 77 h 4228399"/>
                <a:gd name="connsiteX3" fmla="*/ 2451700 w 5348289"/>
                <a:gd name="connsiteY3" fmla="*/ 302930 h 4228399"/>
                <a:gd name="connsiteX4" fmla="*/ 2659263 w 5348289"/>
                <a:gd name="connsiteY4" fmla="*/ 42074 h 4228399"/>
                <a:gd name="connsiteX5" fmla="*/ 3225855 w 5348289"/>
                <a:gd name="connsiteY5" fmla="*/ 0 h 4228399"/>
                <a:gd name="connsiteX6" fmla="*/ 4222426 w 5348289"/>
                <a:gd name="connsiteY6" fmla="*/ 714184 h 4228399"/>
                <a:gd name="connsiteX7" fmla="*/ 4255257 w 5348289"/>
                <a:gd name="connsiteY7" fmla="*/ 1559529 h 4228399"/>
                <a:gd name="connsiteX8" fmla="*/ 4762944 w 5348289"/>
                <a:gd name="connsiteY8" fmla="*/ 1595993 h 4228399"/>
                <a:gd name="connsiteX9" fmla="*/ 5348289 w 5348289"/>
                <a:gd name="connsiteY9" fmla="*/ 2165574 h 4228399"/>
                <a:gd name="connsiteX10" fmla="*/ 4286718 w 5348289"/>
                <a:gd name="connsiteY10" fmla="*/ 2418274 h 4228399"/>
                <a:gd name="connsiteX11" fmla="*/ 4228115 w 5348289"/>
                <a:gd name="connsiteY11" fmla="*/ 3480277 h 4228399"/>
                <a:gd name="connsiteX12" fmla="*/ 3499152 w 5348289"/>
                <a:gd name="connsiteY12" fmla="*/ 4228399 h 4228399"/>
                <a:gd name="connsiteX13" fmla="*/ 772952 w 5348289"/>
                <a:gd name="connsiteY13" fmla="*/ 4228062 h 4228399"/>
                <a:gd name="connsiteX14" fmla="*/ 3607 w 5348289"/>
                <a:gd name="connsiteY14" fmla="*/ 3536415 h 4228399"/>
                <a:gd name="connsiteX15" fmla="*/ 0 w 5348289"/>
                <a:gd name="connsiteY15" fmla="*/ 728915 h 4228399"/>
                <a:gd name="connsiteX0" fmla="*/ 0 w 5348289"/>
                <a:gd name="connsiteY0" fmla="*/ 728915 h 4228399"/>
                <a:gd name="connsiteX1" fmla="*/ 805411 w 5348289"/>
                <a:gd name="connsiteY1" fmla="*/ 12517 h 4228399"/>
                <a:gd name="connsiteX2" fmla="*/ 1635789 w 5348289"/>
                <a:gd name="connsiteY2" fmla="*/ 77 h 4228399"/>
                <a:gd name="connsiteX3" fmla="*/ 2451700 w 5348289"/>
                <a:gd name="connsiteY3" fmla="*/ 302930 h 4228399"/>
                <a:gd name="connsiteX4" fmla="*/ 2659263 w 5348289"/>
                <a:gd name="connsiteY4" fmla="*/ 42074 h 4228399"/>
                <a:gd name="connsiteX5" fmla="*/ 3225855 w 5348289"/>
                <a:gd name="connsiteY5" fmla="*/ 0 h 4228399"/>
                <a:gd name="connsiteX6" fmla="*/ 4222426 w 5348289"/>
                <a:gd name="connsiteY6" fmla="*/ 714184 h 4228399"/>
                <a:gd name="connsiteX7" fmla="*/ 4255257 w 5348289"/>
                <a:gd name="connsiteY7" fmla="*/ 1559529 h 4228399"/>
                <a:gd name="connsiteX8" fmla="*/ 4762944 w 5348289"/>
                <a:gd name="connsiteY8" fmla="*/ 1595993 h 4228399"/>
                <a:gd name="connsiteX9" fmla="*/ 5348289 w 5348289"/>
                <a:gd name="connsiteY9" fmla="*/ 2165574 h 4228399"/>
                <a:gd name="connsiteX10" fmla="*/ 4286718 w 5348289"/>
                <a:gd name="connsiteY10" fmla="*/ 2418274 h 4228399"/>
                <a:gd name="connsiteX11" fmla="*/ 4228115 w 5348289"/>
                <a:gd name="connsiteY11" fmla="*/ 3480277 h 4228399"/>
                <a:gd name="connsiteX12" fmla="*/ 3499152 w 5348289"/>
                <a:gd name="connsiteY12" fmla="*/ 4228399 h 4228399"/>
                <a:gd name="connsiteX13" fmla="*/ 772952 w 5348289"/>
                <a:gd name="connsiteY13" fmla="*/ 4228062 h 4228399"/>
                <a:gd name="connsiteX14" fmla="*/ 3607 w 5348289"/>
                <a:gd name="connsiteY14" fmla="*/ 3536415 h 4228399"/>
                <a:gd name="connsiteX15" fmla="*/ 0 w 5348289"/>
                <a:gd name="connsiteY15" fmla="*/ 728915 h 4228399"/>
                <a:gd name="connsiteX0" fmla="*/ 0 w 5348289"/>
                <a:gd name="connsiteY0" fmla="*/ 735993 h 4235477"/>
                <a:gd name="connsiteX1" fmla="*/ 808677 w 5348289"/>
                <a:gd name="connsiteY1" fmla="*/ 0 h 4235477"/>
                <a:gd name="connsiteX2" fmla="*/ 1635789 w 5348289"/>
                <a:gd name="connsiteY2" fmla="*/ 7155 h 4235477"/>
                <a:gd name="connsiteX3" fmla="*/ 2451700 w 5348289"/>
                <a:gd name="connsiteY3" fmla="*/ 310008 h 4235477"/>
                <a:gd name="connsiteX4" fmla="*/ 2659263 w 5348289"/>
                <a:gd name="connsiteY4" fmla="*/ 49152 h 4235477"/>
                <a:gd name="connsiteX5" fmla="*/ 3225855 w 5348289"/>
                <a:gd name="connsiteY5" fmla="*/ 7078 h 4235477"/>
                <a:gd name="connsiteX6" fmla="*/ 4222426 w 5348289"/>
                <a:gd name="connsiteY6" fmla="*/ 721262 h 4235477"/>
                <a:gd name="connsiteX7" fmla="*/ 4255257 w 5348289"/>
                <a:gd name="connsiteY7" fmla="*/ 1566607 h 4235477"/>
                <a:gd name="connsiteX8" fmla="*/ 4762944 w 5348289"/>
                <a:gd name="connsiteY8" fmla="*/ 1603071 h 4235477"/>
                <a:gd name="connsiteX9" fmla="*/ 5348289 w 5348289"/>
                <a:gd name="connsiteY9" fmla="*/ 2172652 h 4235477"/>
                <a:gd name="connsiteX10" fmla="*/ 4286718 w 5348289"/>
                <a:gd name="connsiteY10" fmla="*/ 2425352 h 4235477"/>
                <a:gd name="connsiteX11" fmla="*/ 4228115 w 5348289"/>
                <a:gd name="connsiteY11" fmla="*/ 3487355 h 4235477"/>
                <a:gd name="connsiteX12" fmla="*/ 3499152 w 5348289"/>
                <a:gd name="connsiteY12" fmla="*/ 4235477 h 4235477"/>
                <a:gd name="connsiteX13" fmla="*/ 772952 w 5348289"/>
                <a:gd name="connsiteY13" fmla="*/ 4235140 h 4235477"/>
                <a:gd name="connsiteX14" fmla="*/ 3607 w 5348289"/>
                <a:gd name="connsiteY14" fmla="*/ 3543493 h 4235477"/>
                <a:gd name="connsiteX15" fmla="*/ 0 w 5348289"/>
                <a:gd name="connsiteY15" fmla="*/ 735993 h 4235477"/>
                <a:gd name="connsiteX0" fmla="*/ 0 w 5348289"/>
                <a:gd name="connsiteY0" fmla="*/ 735993 h 4235477"/>
                <a:gd name="connsiteX1" fmla="*/ 808677 w 5348289"/>
                <a:gd name="connsiteY1" fmla="*/ 0 h 4235477"/>
                <a:gd name="connsiteX2" fmla="*/ 1642320 w 5348289"/>
                <a:gd name="connsiteY2" fmla="*/ 39812 h 4235477"/>
                <a:gd name="connsiteX3" fmla="*/ 2451700 w 5348289"/>
                <a:gd name="connsiteY3" fmla="*/ 310008 h 4235477"/>
                <a:gd name="connsiteX4" fmla="*/ 2659263 w 5348289"/>
                <a:gd name="connsiteY4" fmla="*/ 49152 h 4235477"/>
                <a:gd name="connsiteX5" fmla="*/ 3225855 w 5348289"/>
                <a:gd name="connsiteY5" fmla="*/ 7078 h 4235477"/>
                <a:gd name="connsiteX6" fmla="*/ 4222426 w 5348289"/>
                <a:gd name="connsiteY6" fmla="*/ 721262 h 4235477"/>
                <a:gd name="connsiteX7" fmla="*/ 4255257 w 5348289"/>
                <a:gd name="connsiteY7" fmla="*/ 1566607 h 4235477"/>
                <a:gd name="connsiteX8" fmla="*/ 4762944 w 5348289"/>
                <a:gd name="connsiteY8" fmla="*/ 1603071 h 4235477"/>
                <a:gd name="connsiteX9" fmla="*/ 5348289 w 5348289"/>
                <a:gd name="connsiteY9" fmla="*/ 2172652 h 4235477"/>
                <a:gd name="connsiteX10" fmla="*/ 4286718 w 5348289"/>
                <a:gd name="connsiteY10" fmla="*/ 2425352 h 4235477"/>
                <a:gd name="connsiteX11" fmla="*/ 4228115 w 5348289"/>
                <a:gd name="connsiteY11" fmla="*/ 3487355 h 4235477"/>
                <a:gd name="connsiteX12" fmla="*/ 3499152 w 5348289"/>
                <a:gd name="connsiteY12" fmla="*/ 4235477 h 4235477"/>
                <a:gd name="connsiteX13" fmla="*/ 772952 w 5348289"/>
                <a:gd name="connsiteY13" fmla="*/ 4235140 h 4235477"/>
                <a:gd name="connsiteX14" fmla="*/ 3607 w 5348289"/>
                <a:gd name="connsiteY14" fmla="*/ 3543493 h 4235477"/>
                <a:gd name="connsiteX15" fmla="*/ 0 w 5348289"/>
                <a:gd name="connsiteY15" fmla="*/ 735993 h 4235477"/>
                <a:gd name="connsiteX0" fmla="*/ 0 w 5348289"/>
                <a:gd name="connsiteY0" fmla="*/ 735993 h 4235477"/>
                <a:gd name="connsiteX1" fmla="*/ 808677 w 5348289"/>
                <a:gd name="connsiteY1" fmla="*/ 0 h 4235477"/>
                <a:gd name="connsiteX2" fmla="*/ 1652118 w 5348289"/>
                <a:gd name="connsiteY2" fmla="*/ 26749 h 4235477"/>
                <a:gd name="connsiteX3" fmla="*/ 2451700 w 5348289"/>
                <a:gd name="connsiteY3" fmla="*/ 310008 h 4235477"/>
                <a:gd name="connsiteX4" fmla="*/ 2659263 w 5348289"/>
                <a:gd name="connsiteY4" fmla="*/ 49152 h 4235477"/>
                <a:gd name="connsiteX5" fmla="*/ 3225855 w 5348289"/>
                <a:gd name="connsiteY5" fmla="*/ 7078 h 4235477"/>
                <a:gd name="connsiteX6" fmla="*/ 4222426 w 5348289"/>
                <a:gd name="connsiteY6" fmla="*/ 721262 h 4235477"/>
                <a:gd name="connsiteX7" fmla="*/ 4255257 w 5348289"/>
                <a:gd name="connsiteY7" fmla="*/ 1566607 h 4235477"/>
                <a:gd name="connsiteX8" fmla="*/ 4762944 w 5348289"/>
                <a:gd name="connsiteY8" fmla="*/ 1603071 h 4235477"/>
                <a:gd name="connsiteX9" fmla="*/ 5348289 w 5348289"/>
                <a:gd name="connsiteY9" fmla="*/ 2172652 h 4235477"/>
                <a:gd name="connsiteX10" fmla="*/ 4286718 w 5348289"/>
                <a:gd name="connsiteY10" fmla="*/ 2425352 h 4235477"/>
                <a:gd name="connsiteX11" fmla="*/ 4228115 w 5348289"/>
                <a:gd name="connsiteY11" fmla="*/ 3487355 h 4235477"/>
                <a:gd name="connsiteX12" fmla="*/ 3499152 w 5348289"/>
                <a:gd name="connsiteY12" fmla="*/ 4235477 h 4235477"/>
                <a:gd name="connsiteX13" fmla="*/ 772952 w 5348289"/>
                <a:gd name="connsiteY13" fmla="*/ 4235140 h 4235477"/>
                <a:gd name="connsiteX14" fmla="*/ 3607 w 5348289"/>
                <a:gd name="connsiteY14" fmla="*/ 3543493 h 4235477"/>
                <a:gd name="connsiteX15" fmla="*/ 0 w 5348289"/>
                <a:gd name="connsiteY15" fmla="*/ 735993 h 4235477"/>
                <a:gd name="connsiteX0" fmla="*/ 0 w 5348289"/>
                <a:gd name="connsiteY0" fmla="*/ 735993 h 4235477"/>
                <a:gd name="connsiteX1" fmla="*/ 808677 w 5348289"/>
                <a:gd name="connsiteY1" fmla="*/ 0 h 4235477"/>
                <a:gd name="connsiteX2" fmla="*/ 1652118 w 5348289"/>
                <a:gd name="connsiteY2" fmla="*/ 26749 h 4235477"/>
                <a:gd name="connsiteX3" fmla="*/ 2451700 w 5348289"/>
                <a:gd name="connsiteY3" fmla="*/ 310008 h 4235477"/>
                <a:gd name="connsiteX4" fmla="*/ 2659263 w 5348289"/>
                <a:gd name="connsiteY4" fmla="*/ 49152 h 4235477"/>
                <a:gd name="connsiteX5" fmla="*/ 3225855 w 5348289"/>
                <a:gd name="connsiteY5" fmla="*/ 7078 h 4235477"/>
                <a:gd name="connsiteX6" fmla="*/ 4222426 w 5348289"/>
                <a:gd name="connsiteY6" fmla="*/ 721262 h 4235477"/>
                <a:gd name="connsiteX7" fmla="*/ 4255257 w 5348289"/>
                <a:gd name="connsiteY7" fmla="*/ 1566607 h 4235477"/>
                <a:gd name="connsiteX8" fmla="*/ 4762944 w 5348289"/>
                <a:gd name="connsiteY8" fmla="*/ 1603071 h 4235477"/>
                <a:gd name="connsiteX9" fmla="*/ 5348289 w 5348289"/>
                <a:gd name="connsiteY9" fmla="*/ 2172652 h 4235477"/>
                <a:gd name="connsiteX10" fmla="*/ 4286718 w 5348289"/>
                <a:gd name="connsiteY10" fmla="*/ 2425352 h 4235477"/>
                <a:gd name="connsiteX11" fmla="*/ 4228115 w 5348289"/>
                <a:gd name="connsiteY11" fmla="*/ 3487355 h 4235477"/>
                <a:gd name="connsiteX12" fmla="*/ 3499152 w 5348289"/>
                <a:gd name="connsiteY12" fmla="*/ 4235477 h 4235477"/>
                <a:gd name="connsiteX13" fmla="*/ 772952 w 5348289"/>
                <a:gd name="connsiteY13" fmla="*/ 4235140 h 4235477"/>
                <a:gd name="connsiteX14" fmla="*/ 3607 w 5348289"/>
                <a:gd name="connsiteY14" fmla="*/ 3543493 h 4235477"/>
                <a:gd name="connsiteX15" fmla="*/ 0 w 5348289"/>
                <a:gd name="connsiteY15" fmla="*/ 735993 h 4235477"/>
                <a:gd name="connsiteX0" fmla="*/ 0 w 5348289"/>
                <a:gd name="connsiteY0" fmla="*/ 735993 h 4235477"/>
                <a:gd name="connsiteX1" fmla="*/ 808677 w 5348289"/>
                <a:gd name="connsiteY1" fmla="*/ 0 h 4235477"/>
                <a:gd name="connsiteX2" fmla="*/ 1665181 w 5348289"/>
                <a:gd name="connsiteY2" fmla="*/ 30015 h 4235477"/>
                <a:gd name="connsiteX3" fmla="*/ 2451700 w 5348289"/>
                <a:gd name="connsiteY3" fmla="*/ 310008 h 4235477"/>
                <a:gd name="connsiteX4" fmla="*/ 2659263 w 5348289"/>
                <a:gd name="connsiteY4" fmla="*/ 49152 h 4235477"/>
                <a:gd name="connsiteX5" fmla="*/ 3225855 w 5348289"/>
                <a:gd name="connsiteY5" fmla="*/ 7078 h 4235477"/>
                <a:gd name="connsiteX6" fmla="*/ 4222426 w 5348289"/>
                <a:gd name="connsiteY6" fmla="*/ 721262 h 4235477"/>
                <a:gd name="connsiteX7" fmla="*/ 4255257 w 5348289"/>
                <a:gd name="connsiteY7" fmla="*/ 1566607 h 4235477"/>
                <a:gd name="connsiteX8" fmla="*/ 4762944 w 5348289"/>
                <a:gd name="connsiteY8" fmla="*/ 1603071 h 4235477"/>
                <a:gd name="connsiteX9" fmla="*/ 5348289 w 5348289"/>
                <a:gd name="connsiteY9" fmla="*/ 2172652 h 4235477"/>
                <a:gd name="connsiteX10" fmla="*/ 4286718 w 5348289"/>
                <a:gd name="connsiteY10" fmla="*/ 2425352 h 4235477"/>
                <a:gd name="connsiteX11" fmla="*/ 4228115 w 5348289"/>
                <a:gd name="connsiteY11" fmla="*/ 3487355 h 4235477"/>
                <a:gd name="connsiteX12" fmla="*/ 3499152 w 5348289"/>
                <a:gd name="connsiteY12" fmla="*/ 4235477 h 4235477"/>
                <a:gd name="connsiteX13" fmla="*/ 772952 w 5348289"/>
                <a:gd name="connsiteY13" fmla="*/ 4235140 h 4235477"/>
                <a:gd name="connsiteX14" fmla="*/ 3607 w 5348289"/>
                <a:gd name="connsiteY14" fmla="*/ 3543493 h 4235477"/>
                <a:gd name="connsiteX15" fmla="*/ 0 w 5348289"/>
                <a:gd name="connsiteY15" fmla="*/ 735993 h 4235477"/>
                <a:gd name="connsiteX0" fmla="*/ 0 w 5348289"/>
                <a:gd name="connsiteY0" fmla="*/ 735993 h 4235477"/>
                <a:gd name="connsiteX1" fmla="*/ 808677 w 5348289"/>
                <a:gd name="connsiteY1" fmla="*/ 0 h 4235477"/>
                <a:gd name="connsiteX2" fmla="*/ 1665181 w 5348289"/>
                <a:gd name="connsiteY2" fmla="*/ 30015 h 4235477"/>
                <a:gd name="connsiteX3" fmla="*/ 2451700 w 5348289"/>
                <a:gd name="connsiteY3" fmla="*/ 310008 h 4235477"/>
                <a:gd name="connsiteX4" fmla="*/ 2659263 w 5348289"/>
                <a:gd name="connsiteY4" fmla="*/ 49152 h 4235477"/>
                <a:gd name="connsiteX5" fmla="*/ 3225855 w 5348289"/>
                <a:gd name="connsiteY5" fmla="*/ 7078 h 4235477"/>
                <a:gd name="connsiteX6" fmla="*/ 4222426 w 5348289"/>
                <a:gd name="connsiteY6" fmla="*/ 721262 h 4235477"/>
                <a:gd name="connsiteX7" fmla="*/ 4255257 w 5348289"/>
                <a:gd name="connsiteY7" fmla="*/ 1566607 h 4235477"/>
                <a:gd name="connsiteX8" fmla="*/ 4762944 w 5348289"/>
                <a:gd name="connsiteY8" fmla="*/ 1603071 h 4235477"/>
                <a:gd name="connsiteX9" fmla="*/ 5348289 w 5348289"/>
                <a:gd name="connsiteY9" fmla="*/ 2172652 h 4235477"/>
                <a:gd name="connsiteX10" fmla="*/ 4286718 w 5348289"/>
                <a:gd name="connsiteY10" fmla="*/ 2425352 h 4235477"/>
                <a:gd name="connsiteX11" fmla="*/ 4228115 w 5348289"/>
                <a:gd name="connsiteY11" fmla="*/ 3487355 h 4235477"/>
                <a:gd name="connsiteX12" fmla="*/ 3499152 w 5348289"/>
                <a:gd name="connsiteY12" fmla="*/ 4235477 h 4235477"/>
                <a:gd name="connsiteX13" fmla="*/ 772952 w 5348289"/>
                <a:gd name="connsiteY13" fmla="*/ 4235140 h 4235477"/>
                <a:gd name="connsiteX14" fmla="*/ 3607 w 5348289"/>
                <a:gd name="connsiteY14" fmla="*/ 3543493 h 4235477"/>
                <a:gd name="connsiteX15" fmla="*/ 0 w 5348289"/>
                <a:gd name="connsiteY15" fmla="*/ 735993 h 4235477"/>
                <a:gd name="connsiteX0" fmla="*/ 0 w 5348289"/>
                <a:gd name="connsiteY0" fmla="*/ 735993 h 4235477"/>
                <a:gd name="connsiteX1" fmla="*/ 808677 w 5348289"/>
                <a:gd name="connsiteY1" fmla="*/ 0 h 4235477"/>
                <a:gd name="connsiteX2" fmla="*/ 1665181 w 5348289"/>
                <a:gd name="connsiteY2" fmla="*/ 30015 h 4235477"/>
                <a:gd name="connsiteX3" fmla="*/ 2451700 w 5348289"/>
                <a:gd name="connsiteY3" fmla="*/ 310008 h 4235477"/>
                <a:gd name="connsiteX4" fmla="*/ 2659263 w 5348289"/>
                <a:gd name="connsiteY4" fmla="*/ 49152 h 4235477"/>
                <a:gd name="connsiteX5" fmla="*/ 3225855 w 5348289"/>
                <a:gd name="connsiteY5" fmla="*/ 7078 h 4235477"/>
                <a:gd name="connsiteX6" fmla="*/ 4222426 w 5348289"/>
                <a:gd name="connsiteY6" fmla="*/ 721262 h 4235477"/>
                <a:gd name="connsiteX7" fmla="*/ 4255257 w 5348289"/>
                <a:gd name="connsiteY7" fmla="*/ 1566607 h 4235477"/>
                <a:gd name="connsiteX8" fmla="*/ 4762944 w 5348289"/>
                <a:gd name="connsiteY8" fmla="*/ 1603071 h 4235477"/>
                <a:gd name="connsiteX9" fmla="*/ 5348289 w 5348289"/>
                <a:gd name="connsiteY9" fmla="*/ 2172652 h 4235477"/>
                <a:gd name="connsiteX10" fmla="*/ 4286718 w 5348289"/>
                <a:gd name="connsiteY10" fmla="*/ 2425352 h 4235477"/>
                <a:gd name="connsiteX11" fmla="*/ 4228115 w 5348289"/>
                <a:gd name="connsiteY11" fmla="*/ 3487355 h 4235477"/>
                <a:gd name="connsiteX12" fmla="*/ 3499152 w 5348289"/>
                <a:gd name="connsiteY12" fmla="*/ 4235477 h 4235477"/>
                <a:gd name="connsiteX13" fmla="*/ 772952 w 5348289"/>
                <a:gd name="connsiteY13" fmla="*/ 4235140 h 4235477"/>
                <a:gd name="connsiteX14" fmla="*/ 3607 w 5348289"/>
                <a:gd name="connsiteY14" fmla="*/ 3543493 h 4235477"/>
                <a:gd name="connsiteX15" fmla="*/ 0 w 5348289"/>
                <a:gd name="connsiteY15" fmla="*/ 735993 h 4235477"/>
                <a:gd name="connsiteX0" fmla="*/ 0 w 5348289"/>
                <a:gd name="connsiteY0" fmla="*/ 735993 h 4235477"/>
                <a:gd name="connsiteX1" fmla="*/ 808677 w 5348289"/>
                <a:gd name="connsiteY1" fmla="*/ 0 h 4235477"/>
                <a:gd name="connsiteX2" fmla="*/ 1665181 w 5348289"/>
                <a:gd name="connsiteY2" fmla="*/ 30015 h 4235477"/>
                <a:gd name="connsiteX3" fmla="*/ 2451700 w 5348289"/>
                <a:gd name="connsiteY3" fmla="*/ 310008 h 4235477"/>
                <a:gd name="connsiteX4" fmla="*/ 2659263 w 5348289"/>
                <a:gd name="connsiteY4" fmla="*/ 49152 h 4235477"/>
                <a:gd name="connsiteX5" fmla="*/ 3225855 w 5348289"/>
                <a:gd name="connsiteY5" fmla="*/ 7078 h 4235477"/>
                <a:gd name="connsiteX6" fmla="*/ 4222426 w 5348289"/>
                <a:gd name="connsiteY6" fmla="*/ 721262 h 4235477"/>
                <a:gd name="connsiteX7" fmla="*/ 4255257 w 5348289"/>
                <a:gd name="connsiteY7" fmla="*/ 1566607 h 4235477"/>
                <a:gd name="connsiteX8" fmla="*/ 4762944 w 5348289"/>
                <a:gd name="connsiteY8" fmla="*/ 1603071 h 4235477"/>
                <a:gd name="connsiteX9" fmla="*/ 5348289 w 5348289"/>
                <a:gd name="connsiteY9" fmla="*/ 2172652 h 4235477"/>
                <a:gd name="connsiteX10" fmla="*/ 4286718 w 5348289"/>
                <a:gd name="connsiteY10" fmla="*/ 2425352 h 4235477"/>
                <a:gd name="connsiteX11" fmla="*/ 4228115 w 5348289"/>
                <a:gd name="connsiteY11" fmla="*/ 3487355 h 4235477"/>
                <a:gd name="connsiteX12" fmla="*/ 3499152 w 5348289"/>
                <a:gd name="connsiteY12" fmla="*/ 4235477 h 4235477"/>
                <a:gd name="connsiteX13" fmla="*/ 772952 w 5348289"/>
                <a:gd name="connsiteY13" fmla="*/ 4235140 h 4235477"/>
                <a:gd name="connsiteX14" fmla="*/ 3607 w 5348289"/>
                <a:gd name="connsiteY14" fmla="*/ 3543493 h 4235477"/>
                <a:gd name="connsiteX15" fmla="*/ 0 w 5348289"/>
                <a:gd name="connsiteY15" fmla="*/ 735993 h 4235477"/>
                <a:gd name="connsiteX0" fmla="*/ 0 w 5348289"/>
                <a:gd name="connsiteY0" fmla="*/ 735993 h 4235477"/>
                <a:gd name="connsiteX1" fmla="*/ 808677 w 5348289"/>
                <a:gd name="connsiteY1" fmla="*/ 0 h 4235477"/>
                <a:gd name="connsiteX2" fmla="*/ 1665181 w 5348289"/>
                <a:gd name="connsiteY2" fmla="*/ 30015 h 4235477"/>
                <a:gd name="connsiteX3" fmla="*/ 2451700 w 5348289"/>
                <a:gd name="connsiteY3" fmla="*/ 310008 h 4235477"/>
                <a:gd name="connsiteX4" fmla="*/ 2659263 w 5348289"/>
                <a:gd name="connsiteY4" fmla="*/ 49152 h 4235477"/>
                <a:gd name="connsiteX5" fmla="*/ 3225855 w 5348289"/>
                <a:gd name="connsiteY5" fmla="*/ 7078 h 4235477"/>
                <a:gd name="connsiteX6" fmla="*/ 4222426 w 5348289"/>
                <a:gd name="connsiteY6" fmla="*/ 721262 h 4235477"/>
                <a:gd name="connsiteX7" fmla="*/ 4255257 w 5348289"/>
                <a:gd name="connsiteY7" fmla="*/ 1566607 h 4235477"/>
                <a:gd name="connsiteX8" fmla="*/ 4762944 w 5348289"/>
                <a:gd name="connsiteY8" fmla="*/ 1603071 h 4235477"/>
                <a:gd name="connsiteX9" fmla="*/ 5348289 w 5348289"/>
                <a:gd name="connsiteY9" fmla="*/ 2172652 h 4235477"/>
                <a:gd name="connsiteX10" fmla="*/ 4286718 w 5348289"/>
                <a:gd name="connsiteY10" fmla="*/ 2425352 h 4235477"/>
                <a:gd name="connsiteX11" fmla="*/ 4228115 w 5348289"/>
                <a:gd name="connsiteY11" fmla="*/ 3487355 h 4235477"/>
                <a:gd name="connsiteX12" fmla="*/ 3499152 w 5348289"/>
                <a:gd name="connsiteY12" fmla="*/ 4235477 h 4235477"/>
                <a:gd name="connsiteX13" fmla="*/ 772952 w 5348289"/>
                <a:gd name="connsiteY13" fmla="*/ 4235140 h 4235477"/>
                <a:gd name="connsiteX14" fmla="*/ 3607 w 5348289"/>
                <a:gd name="connsiteY14" fmla="*/ 3543493 h 4235477"/>
                <a:gd name="connsiteX15" fmla="*/ 0 w 5348289"/>
                <a:gd name="connsiteY15" fmla="*/ 735993 h 4235477"/>
                <a:gd name="connsiteX0" fmla="*/ 0 w 5348289"/>
                <a:gd name="connsiteY0" fmla="*/ 738327 h 4237811"/>
                <a:gd name="connsiteX1" fmla="*/ 808677 w 5348289"/>
                <a:gd name="connsiteY1" fmla="*/ 2334 h 4237811"/>
                <a:gd name="connsiteX2" fmla="*/ 1665181 w 5348289"/>
                <a:gd name="connsiteY2" fmla="*/ 32349 h 4237811"/>
                <a:gd name="connsiteX3" fmla="*/ 2451700 w 5348289"/>
                <a:gd name="connsiteY3" fmla="*/ 312342 h 4237811"/>
                <a:gd name="connsiteX4" fmla="*/ 2659263 w 5348289"/>
                <a:gd name="connsiteY4" fmla="*/ 51486 h 4237811"/>
                <a:gd name="connsiteX5" fmla="*/ 3225855 w 5348289"/>
                <a:gd name="connsiteY5" fmla="*/ 9412 h 4237811"/>
                <a:gd name="connsiteX6" fmla="*/ 4222426 w 5348289"/>
                <a:gd name="connsiteY6" fmla="*/ 723596 h 4237811"/>
                <a:gd name="connsiteX7" fmla="*/ 4255257 w 5348289"/>
                <a:gd name="connsiteY7" fmla="*/ 1568941 h 4237811"/>
                <a:gd name="connsiteX8" fmla="*/ 4762944 w 5348289"/>
                <a:gd name="connsiteY8" fmla="*/ 1605405 h 4237811"/>
                <a:gd name="connsiteX9" fmla="*/ 5348289 w 5348289"/>
                <a:gd name="connsiteY9" fmla="*/ 2174986 h 4237811"/>
                <a:gd name="connsiteX10" fmla="*/ 4286718 w 5348289"/>
                <a:gd name="connsiteY10" fmla="*/ 2427686 h 4237811"/>
                <a:gd name="connsiteX11" fmla="*/ 4228115 w 5348289"/>
                <a:gd name="connsiteY11" fmla="*/ 3489689 h 4237811"/>
                <a:gd name="connsiteX12" fmla="*/ 3499152 w 5348289"/>
                <a:gd name="connsiteY12" fmla="*/ 4237811 h 4237811"/>
                <a:gd name="connsiteX13" fmla="*/ 772952 w 5348289"/>
                <a:gd name="connsiteY13" fmla="*/ 4237474 h 4237811"/>
                <a:gd name="connsiteX14" fmla="*/ 3607 w 5348289"/>
                <a:gd name="connsiteY14" fmla="*/ 3545827 h 4237811"/>
                <a:gd name="connsiteX15" fmla="*/ 0 w 5348289"/>
                <a:gd name="connsiteY15" fmla="*/ 738327 h 4237811"/>
                <a:gd name="connsiteX0" fmla="*/ 0 w 5348289"/>
                <a:gd name="connsiteY0" fmla="*/ 738327 h 4237811"/>
                <a:gd name="connsiteX1" fmla="*/ 808677 w 5348289"/>
                <a:gd name="connsiteY1" fmla="*/ 2334 h 4237811"/>
                <a:gd name="connsiteX2" fmla="*/ 1665181 w 5348289"/>
                <a:gd name="connsiteY2" fmla="*/ 32349 h 4237811"/>
                <a:gd name="connsiteX3" fmla="*/ 2451700 w 5348289"/>
                <a:gd name="connsiteY3" fmla="*/ 312342 h 4237811"/>
                <a:gd name="connsiteX4" fmla="*/ 2659263 w 5348289"/>
                <a:gd name="connsiteY4" fmla="*/ 51486 h 4237811"/>
                <a:gd name="connsiteX5" fmla="*/ 3225855 w 5348289"/>
                <a:gd name="connsiteY5" fmla="*/ 9412 h 4237811"/>
                <a:gd name="connsiteX6" fmla="*/ 4222426 w 5348289"/>
                <a:gd name="connsiteY6" fmla="*/ 723596 h 4237811"/>
                <a:gd name="connsiteX7" fmla="*/ 4255257 w 5348289"/>
                <a:gd name="connsiteY7" fmla="*/ 1568941 h 4237811"/>
                <a:gd name="connsiteX8" fmla="*/ 4762944 w 5348289"/>
                <a:gd name="connsiteY8" fmla="*/ 1605405 h 4237811"/>
                <a:gd name="connsiteX9" fmla="*/ 5348289 w 5348289"/>
                <a:gd name="connsiteY9" fmla="*/ 2174986 h 4237811"/>
                <a:gd name="connsiteX10" fmla="*/ 4286718 w 5348289"/>
                <a:gd name="connsiteY10" fmla="*/ 2427686 h 4237811"/>
                <a:gd name="connsiteX11" fmla="*/ 4228115 w 5348289"/>
                <a:gd name="connsiteY11" fmla="*/ 3489689 h 4237811"/>
                <a:gd name="connsiteX12" fmla="*/ 3499152 w 5348289"/>
                <a:gd name="connsiteY12" fmla="*/ 4237811 h 4237811"/>
                <a:gd name="connsiteX13" fmla="*/ 772952 w 5348289"/>
                <a:gd name="connsiteY13" fmla="*/ 4237474 h 4237811"/>
                <a:gd name="connsiteX14" fmla="*/ 3607 w 5348289"/>
                <a:gd name="connsiteY14" fmla="*/ 3545827 h 4237811"/>
                <a:gd name="connsiteX15" fmla="*/ 0 w 5348289"/>
                <a:gd name="connsiteY15" fmla="*/ 738327 h 4237811"/>
                <a:gd name="connsiteX0" fmla="*/ 0 w 5348289"/>
                <a:gd name="connsiteY0" fmla="*/ 738327 h 4237811"/>
                <a:gd name="connsiteX1" fmla="*/ 808677 w 5348289"/>
                <a:gd name="connsiteY1" fmla="*/ 2334 h 4237811"/>
                <a:gd name="connsiteX2" fmla="*/ 1665181 w 5348289"/>
                <a:gd name="connsiteY2" fmla="*/ 32349 h 4237811"/>
                <a:gd name="connsiteX3" fmla="*/ 2451700 w 5348289"/>
                <a:gd name="connsiteY3" fmla="*/ 312342 h 4237811"/>
                <a:gd name="connsiteX4" fmla="*/ 2659263 w 5348289"/>
                <a:gd name="connsiteY4" fmla="*/ 51486 h 4237811"/>
                <a:gd name="connsiteX5" fmla="*/ 3225855 w 5348289"/>
                <a:gd name="connsiteY5" fmla="*/ 9412 h 4237811"/>
                <a:gd name="connsiteX6" fmla="*/ 4222426 w 5348289"/>
                <a:gd name="connsiteY6" fmla="*/ 723596 h 4237811"/>
                <a:gd name="connsiteX7" fmla="*/ 4255257 w 5348289"/>
                <a:gd name="connsiteY7" fmla="*/ 1568941 h 4237811"/>
                <a:gd name="connsiteX8" fmla="*/ 4762944 w 5348289"/>
                <a:gd name="connsiteY8" fmla="*/ 1605405 h 4237811"/>
                <a:gd name="connsiteX9" fmla="*/ 5348289 w 5348289"/>
                <a:gd name="connsiteY9" fmla="*/ 2174986 h 4237811"/>
                <a:gd name="connsiteX10" fmla="*/ 4286718 w 5348289"/>
                <a:gd name="connsiteY10" fmla="*/ 2427686 h 4237811"/>
                <a:gd name="connsiteX11" fmla="*/ 4228115 w 5348289"/>
                <a:gd name="connsiteY11" fmla="*/ 3489689 h 4237811"/>
                <a:gd name="connsiteX12" fmla="*/ 3499152 w 5348289"/>
                <a:gd name="connsiteY12" fmla="*/ 4237811 h 4237811"/>
                <a:gd name="connsiteX13" fmla="*/ 772952 w 5348289"/>
                <a:gd name="connsiteY13" fmla="*/ 4237474 h 4237811"/>
                <a:gd name="connsiteX14" fmla="*/ 3607 w 5348289"/>
                <a:gd name="connsiteY14" fmla="*/ 3545827 h 4237811"/>
                <a:gd name="connsiteX15" fmla="*/ 0 w 5348289"/>
                <a:gd name="connsiteY15" fmla="*/ 738327 h 4237811"/>
                <a:gd name="connsiteX0" fmla="*/ 0 w 5348289"/>
                <a:gd name="connsiteY0" fmla="*/ 738327 h 4237811"/>
                <a:gd name="connsiteX1" fmla="*/ 808677 w 5348289"/>
                <a:gd name="connsiteY1" fmla="*/ 2334 h 4237811"/>
                <a:gd name="connsiteX2" fmla="*/ 1665181 w 5348289"/>
                <a:gd name="connsiteY2" fmla="*/ 32349 h 4237811"/>
                <a:gd name="connsiteX3" fmla="*/ 2451700 w 5348289"/>
                <a:gd name="connsiteY3" fmla="*/ 312342 h 4237811"/>
                <a:gd name="connsiteX4" fmla="*/ 2659263 w 5348289"/>
                <a:gd name="connsiteY4" fmla="*/ 51486 h 4237811"/>
                <a:gd name="connsiteX5" fmla="*/ 3225855 w 5348289"/>
                <a:gd name="connsiteY5" fmla="*/ 9412 h 4237811"/>
                <a:gd name="connsiteX6" fmla="*/ 4222426 w 5348289"/>
                <a:gd name="connsiteY6" fmla="*/ 723596 h 4237811"/>
                <a:gd name="connsiteX7" fmla="*/ 4255257 w 5348289"/>
                <a:gd name="connsiteY7" fmla="*/ 1568941 h 4237811"/>
                <a:gd name="connsiteX8" fmla="*/ 4762944 w 5348289"/>
                <a:gd name="connsiteY8" fmla="*/ 1605405 h 4237811"/>
                <a:gd name="connsiteX9" fmla="*/ 5348289 w 5348289"/>
                <a:gd name="connsiteY9" fmla="*/ 2174986 h 4237811"/>
                <a:gd name="connsiteX10" fmla="*/ 4286718 w 5348289"/>
                <a:gd name="connsiteY10" fmla="*/ 2427686 h 4237811"/>
                <a:gd name="connsiteX11" fmla="*/ 4228115 w 5348289"/>
                <a:gd name="connsiteY11" fmla="*/ 3489689 h 4237811"/>
                <a:gd name="connsiteX12" fmla="*/ 3499152 w 5348289"/>
                <a:gd name="connsiteY12" fmla="*/ 4237811 h 4237811"/>
                <a:gd name="connsiteX13" fmla="*/ 772952 w 5348289"/>
                <a:gd name="connsiteY13" fmla="*/ 4237474 h 4237811"/>
                <a:gd name="connsiteX14" fmla="*/ 3607 w 5348289"/>
                <a:gd name="connsiteY14" fmla="*/ 3545827 h 4237811"/>
                <a:gd name="connsiteX15" fmla="*/ 0 w 5348289"/>
                <a:gd name="connsiteY15" fmla="*/ 738327 h 4237811"/>
                <a:gd name="connsiteX0" fmla="*/ 0 w 5348289"/>
                <a:gd name="connsiteY0" fmla="*/ 738327 h 4237811"/>
                <a:gd name="connsiteX1" fmla="*/ 808677 w 5348289"/>
                <a:gd name="connsiteY1" fmla="*/ 2334 h 4237811"/>
                <a:gd name="connsiteX2" fmla="*/ 1665181 w 5348289"/>
                <a:gd name="connsiteY2" fmla="*/ 32349 h 4237811"/>
                <a:gd name="connsiteX3" fmla="*/ 2451700 w 5348289"/>
                <a:gd name="connsiteY3" fmla="*/ 312342 h 4237811"/>
                <a:gd name="connsiteX4" fmla="*/ 2659263 w 5348289"/>
                <a:gd name="connsiteY4" fmla="*/ 51486 h 4237811"/>
                <a:gd name="connsiteX5" fmla="*/ 3225855 w 5348289"/>
                <a:gd name="connsiteY5" fmla="*/ 9412 h 4237811"/>
                <a:gd name="connsiteX6" fmla="*/ 4222426 w 5348289"/>
                <a:gd name="connsiteY6" fmla="*/ 723596 h 4237811"/>
                <a:gd name="connsiteX7" fmla="*/ 4255257 w 5348289"/>
                <a:gd name="connsiteY7" fmla="*/ 1568941 h 4237811"/>
                <a:gd name="connsiteX8" fmla="*/ 4762944 w 5348289"/>
                <a:gd name="connsiteY8" fmla="*/ 1605405 h 4237811"/>
                <a:gd name="connsiteX9" fmla="*/ 5348289 w 5348289"/>
                <a:gd name="connsiteY9" fmla="*/ 2174986 h 4237811"/>
                <a:gd name="connsiteX10" fmla="*/ 4286718 w 5348289"/>
                <a:gd name="connsiteY10" fmla="*/ 2427686 h 4237811"/>
                <a:gd name="connsiteX11" fmla="*/ 4228115 w 5348289"/>
                <a:gd name="connsiteY11" fmla="*/ 3489689 h 4237811"/>
                <a:gd name="connsiteX12" fmla="*/ 3499152 w 5348289"/>
                <a:gd name="connsiteY12" fmla="*/ 4237811 h 4237811"/>
                <a:gd name="connsiteX13" fmla="*/ 772952 w 5348289"/>
                <a:gd name="connsiteY13" fmla="*/ 4237474 h 4237811"/>
                <a:gd name="connsiteX14" fmla="*/ 3607 w 5348289"/>
                <a:gd name="connsiteY14" fmla="*/ 3545827 h 4237811"/>
                <a:gd name="connsiteX15" fmla="*/ 0 w 5348289"/>
                <a:gd name="connsiteY15" fmla="*/ 738327 h 4237811"/>
                <a:gd name="connsiteX0" fmla="*/ 0 w 5348289"/>
                <a:gd name="connsiteY0" fmla="*/ 738327 h 4237811"/>
                <a:gd name="connsiteX1" fmla="*/ 808677 w 5348289"/>
                <a:gd name="connsiteY1" fmla="*/ 2334 h 4237811"/>
                <a:gd name="connsiteX2" fmla="*/ 1665181 w 5348289"/>
                <a:gd name="connsiteY2" fmla="*/ 32349 h 4237811"/>
                <a:gd name="connsiteX3" fmla="*/ 2451700 w 5348289"/>
                <a:gd name="connsiteY3" fmla="*/ 312342 h 4237811"/>
                <a:gd name="connsiteX4" fmla="*/ 2659263 w 5348289"/>
                <a:gd name="connsiteY4" fmla="*/ 51486 h 4237811"/>
                <a:gd name="connsiteX5" fmla="*/ 3225855 w 5348289"/>
                <a:gd name="connsiteY5" fmla="*/ 9412 h 4237811"/>
                <a:gd name="connsiteX6" fmla="*/ 4222426 w 5348289"/>
                <a:gd name="connsiteY6" fmla="*/ 723596 h 4237811"/>
                <a:gd name="connsiteX7" fmla="*/ 4255257 w 5348289"/>
                <a:gd name="connsiteY7" fmla="*/ 1568941 h 4237811"/>
                <a:gd name="connsiteX8" fmla="*/ 4762944 w 5348289"/>
                <a:gd name="connsiteY8" fmla="*/ 1605405 h 4237811"/>
                <a:gd name="connsiteX9" fmla="*/ 5348289 w 5348289"/>
                <a:gd name="connsiteY9" fmla="*/ 2174986 h 4237811"/>
                <a:gd name="connsiteX10" fmla="*/ 4286718 w 5348289"/>
                <a:gd name="connsiteY10" fmla="*/ 2427686 h 4237811"/>
                <a:gd name="connsiteX11" fmla="*/ 4228115 w 5348289"/>
                <a:gd name="connsiteY11" fmla="*/ 3489689 h 4237811"/>
                <a:gd name="connsiteX12" fmla="*/ 3499152 w 5348289"/>
                <a:gd name="connsiteY12" fmla="*/ 4237811 h 4237811"/>
                <a:gd name="connsiteX13" fmla="*/ 772952 w 5348289"/>
                <a:gd name="connsiteY13" fmla="*/ 4237474 h 4237811"/>
                <a:gd name="connsiteX14" fmla="*/ 3607 w 5348289"/>
                <a:gd name="connsiteY14" fmla="*/ 3545827 h 4237811"/>
                <a:gd name="connsiteX15" fmla="*/ 0 w 5348289"/>
                <a:gd name="connsiteY15" fmla="*/ 738327 h 4237811"/>
                <a:gd name="connsiteX0" fmla="*/ 0 w 5348289"/>
                <a:gd name="connsiteY0" fmla="*/ 738327 h 4237811"/>
                <a:gd name="connsiteX1" fmla="*/ 808677 w 5348289"/>
                <a:gd name="connsiteY1" fmla="*/ 2334 h 4237811"/>
                <a:gd name="connsiteX2" fmla="*/ 1665181 w 5348289"/>
                <a:gd name="connsiteY2" fmla="*/ 32349 h 4237811"/>
                <a:gd name="connsiteX3" fmla="*/ 2451700 w 5348289"/>
                <a:gd name="connsiteY3" fmla="*/ 312342 h 4237811"/>
                <a:gd name="connsiteX4" fmla="*/ 2659263 w 5348289"/>
                <a:gd name="connsiteY4" fmla="*/ 51486 h 4237811"/>
                <a:gd name="connsiteX5" fmla="*/ 3225855 w 5348289"/>
                <a:gd name="connsiteY5" fmla="*/ 9412 h 4237811"/>
                <a:gd name="connsiteX6" fmla="*/ 4222426 w 5348289"/>
                <a:gd name="connsiteY6" fmla="*/ 723596 h 4237811"/>
                <a:gd name="connsiteX7" fmla="*/ 4255257 w 5348289"/>
                <a:gd name="connsiteY7" fmla="*/ 1568941 h 4237811"/>
                <a:gd name="connsiteX8" fmla="*/ 4762944 w 5348289"/>
                <a:gd name="connsiteY8" fmla="*/ 1605405 h 4237811"/>
                <a:gd name="connsiteX9" fmla="*/ 5348289 w 5348289"/>
                <a:gd name="connsiteY9" fmla="*/ 2174986 h 4237811"/>
                <a:gd name="connsiteX10" fmla="*/ 4286718 w 5348289"/>
                <a:gd name="connsiteY10" fmla="*/ 2427686 h 4237811"/>
                <a:gd name="connsiteX11" fmla="*/ 4228115 w 5348289"/>
                <a:gd name="connsiteY11" fmla="*/ 3489689 h 4237811"/>
                <a:gd name="connsiteX12" fmla="*/ 3499152 w 5348289"/>
                <a:gd name="connsiteY12" fmla="*/ 4237811 h 4237811"/>
                <a:gd name="connsiteX13" fmla="*/ 772952 w 5348289"/>
                <a:gd name="connsiteY13" fmla="*/ 4237474 h 4237811"/>
                <a:gd name="connsiteX14" fmla="*/ 3607 w 5348289"/>
                <a:gd name="connsiteY14" fmla="*/ 3545827 h 4237811"/>
                <a:gd name="connsiteX15" fmla="*/ 0 w 5348289"/>
                <a:gd name="connsiteY15" fmla="*/ 738327 h 4237811"/>
                <a:gd name="connsiteX0" fmla="*/ 0 w 5348289"/>
                <a:gd name="connsiteY0" fmla="*/ 738327 h 4237811"/>
                <a:gd name="connsiteX1" fmla="*/ 808677 w 5348289"/>
                <a:gd name="connsiteY1" fmla="*/ 2334 h 4237811"/>
                <a:gd name="connsiteX2" fmla="*/ 1665181 w 5348289"/>
                <a:gd name="connsiteY2" fmla="*/ 32349 h 4237811"/>
                <a:gd name="connsiteX3" fmla="*/ 2451700 w 5348289"/>
                <a:gd name="connsiteY3" fmla="*/ 312342 h 4237811"/>
                <a:gd name="connsiteX4" fmla="*/ 2659263 w 5348289"/>
                <a:gd name="connsiteY4" fmla="*/ 51486 h 4237811"/>
                <a:gd name="connsiteX5" fmla="*/ 3225855 w 5348289"/>
                <a:gd name="connsiteY5" fmla="*/ 9412 h 4237811"/>
                <a:gd name="connsiteX6" fmla="*/ 4222426 w 5348289"/>
                <a:gd name="connsiteY6" fmla="*/ 723596 h 4237811"/>
                <a:gd name="connsiteX7" fmla="*/ 4255257 w 5348289"/>
                <a:gd name="connsiteY7" fmla="*/ 1568941 h 4237811"/>
                <a:gd name="connsiteX8" fmla="*/ 4762944 w 5348289"/>
                <a:gd name="connsiteY8" fmla="*/ 1605405 h 4237811"/>
                <a:gd name="connsiteX9" fmla="*/ 5348289 w 5348289"/>
                <a:gd name="connsiteY9" fmla="*/ 2174986 h 4237811"/>
                <a:gd name="connsiteX10" fmla="*/ 4286718 w 5348289"/>
                <a:gd name="connsiteY10" fmla="*/ 2427686 h 4237811"/>
                <a:gd name="connsiteX11" fmla="*/ 4228115 w 5348289"/>
                <a:gd name="connsiteY11" fmla="*/ 3489689 h 4237811"/>
                <a:gd name="connsiteX12" fmla="*/ 3499152 w 5348289"/>
                <a:gd name="connsiteY12" fmla="*/ 4237811 h 4237811"/>
                <a:gd name="connsiteX13" fmla="*/ 772952 w 5348289"/>
                <a:gd name="connsiteY13" fmla="*/ 4237474 h 4237811"/>
                <a:gd name="connsiteX14" fmla="*/ 3607 w 5348289"/>
                <a:gd name="connsiteY14" fmla="*/ 3545827 h 4237811"/>
                <a:gd name="connsiteX15" fmla="*/ 0 w 5348289"/>
                <a:gd name="connsiteY15" fmla="*/ 738327 h 4237811"/>
                <a:gd name="connsiteX0" fmla="*/ 0 w 5348289"/>
                <a:gd name="connsiteY0" fmla="*/ 738327 h 4237811"/>
                <a:gd name="connsiteX1" fmla="*/ 808677 w 5348289"/>
                <a:gd name="connsiteY1" fmla="*/ 2334 h 4237811"/>
                <a:gd name="connsiteX2" fmla="*/ 1665181 w 5348289"/>
                <a:gd name="connsiteY2" fmla="*/ 32349 h 4237811"/>
                <a:gd name="connsiteX3" fmla="*/ 2451700 w 5348289"/>
                <a:gd name="connsiteY3" fmla="*/ 312342 h 4237811"/>
                <a:gd name="connsiteX4" fmla="*/ 2659263 w 5348289"/>
                <a:gd name="connsiteY4" fmla="*/ 51486 h 4237811"/>
                <a:gd name="connsiteX5" fmla="*/ 3225855 w 5348289"/>
                <a:gd name="connsiteY5" fmla="*/ 9412 h 4237811"/>
                <a:gd name="connsiteX6" fmla="*/ 4222426 w 5348289"/>
                <a:gd name="connsiteY6" fmla="*/ 723596 h 4237811"/>
                <a:gd name="connsiteX7" fmla="*/ 4255257 w 5348289"/>
                <a:gd name="connsiteY7" fmla="*/ 1568941 h 4237811"/>
                <a:gd name="connsiteX8" fmla="*/ 4762944 w 5348289"/>
                <a:gd name="connsiteY8" fmla="*/ 1605405 h 4237811"/>
                <a:gd name="connsiteX9" fmla="*/ 5348289 w 5348289"/>
                <a:gd name="connsiteY9" fmla="*/ 2174986 h 4237811"/>
                <a:gd name="connsiteX10" fmla="*/ 4286718 w 5348289"/>
                <a:gd name="connsiteY10" fmla="*/ 2427686 h 4237811"/>
                <a:gd name="connsiteX11" fmla="*/ 4228115 w 5348289"/>
                <a:gd name="connsiteY11" fmla="*/ 3489689 h 4237811"/>
                <a:gd name="connsiteX12" fmla="*/ 3499152 w 5348289"/>
                <a:gd name="connsiteY12" fmla="*/ 4237811 h 4237811"/>
                <a:gd name="connsiteX13" fmla="*/ 772952 w 5348289"/>
                <a:gd name="connsiteY13" fmla="*/ 4237474 h 4237811"/>
                <a:gd name="connsiteX14" fmla="*/ 3607 w 5348289"/>
                <a:gd name="connsiteY14" fmla="*/ 3545827 h 4237811"/>
                <a:gd name="connsiteX15" fmla="*/ 0 w 5348289"/>
                <a:gd name="connsiteY15" fmla="*/ 738327 h 4237811"/>
                <a:gd name="connsiteX0" fmla="*/ 0 w 5348289"/>
                <a:gd name="connsiteY0" fmla="*/ 738327 h 4237811"/>
                <a:gd name="connsiteX1" fmla="*/ 808677 w 5348289"/>
                <a:gd name="connsiteY1" fmla="*/ 2334 h 4237811"/>
                <a:gd name="connsiteX2" fmla="*/ 1665181 w 5348289"/>
                <a:gd name="connsiteY2" fmla="*/ 32349 h 4237811"/>
                <a:gd name="connsiteX3" fmla="*/ 2451700 w 5348289"/>
                <a:gd name="connsiteY3" fmla="*/ 312342 h 4237811"/>
                <a:gd name="connsiteX4" fmla="*/ 2659263 w 5348289"/>
                <a:gd name="connsiteY4" fmla="*/ 51486 h 4237811"/>
                <a:gd name="connsiteX5" fmla="*/ 3225855 w 5348289"/>
                <a:gd name="connsiteY5" fmla="*/ 9412 h 4237811"/>
                <a:gd name="connsiteX6" fmla="*/ 4222426 w 5348289"/>
                <a:gd name="connsiteY6" fmla="*/ 723596 h 4237811"/>
                <a:gd name="connsiteX7" fmla="*/ 4255257 w 5348289"/>
                <a:gd name="connsiteY7" fmla="*/ 1568941 h 4237811"/>
                <a:gd name="connsiteX8" fmla="*/ 4762944 w 5348289"/>
                <a:gd name="connsiteY8" fmla="*/ 1605405 h 4237811"/>
                <a:gd name="connsiteX9" fmla="*/ 5348289 w 5348289"/>
                <a:gd name="connsiteY9" fmla="*/ 2174986 h 4237811"/>
                <a:gd name="connsiteX10" fmla="*/ 4286718 w 5348289"/>
                <a:gd name="connsiteY10" fmla="*/ 2427686 h 4237811"/>
                <a:gd name="connsiteX11" fmla="*/ 4228115 w 5348289"/>
                <a:gd name="connsiteY11" fmla="*/ 3489689 h 4237811"/>
                <a:gd name="connsiteX12" fmla="*/ 3499152 w 5348289"/>
                <a:gd name="connsiteY12" fmla="*/ 4237811 h 4237811"/>
                <a:gd name="connsiteX13" fmla="*/ 772952 w 5348289"/>
                <a:gd name="connsiteY13" fmla="*/ 4237474 h 4237811"/>
                <a:gd name="connsiteX14" fmla="*/ 3607 w 5348289"/>
                <a:gd name="connsiteY14" fmla="*/ 3545827 h 4237811"/>
                <a:gd name="connsiteX15" fmla="*/ 0 w 5348289"/>
                <a:gd name="connsiteY15" fmla="*/ 738327 h 4237811"/>
                <a:gd name="connsiteX0" fmla="*/ 0 w 5348289"/>
                <a:gd name="connsiteY0" fmla="*/ 738327 h 4237811"/>
                <a:gd name="connsiteX1" fmla="*/ 808677 w 5348289"/>
                <a:gd name="connsiteY1" fmla="*/ 2334 h 4237811"/>
                <a:gd name="connsiteX2" fmla="*/ 1665181 w 5348289"/>
                <a:gd name="connsiteY2" fmla="*/ 32349 h 4237811"/>
                <a:gd name="connsiteX3" fmla="*/ 2451700 w 5348289"/>
                <a:gd name="connsiteY3" fmla="*/ 312342 h 4237811"/>
                <a:gd name="connsiteX4" fmla="*/ 2659263 w 5348289"/>
                <a:gd name="connsiteY4" fmla="*/ 51486 h 4237811"/>
                <a:gd name="connsiteX5" fmla="*/ 3225855 w 5348289"/>
                <a:gd name="connsiteY5" fmla="*/ 9412 h 4237811"/>
                <a:gd name="connsiteX6" fmla="*/ 4222426 w 5348289"/>
                <a:gd name="connsiteY6" fmla="*/ 723596 h 4237811"/>
                <a:gd name="connsiteX7" fmla="*/ 4255257 w 5348289"/>
                <a:gd name="connsiteY7" fmla="*/ 1568941 h 4237811"/>
                <a:gd name="connsiteX8" fmla="*/ 4762944 w 5348289"/>
                <a:gd name="connsiteY8" fmla="*/ 1605405 h 4237811"/>
                <a:gd name="connsiteX9" fmla="*/ 5348289 w 5348289"/>
                <a:gd name="connsiteY9" fmla="*/ 2174986 h 4237811"/>
                <a:gd name="connsiteX10" fmla="*/ 4286718 w 5348289"/>
                <a:gd name="connsiteY10" fmla="*/ 2427686 h 4237811"/>
                <a:gd name="connsiteX11" fmla="*/ 4228115 w 5348289"/>
                <a:gd name="connsiteY11" fmla="*/ 3489689 h 4237811"/>
                <a:gd name="connsiteX12" fmla="*/ 3499152 w 5348289"/>
                <a:gd name="connsiteY12" fmla="*/ 4237811 h 4237811"/>
                <a:gd name="connsiteX13" fmla="*/ 772952 w 5348289"/>
                <a:gd name="connsiteY13" fmla="*/ 4237474 h 4237811"/>
                <a:gd name="connsiteX14" fmla="*/ 3607 w 5348289"/>
                <a:gd name="connsiteY14" fmla="*/ 3545827 h 4237811"/>
                <a:gd name="connsiteX15" fmla="*/ 0 w 5348289"/>
                <a:gd name="connsiteY15" fmla="*/ 738327 h 4237811"/>
                <a:gd name="connsiteX0" fmla="*/ 0 w 5348289"/>
                <a:gd name="connsiteY0" fmla="*/ 738327 h 4237811"/>
                <a:gd name="connsiteX1" fmla="*/ 808677 w 5348289"/>
                <a:gd name="connsiteY1" fmla="*/ 2334 h 4237811"/>
                <a:gd name="connsiteX2" fmla="*/ 1665181 w 5348289"/>
                <a:gd name="connsiteY2" fmla="*/ 32349 h 4237811"/>
                <a:gd name="connsiteX3" fmla="*/ 2451700 w 5348289"/>
                <a:gd name="connsiteY3" fmla="*/ 312342 h 4237811"/>
                <a:gd name="connsiteX4" fmla="*/ 2659263 w 5348289"/>
                <a:gd name="connsiteY4" fmla="*/ 51486 h 4237811"/>
                <a:gd name="connsiteX5" fmla="*/ 3225855 w 5348289"/>
                <a:gd name="connsiteY5" fmla="*/ 9412 h 4237811"/>
                <a:gd name="connsiteX6" fmla="*/ 4222426 w 5348289"/>
                <a:gd name="connsiteY6" fmla="*/ 723596 h 4237811"/>
                <a:gd name="connsiteX7" fmla="*/ 4255257 w 5348289"/>
                <a:gd name="connsiteY7" fmla="*/ 1568941 h 4237811"/>
                <a:gd name="connsiteX8" fmla="*/ 4762944 w 5348289"/>
                <a:gd name="connsiteY8" fmla="*/ 1605405 h 4237811"/>
                <a:gd name="connsiteX9" fmla="*/ 5348289 w 5348289"/>
                <a:gd name="connsiteY9" fmla="*/ 2174986 h 4237811"/>
                <a:gd name="connsiteX10" fmla="*/ 4286718 w 5348289"/>
                <a:gd name="connsiteY10" fmla="*/ 2427686 h 4237811"/>
                <a:gd name="connsiteX11" fmla="*/ 4228115 w 5348289"/>
                <a:gd name="connsiteY11" fmla="*/ 3489689 h 4237811"/>
                <a:gd name="connsiteX12" fmla="*/ 3499152 w 5348289"/>
                <a:gd name="connsiteY12" fmla="*/ 4237811 h 4237811"/>
                <a:gd name="connsiteX13" fmla="*/ 772952 w 5348289"/>
                <a:gd name="connsiteY13" fmla="*/ 4237474 h 4237811"/>
                <a:gd name="connsiteX14" fmla="*/ 3607 w 5348289"/>
                <a:gd name="connsiteY14" fmla="*/ 3545827 h 4237811"/>
                <a:gd name="connsiteX15" fmla="*/ 0 w 5348289"/>
                <a:gd name="connsiteY15" fmla="*/ 738327 h 4237811"/>
                <a:gd name="connsiteX0" fmla="*/ 0 w 5348289"/>
                <a:gd name="connsiteY0" fmla="*/ 738327 h 4237956"/>
                <a:gd name="connsiteX1" fmla="*/ 808677 w 5348289"/>
                <a:gd name="connsiteY1" fmla="*/ 2334 h 4237956"/>
                <a:gd name="connsiteX2" fmla="*/ 1665181 w 5348289"/>
                <a:gd name="connsiteY2" fmla="*/ 32349 h 4237956"/>
                <a:gd name="connsiteX3" fmla="*/ 2451700 w 5348289"/>
                <a:gd name="connsiteY3" fmla="*/ 312342 h 4237956"/>
                <a:gd name="connsiteX4" fmla="*/ 2659263 w 5348289"/>
                <a:gd name="connsiteY4" fmla="*/ 51486 h 4237956"/>
                <a:gd name="connsiteX5" fmla="*/ 3225855 w 5348289"/>
                <a:gd name="connsiteY5" fmla="*/ 9412 h 4237956"/>
                <a:gd name="connsiteX6" fmla="*/ 4222426 w 5348289"/>
                <a:gd name="connsiteY6" fmla="*/ 723596 h 4237956"/>
                <a:gd name="connsiteX7" fmla="*/ 4255257 w 5348289"/>
                <a:gd name="connsiteY7" fmla="*/ 1568941 h 4237956"/>
                <a:gd name="connsiteX8" fmla="*/ 4762944 w 5348289"/>
                <a:gd name="connsiteY8" fmla="*/ 1605405 h 4237956"/>
                <a:gd name="connsiteX9" fmla="*/ 5348289 w 5348289"/>
                <a:gd name="connsiteY9" fmla="*/ 2174986 h 4237956"/>
                <a:gd name="connsiteX10" fmla="*/ 4286718 w 5348289"/>
                <a:gd name="connsiteY10" fmla="*/ 2427686 h 4237956"/>
                <a:gd name="connsiteX11" fmla="*/ 4228115 w 5348289"/>
                <a:gd name="connsiteY11" fmla="*/ 3489689 h 4237956"/>
                <a:gd name="connsiteX12" fmla="*/ 3499152 w 5348289"/>
                <a:gd name="connsiteY12" fmla="*/ 4237811 h 4237956"/>
                <a:gd name="connsiteX13" fmla="*/ 772952 w 5348289"/>
                <a:gd name="connsiteY13" fmla="*/ 4237474 h 4237956"/>
                <a:gd name="connsiteX14" fmla="*/ 3607 w 5348289"/>
                <a:gd name="connsiteY14" fmla="*/ 3545827 h 4237956"/>
                <a:gd name="connsiteX15" fmla="*/ 0 w 5348289"/>
                <a:gd name="connsiteY15" fmla="*/ 738327 h 4237956"/>
                <a:gd name="connsiteX0" fmla="*/ 0 w 5348289"/>
                <a:gd name="connsiteY0" fmla="*/ 738327 h 4237917"/>
                <a:gd name="connsiteX1" fmla="*/ 808677 w 5348289"/>
                <a:gd name="connsiteY1" fmla="*/ 2334 h 4237917"/>
                <a:gd name="connsiteX2" fmla="*/ 1665181 w 5348289"/>
                <a:gd name="connsiteY2" fmla="*/ 32349 h 4237917"/>
                <a:gd name="connsiteX3" fmla="*/ 2451700 w 5348289"/>
                <a:gd name="connsiteY3" fmla="*/ 312342 h 4237917"/>
                <a:gd name="connsiteX4" fmla="*/ 2659263 w 5348289"/>
                <a:gd name="connsiteY4" fmla="*/ 51486 h 4237917"/>
                <a:gd name="connsiteX5" fmla="*/ 3225855 w 5348289"/>
                <a:gd name="connsiteY5" fmla="*/ 9412 h 4237917"/>
                <a:gd name="connsiteX6" fmla="*/ 4222426 w 5348289"/>
                <a:gd name="connsiteY6" fmla="*/ 723596 h 4237917"/>
                <a:gd name="connsiteX7" fmla="*/ 4255257 w 5348289"/>
                <a:gd name="connsiteY7" fmla="*/ 1568941 h 4237917"/>
                <a:gd name="connsiteX8" fmla="*/ 4762944 w 5348289"/>
                <a:gd name="connsiteY8" fmla="*/ 1605405 h 4237917"/>
                <a:gd name="connsiteX9" fmla="*/ 5348289 w 5348289"/>
                <a:gd name="connsiteY9" fmla="*/ 2174986 h 4237917"/>
                <a:gd name="connsiteX10" fmla="*/ 4286718 w 5348289"/>
                <a:gd name="connsiteY10" fmla="*/ 2427686 h 4237917"/>
                <a:gd name="connsiteX11" fmla="*/ 4228115 w 5348289"/>
                <a:gd name="connsiteY11" fmla="*/ 3489689 h 4237917"/>
                <a:gd name="connsiteX12" fmla="*/ 3499152 w 5348289"/>
                <a:gd name="connsiteY12" fmla="*/ 4237811 h 4237917"/>
                <a:gd name="connsiteX13" fmla="*/ 772952 w 5348289"/>
                <a:gd name="connsiteY13" fmla="*/ 4237474 h 4237917"/>
                <a:gd name="connsiteX14" fmla="*/ 3607 w 5348289"/>
                <a:gd name="connsiteY14" fmla="*/ 3545827 h 4237917"/>
                <a:gd name="connsiteX15" fmla="*/ 0 w 5348289"/>
                <a:gd name="connsiteY15" fmla="*/ 738327 h 4237917"/>
                <a:gd name="connsiteX0" fmla="*/ 0 w 5348289"/>
                <a:gd name="connsiteY0" fmla="*/ 738327 h 4237816"/>
                <a:gd name="connsiteX1" fmla="*/ 808677 w 5348289"/>
                <a:gd name="connsiteY1" fmla="*/ 2334 h 4237816"/>
                <a:gd name="connsiteX2" fmla="*/ 1665181 w 5348289"/>
                <a:gd name="connsiteY2" fmla="*/ 32349 h 4237816"/>
                <a:gd name="connsiteX3" fmla="*/ 2451700 w 5348289"/>
                <a:gd name="connsiteY3" fmla="*/ 312342 h 4237816"/>
                <a:gd name="connsiteX4" fmla="*/ 2659263 w 5348289"/>
                <a:gd name="connsiteY4" fmla="*/ 51486 h 4237816"/>
                <a:gd name="connsiteX5" fmla="*/ 3225855 w 5348289"/>
                <a:gd name="connsiteY5" fmla="*/ 9412 h 4237816"/>
                <a:gd name="connsiteX6" fmla="*/ 4222426 w 5348289"/>
                <a:gd name="connsiteY6" fmla="*/ 723596 h 4237816"/>
                <a:gd name="connsiteX7" fmla="*/ 4255257 w 5348289"/>
                <a:gd name="connsiteY7" fmla="*/ 1568941 h 4237816"/>
                <a:gd name="connsiteX8" fmla="*/ 4762944 w 5348289"/>
                <a:gd name="connsiteY8" fmla="*/ 1605405 h 4237816"/>
                <a:gd name="connsiteX9" fmla="*/ 5348289 w 5348289"/>
                <a:gd name="connsiteY9" fmla="*/ 2174986 h 4237816"/>
                <a:gd name="connsiteX10" fmla="*/ 4286718 w 5348289"/>
                <a:gd name="connsiteY10" fmla="*/ 2427686 h 4237816"/>
                <a:gd name="connsiteX11" fmla="*/ 4228115 w 5348289"/>
                <a:gd name="connsiteY11" fmla="*/ 3489689 h 4237816"/>
                <a:gd name="connsiteX12" fmla="*/ 3499152 w 5348289"/>
                <a:gd name="connsiteY12" fmla="*/ 4237811 h 4237816"/>
                <a:gd name="connsiteX13" fmla="*/ 772952 w 5348289"/>
                <a:gd name="connsiteY13" fmla="*/ 4237474 h 4237816"/>
                <a:gd name="connsiteX14" fmla="*/ 3607 w 5348289"/>
                <a:gd name="connsiteY14" fmla="*/ 3545827 h 4237816"/>
                <a:gd name="connsiteX15" fmla="*/ 0 w 5348289"/>
                <a:gd name="connsiteY15" fmla="*/ 738327 h 4237816"/>
                <a:gd name="connsiteX0" fmla="*/ 0 w 5348289"/>
                <a:gd name="connsiteY0" fmla="*/ 738327 h 4237816"/>
                <a:gd name="connsiteX1" fmla="*/ 808677 w 5348289"/>
                <a:gd name="connsiteY1" fmla="*/ 2334 h 4237816"/>
                <a:gd name="connsiteX2" fmla="*/ 1665181 w 5348289"/>
                <a:gd name="connsiteY2" fmla="*/ 32349 h 4237816"/>
                <a:gd name="connsiteX3" fmla="*/ 2451700 w 5348289"/>
                <a:gd name="connsiteY3" fmla="*/ 312342 h 4237816"/>
                <a:gd name="connsiteX4" fmla="*/ 2659263 w 5348289"/>
                <a:gd name="connsiteY4" fmla="*/ 51486 h 4237816"/>
                <a:gd name="connsiteX5" fmla="*/ 3225855 w 5348289"/>
                <a:gd name="connsiteY5" fmla="*/ 9412 h 4237816"/>
                <a:gd name="connsiteX6" fmla="*/ 4222426 w 5348289"/>
                <a:gd name="connsiteY6" fmla="*/ 723596 h 4237816"/>
                <a:gd name="connsiteX7" fmla="*/ 4255257 w 5348289"/>
                <a:gd name="connsiteY7" fmla="*/ 1568941 h 4237816"/>
                <a:gd name="connsiteX8" fmla="*/ 4762944 w 5348289"/>
                <a:gd name="connsiteY8" fmla="*/ 1605405 h 4237816"/>
                <a:gd name="connsiteX9" fmla="*/ 5348289 w 5348289"/>
                <a:gd name="connsiteY9" fmla="*/ 2174986 h 4237816"/>
                <a:gd name="connsiteX10" fmla="*/ 4286718 w 5348289"/>
                <a:gd name="connsiteY10" fmla="*/ 2427686 h 4237816"/>
                <a:gd name="connsiteX11" fmla="*/ 4228115 w 5348289"/>
                <a:gd name="connsiteY11" fmla="*/ 3489689 h 4237816"/>
                <a:gd name="connsiteX12" fmla="*/ 3499152 w 5348289"/>
                <a:gd name="connsiteY12" fmla="*/ 4237811 h 4237816"/>
                <a:gd name="connsiteX13" fmla="*/ 772952 w 5348289"/>
                <a:gd name="connsiteY13" fmla="*/ 4237474 h 4237816"/>
                <a:gd name="connsiteX14" fmla="*/ 3607 w 5348289"/>
                <a:gd name="connsiteY14" fmla="*/ 3545827 h 4237816"/>
                <a:gd name="connsiteX15" fmla="*/ 0 w 5348289"/>
                <a:gd name="connsiteY15" fmla="*/ 738327 h 4237816"/>
                <a:gd name="connsiteX0" fmla="*/ 0 w 5348289"/>
                <a:gd name="connsiteY0" fmla="*/ 738327 h 4237811"/>
                <a:gd name="connsiteX1" fmla="*/ 808677 w 5348289"/>
                <a:gd name="connsiteY1" fmla="*/ 2334 h 4237811"/>
                <a:gd name="connsiteX2" fmla="*/ 1665181 w 5348289"/>
                <a:gd name="connsiteY2" fmla="*/ 32349 h 4237811"/>
                <a:gd name="connsiteX3" fmla="*/ 2451700 w 5348289"/>
                <a:gd name="connsiteY3" fmla="*/ 312342 h 4237811"/>
                <a:gd name="connsiteX4" fmla="*/ 2659263 w 5348289"/>
                <a:gd name="connsiteY4" fmla="*/ 51486 h 4237811"/>
                <a:gd name="connsiteX5" fmla="*/ 3225855 w 5348289"/>
                <a:gd name="connsiteY5" fmla="*/ 9412 h 4237811"/>
                <a:gd name="connsiteX6" fmla="*/ 4222426 w 5348289"/>
                <a:gd name="connsiteY6" fmla="*/ 723596 h 4237811"/>
                <a:gd name="connsiteX7" fmla="*/ 4255257 w 5348289"/>
                <a:gd name="connsiteY7" fmla="*/ 1568941 h 4237811"/>
                <a:gd name="connsiteX8" fmla="*/ 4762944 w 5348289"/>
                <a:gd name="connsiteY8" fmla="*/ 1605405 h 4237811"/>
                <a:gd name="connsiteX9" fmla="*/ 5348289 w 5348289"/>
                <a:gd name="connsiteY9" fmla="*/ 2174986 h 4237811"/>
                <a:gd name="connsiteX10" fmla="*/ 4286718 w 5348289"/>
                <a:gd name="connsiteY10" fmla="*/ 2427686 h 4237811"/>
                <a:gd name="connsiteX11" fmla="*/ 4228115 w 5348289"/>
                <a:gd name="connsiteY11" fmla="*/ 3489689 h 4237811"/>
                <a:gd name="connsiteX12" fmla="*/ 3499152 w 5348289"/>
                <a:gd name="connsiteY12" fmla="*/ 4237811 h 4237811"/>
                <a:gd name="connsiteX13" fmla="*/ 772952 w 5348289"/>
                <a:gd name="connsiteY13" fmla="*/ 4237474 h 4237811"/>
                <a:gd name="connsiteX14" fmla="*/ 3607 w 5348289"/>
                <a:gd name="connsiteY14" fmla="*/ 3545827 h 4237811"/>
                <a:gd name="connsiteX15" fmla="*/ 0 w 5348289"/>
                <a:gd name="connsiteY15" fmla="*/ 738327 h 4237811"/>
                <a:gd name="connsiteX0" fmla="*/ 0 w 5348289"/>
                <a:gd name="connsiteY0" fmla="*/ 738327 h 4237811"/>
                <a:gd name="connsiteX1" fmla="*/ 808677 w 5348289"/>
                <a:gd name="connsiteY1" fmla="*/ 2334 h 4237811"/>
                <a:gd name="connsiteX2" fmla="*/ 1665181 w 5348289"/>
                <a:gd name="connsiteY2" fmla="*/ 32349 h 4237811"/>
                <a:gd name="connsiteX3" fmla="*/ 2451700 w 5348289"/>
                <a:gd name="connsiteY3" fmla="*/ 312342 h 4237811"/>
                <a:gd name="connsiteX4" fmla="*/ 2659263 w 5348289"/>
                <a:gd name="connsiteY4" fmla="*/ 51486 h 4237811"/>
                <a:gd name="connsiteX5" fmla="*/ 3225855 w 5348289"/>
                <a:gd name="connsiteY5" fmla="*/ 9412 h 4237811"/>
                <a:gd name="connsiteX6" fmla="*/ 4222426 w 5348289"/>
                <a:gd name="connsiteY6" fmla="*/ 723596 h 4237811"/>
                <a:gd name="connsiteX7" fmla="*/ 4255257 w 5348289"/>
                <a:gd name="connsiteY7" fmla="*/ 1568941 h 4237811"/>
                <a:gd name="connsiteX8" fmla="*/ 4762944 w 5348289"/>
                <a:gd name="connsiteY8" fmla="*/ 1605405 h 4237811"/>
                <a:gd name="connsiteX9" fmla="*/ 5348289 w 5348289"/>
                <a:gd name="connsiteY9" fmla="*/ 2174986 h 4237811"/>
                <a:gd name="connsiteX10" fmla="*/ 4286718 w 5348289"/>
                <a:gd name="connsiteY10" fmla="*/ 2427686 h 4237811"/>
                <a:gd name="connsiteX11" fmla="*/ 4228115 w 5348289"/>
                <a:gd name="connsiteY11" fmla="*/ 3489689 h 4237811"/>
                <a:gd name="connsiteX12" fmla="*/ 3499152 w 5348289"/>
                <a:gd name="connsiteY12" fmla="*/ 4237811 h 4237811"/>
                <a:gd name="connsiteX13" fmla="*/ 772952 w 5348289"/>
                <a:gd name="connsiteY13" fmla="*/ 4237474 h 4237811"/>
                <a:gd name="connsiteX14" fmla="*/ 3607 w 5348289"/>
                <a:gd name="connsiteY14" fmla="*/ 3545827 h 4237811"/>
                <a:gd name="connsiteX15" fmla="*/ 0 w 5348289"/>
                <a:gd name="connsiteY15" fmla="*/ 738327 h 4237811"/>
                <a:gd name="connsiteX0" fmla="*/ 0 w 5348289"/>
                <a:gd name="connsiteY0" fmla="*/ 738327 h 4237864"/>
                <a:gd name="connsiteX1" fmla="*/ 808677 w 5348289"/>
                <a:gd name="connsiteY1" fmla="*/ 2334 h 4237864"/>
                <a:gd name="connsiteX2" fmla="*/ 1665181 w 5348289"/>
                <a:gd name="connsiteY2" fmla="*/ 32349 h 4237864"/>
                <a:gd name="connsiteX3" fmla="*/ 2451700 w 5348289"/>
                <a:gd name="connsiteY3" fmla="*/ 312342 h 4237864"/>
                <a:gd name="connsiteX4" fmla="*/ 2659263 w 5348289"/>
                <a:gd name="connsiteY4" fmla="*/ 51486 h 4237864"/>
                <a:gd name="connsiteX5" fmla="*/ 3225855 w 5348289"/>
                <a:gd name="connsiteY5" fmla="*/ 9412 h 4237864"/>
                <a:gd name="connsiteX6" fmla="*/ 4222426 w 5348289"/>
                <a:gd name="connsiteY6" fmla="*/ 723596 h 4237864"/>
                <a:gd name="connsiteX7" fmla="*/ 4255257 w 5348289"/>
                <a:gd name="connsiteY7" fmla="*/ 1568941 h 4237864"/>
                <a:gd name="connsiteX8" fmla="*/ 4762944 w 5348289"/>
                <a:gd name="connsiteY8" fmla="*/ 1605405 h 4237864"/>
                <a:gd name="connsiteX9" fmla="*/ 5348289 w 5348289"/>
                <a:gd name="connsiteY9" fmla="*/ 2174986 h 4237864"/>
                <a:gd name="connsiteX10" fmla="*/ 4286718 w 5348289"/>
                <a:gd name="connsiteY10" fmla="*/ 2427686 h 4237864"/>
                <a:gd name="connsiteX11" fmla="*/ 4228115 w 5348289"/>
                <a:gd name="connsiteY11" fmla="*/ 3489689 h 4237864"/>
                <a:gd name="connsiteX12" fmla="*/ 3499152 w 5348289"/>
                <a:gd name="connsiteY12" fmla="*/ 4237811 h 4237864"/>
                <a:gd name="connsiteX13" fmla="*/ 772952 w 5348289"/>
                <a:gd name="connsiteY13" fmla="*/ 4237474 h 4237864"/>
                <a:gd name="connsiteX14" fmla="*/ 3607 w 5348289"/>
                <a:gd name="connsiteY14" fmla="*/ 3545827 h 4237864"/>
                <a:gd name="connsiteX15" fmla="*/ 0 w 5348289"/>
                <a:gd name="connsiteY15" fmla="*/ 738327 h 4237864"/>
                <a:gd name="connsiteX0" fmla="*/ 0 w 5348289"/>
                <a:gd name="connsiteY0" fmla="*/ 738327 h 4237864"/>
                <a:gd name="connsiteX1" fmla="*/ 808677 w 5348289"/>
                <a:gd name="connsiteY1" fmla="*/ 2334 h 4237864"/>
                <a:gd name="connsiteX2" fmla="*/ 1665181 w 5348289"/>
                <a:gd name="connsiteY2" fmla="*/ 32349 h 4237864"/>
                <a:gd name="connsiteX3" fmla="*/ 2451700 w 5348289"/>
                <a:gd name="connsiteY3" fmla="*/ 312342 h 4237864"/>
                <a:gd name="connsiteX4" fmla="*/ 2659263 w 5348289"/>
                <a:gd name="connsiteY4" fmla="*/ 51486 h 4237864"/>
                <a:gd name="connsiteX5" fmla="*/ 3225855 w 5348289"/>
                <a:gd name="connsiteY5" fmla="*/ 9412 h 4237864"/>
                <a:gd name="connsiteX6" fmla="*/ 4222426 w 5348289"/>
                <a:gd name="connsiteY6" fmla="*/ 723596 h 4237864"/>
                <a:gd name="connsiteX7" fmla="*/ 4255257 w 5348289"/>
                <a:gd name="connsiteY7" fmla="*/ 1568941 h 4237864"/>
                <a:gd name="connsiteX8" fmla="*/ 4762944 w 5348289"/>
                <a:gd name="connsiteY8" fmla="*/ 1605405 h 4237864"/>
                <a:gd name="connsiteX9" fmla="*/ 5348289 w 5348289"/>
                <a:gd name="connsiteY9" fmla="*/ 2174986 h 4237864"/>
                <a:gd name="connsiteX10" fmla="*/ 4286718 w 5348289"/>
                <a:gd name="connsiteY10" fmla="*/ 2427686 h 4237864"/>
                <a:gd name="connsiteX11" fmla="*/ 4228115 w 5348289"/>
                <a:gd name="connsiteY11" fmla="*/ 3489689 h 4237864"/>
                <a:gd name="connsiteX12" fmla="*/ 3499152 w 5348289"/>
                <a:gd name="connsiteY12" fmla="*/ 4237811 h 4237864"/>
                <a:gd name="connsiteX13" fmla="*/ 772952 w 5348289"/>
                <a:gd name="connsiteY13" fmla="*/ 4237474 h 4237864"/>
                <a:gd name="connsiteX14" fmla="*/ 3607 w 5348289"/>
                <a:gd name="connsiteY14" fmla="*/ 3545827 h 4237864"/>
                <a:gd name="connsiteX15" fmla="*/ 0 w 5348289"/>
                <a:gd name="connsiteY15" fmla="*/ 738327 h 4237864"/>
                <a:gd name="connsiteX0" fmla="*/ 0 w 5348289"/>
                <a:gd name="connsiteY0" fmla="*/ 738327 h 4237864"/>
                <a:gd name="connsiteX1" fmla="*/ 808677 w 5348289"/>
                <a:gd name="connsiteY1" fmla="*/ 2334 h 4237864"/>
                <a:gd name="connsiteX2" fmla="*/ 1665181 w 5348289"/>
                <a:gd name="connsiteY2" fmla="*/ 32349 h 4237864"/>
                <a:gd name="connsiteX3" fmla="*/ 2451700 w 5348289"/>
                <a:gd name="connsiteY3" fmla="*/ 312342 h 4237864"/>
                <a:gd name="connsiteX4" fmla="*/ 2659263 w 5348289"/>
                <a:gd name="connsiteY4" fmla="*/ 51486 h 4237864"/>
                <a:gd name="connsiteX5" fmla="*/ 3225855 w 5348289"/>
                <a:gd name="connsiteY5" fmla="*/ 9412 h 4237864"/>
                <a:gd name="connsiteX6" fmla="*/ 4222426 w 5348289"/>
                <a:gd name="connsiteY6" fmla="*/ 723596 h 4237864"/>
                <a:gd name="connsiteX7" fmla="*/ 4255257 w 5348289"/>
                <a:gd name="connsiteY7" fmla="*/ 1568941 h 4237864"/>
                <a:gd name="connsiteX8" fmla="*/ 4762944 w 5348289"/>
                <a:gd name="connsiteY8" fmla="*/ 1605405 h 4237864"/>
                <a:gd name="connsiteX9" fmla="*/ 5348289 w 5348289"/>
                <a:gd name="connsiteY9" fmla="*/ 2174986 h 4237864"/>
                <a:gd name="connsiteX10" fmla="*/ 4286718 w 5348289"/>
                <a:gd name="connsiteY10" fmla="*/ 2427686 h 4237864"/>
                <a:gd name="connsiteX11" fmla="*/ 4228115 w 5348289"/>
                <a:gd name="connsiteY11" fmla="*/ 3489689 h 4237864"/>
                <a:gd name="connsiteX12" fmla="*/ 3499152 w 5348289"/>
                <a:gd name="connsiteY12" fmla="*/ 4237811 h 4237864"/>
                <a:gd name="connsiteX13" fmla="*/ 772952 w 5348289"/>
                <a:gd name="connsiteY13" fmla="*/ 4237474 h 4237864"/>
                <a:gd name="connsiteX14" fmla="*/ 3607 w 5348289"/>
                <a:gd name="connsiteY14" fmla="*/ 3545827 h 4237864"/>
                <a:gd name="connsiteX15" fmla="*/ 0 w 5348289"/>
                <a:gd name="connsiteY15" fmla="*/ 738327 h 4237864"/>
                <a:gd name="connsiteX0" fmla="*/ 0 w 5348289"/>
                <a:gd name="connsiteY0" fmla="*/ 738327 h 4237864"/>
                <a:gd name="connsiteX1" fmla="*/ 808677 w 5348289"/>
                <a:gd name="connsiteY1" fmla="*/ 2334 h 4237864"/>
                <a:gd name="connsiteX2" fmla="*/ 1665181 w 5348289"/>
                <a:gd name="connsiteY2" fmla="*/ 32349 h 4237864"/>
                <a:gd name="connsiteX3" fmla="*/ 2451700 w 5348289"/>
                <a:gd name="connsiteY3" fmla="*/ 312342 h 4237864"/>
                <a:gd name="connsiteX4" fmla="*/ 2659263 w 5348289"/>
                <a:gd name="connsiteY4" fmla="*/ 51486 h 4237864"/>
                <a:gd name="connsiteX5" fmla="*/ 3225855 w 5348289"/>
                <a:gd name="connsiteY5" fmla="*/ 9412 h 4237864"/>
                <a:gd name="connsiteX6" fmla="*/ 4222426 w 5348289"/>
                <a:gd name="connsiteY6" fmla="*/ 723596 h 4237864"/>
                <a:gd name="connsiteX7" fmla="*/ 4255257 w 5348289"/>
                <a:gd name="connsiteY7" fmla="*/ 1568941 h 4237864"/>
                <a:gd name="connsiteX8" fmla="*/ 4762944 w 5348289"/>
                <a:gd name="connsiteY8" fmla="*/ 1605405 h 4237864"/>
                <a:gd name="connsiteX9" fmla="*/ 5348289 w 5348289"/>
                <a:gd name="connsiteY9" fmla="*/ 2174986 h 4237864"/>
                <a:gd name="connsiteX10" fmla="*/ 4286718 w 5348289"/>
                <a:gd name="connsiteY10" fmla="*/ 2427686 h 4237864"/>
                <a:gd name="connsiteX11" fmla="*/ 4228115 w 5348289"/>
                <a:gd name="connsiteY11" fmla="*/ 3489689 h 4237864"/>
                <a:gd name="connsiteX12" fmla="*/ 3499152 w 5348289"/>
                <a:gd name="connsiteY12" fmla="*/ 4237811 h 4237864"/>
                <a:gd name="connsiteX13" fmla="*/ 772952 w 5348289"/>
                <a:gd name="connsiteY13" fmla="*/ 4237474 h 4237864"/>
                <a:gd name="connsiteX14" fmla="*/ 3607 w 5348289"/>
                <a:gd name="connsiteY14" fmla="*/ 3545827 h 4237864"/>
                <a:gd name="connsiteX15" fmla="*/ 0 w 5348289"/>
                <a:gd name="connsiteY15" fmla="*/ 738327 h 4237864"/>
                <a:gd name="connsiteX0" fmla="*/ 0 w 5348289"/>
                <a:gd name="connsiteY0" fmla="*/ 738327 h 4237864"/>
                <a:gd name="connsiteX1" fmla="*/ 808677 w 5348289"/>
                <a:gd name="connsiteY1" fmla="*/ 2334 h 4237864"/>
                <a:gd name="connsiteX2" fmla="*/ 1665181 w 5348289"/>
                <a:gd name="connsiteY2" fmla="*/ 32349 h 4237864"/>
                <a:gd name="connsiteX3" fmla="*/ 2451700 w 5348289"/>
                <a:gd name="connsiteY3" fmla="*/ 312342 h 4237864"/>
                <a:gd name="connsiteX4" fmla="*/ 2659263 w 5348289"/>
                <a:gd name="connsiteY4" fmla="*/ 51486 h 4237864"/>
                <a:gd name="connsiteX5" fmla="*/ 3225855 w 5348289"/>
                <a:gd name="connsiteY5" fmla="*/ 9412 h 4237864"/>
                <a:gd name="connsiteX6" fmla="*/ 4222426 w 5348289"/>
                <a:gd name="connsiteY6" fmla="*/ 723596 h 4237864"/>
                <a:gd name="connsiteX7" fmla="*/ 4255257 w 5348289"/>
                <a:gd name="connsiteY7" fmla="*/ 1568941 h 4237864"/>
                <a:gd name="connsiteX8" fmla="*/ 4762944 w 5348289"/>
                <a:gd name="connsiteY8" fmla="*/ 1605405 h 4237864"/>
                <a:gd name="connsiteX9" fmla="*/ 5348289 w 5348289"/>
                <a:gd name="connsiteY9" fmla="*/ 2174986 h 4237864"/>
                <a:gd name="connsiteX10" fmla="*/ 4286718 w 5348289"/>
                <a:gd name="connsiteY10" fmla="*/ 2427686 h 4237864"/>
                <a:gd name="connsiteX11" fmla="*/ 4228115 w 5348289"/>
                <a:gd name="connsiteY11" fmla="*/ 3489689 h 4237864"/>
                <a:gd name="connsiteX12" fmla="*/ 3499152 w 5348289"/>
                <a:gd name="connsiteY12" fmla="*/ 4237811 h 4237864"/>
                <a:gd name="connsiteX13" fmla="*/ 772952 w 5348289"/>
                <a:gd name="connsiteY13" fmla="*/ 4237474 h 4237864"/>
                <a:gd name="connsiteX14" fmla="*/ 3607 w 5348289"/>
                <a:gd name="connsiteY14" fmla="*/ 3545827 h 4237864"/>
                <a:gd name="connsiteX15" fmla="*/ 0 w 5348289"/>
                <a:gd name="connsiteY15" fmla="*/ 738327 h 4237864"/>
                <a:gd name="connsiteX0" fmla="*/ 159 w 5348448"/>
                <a:gd name="connsiteY0" fmla="*/ 738327 h 4237864"/>
                <a:gd name="connsiteX1" fmla="*/ 808836 w 5348448"/>
                <a:gd name="connsiteY1" fmla="*/ 2334 h 4237864"/>
                <a:gd name="connsiteX2" fmla="*/ 1665340 w 5348448"/>
                <a:gd name="connsiteY2" fmla="*/ 32349 h 4237864"/>
                <a:gd name="connsiteX3" fmla="*/ 2451859 w 5348448"/>
                <a:gd name="connsiteY3" fmla="*/ 312342 h 4237864"/>
                <a:gd name="connsiteX4" fmla="*/ 2659422 w 5348448"/>
                <a:gd name="connsiteY4" fmla="*/ 51486 h 4237864"/>
                <a:gd name="connsiteX5" fmla="*/ 3226014 w 5348448"/>
                <a:gd name="connsiteY5" fmla="*/ 9412 h 4237864"/>
                <a:gd name="connsiteX6" fmla="*/ 4222585 w 5348448"/>
                <a:gd name="connsiteY6" fmla="*/ 723596 h 4237864"/>
                <a:gd name="connsiteX7" fmla="*/ 4255416 w 5348448"/>
                <a:gd name="connsiteY7" fmla="*/ 1568941 h 4237864"/>
                <a:gd name="connsiteX8" fmla="*/ 4763103 w 5348448"/>
                <a:gd name="connsiteY8" fmla="*/ 1605405 h 4237864"/>
                <a:gd name="connsiteX9" fmla="*/ 5348448 w 5348448"/>
                <a:gd name="connsiteY9" fmla="*/ 2174986 h 4237864"/>
                <a:gd name="connsiteX10" fmla="*/ 4286877 w 5348448"/>
                <a:gd name="connsiteY10" fmla="*/ 2427686 h 4237864"/>
                <a:gd name="connsiteX11" fmla="*/ 4228274 w 5348448"/>
                <a:gd name="connsiteY11" fmla="*/ 3489689 h 4237864"/>
                <a:gd name="connsiteX12" fmla="*/ 3499311 w 5348448"/>
                <a:gd name="connsiteY12" fmla="*/ 4237811 h 4237864"/>
                <a:gd name="connsiteX13" fmla="*/ 773111 w 5348448"/>
                <a:gd name="connsiteY13" fmla="*/ 4237474 h 4237864"/>
                <a:gd name="connsiteX14" fmla="*/ 3766 w 5348448"/>
                <a:gd name="connsiteY14" fmla="*/ 3545827 h 4237864"/>
                <a:gd name="connsiteX15" fmla="*/ 159 w 5348448"/>
                <a:gd name="connsiteY15" fmla="*/ 738327 h 4237864"/>
                <a:gd name="connsiteX0" fmla="*/ 156 w 5348445"/>
                <a:gd name="connsiteY0" fmla="*/ 738327 h 4237864"/>
                <a:gd name="connsiteX1" fmla="*/ 808833 w 5348445"/>
                <a:gd name="connsiteY1" fmla="*/ 2334 h 4237864"/>
                <a:gd name="connsiteX2" fmla="*/ 1665337 w 5348445"/>
                <a:gd name="connsiteY2" fmla="*/ 32349 h 4237864"/>
                <a:gd name="connsiteX3" fmla="*/ 2451856 w 5348445"/>
                <a:gd name="connsiteY3" fmla="*/ 312342 h 4237864"/>
                <a:gd name="connsiteX4" fmla="*/ 2659419 w 5348445"/>
                <a:gd name="connsiteY4" fmla="*/ 51486 h 4237864"/>
                <a:gd name="connsiteX5" fmla="*/ 3226011 w 5348445"/>
                <a:gd name="connsiteY5" fmla="*/ 9412 h 4237864"/>
                <a:gd name="connsiteX6" fmla="*/ 4222582 w 5348445"/>
                <a:gd name="connsiteY6" fmla="*/ 723596 h 4237864"/>
                <a:gd name="connsiteX7" fmla="*/ 4255413 w 5348445"/>
                <a:gd name="connsiteY7" fmla="*/ 1568941 h 4237864"/>
                <a:gd name="connsiteX8" fmla="*/ 4763100 w 5348445"/>
                <a:gd name="connsiteY8" fmla="*/ 1605405 h 4237864"/>
                <a:gd name="connsiteX9" fmla="*/ 5348445 w 5348445"/>
                <a:gd name="connsiteY9" fmla="*/ 2174986 h 4237864"/>
                <a:gd name="connsiteX10" fmla="*/ 4286874 w 5348445"/>
                <a:gd name="connsiteY10" fmla="*/ 2427686 h 4237864"/>
                <a:gd name="connsiteX11" fmla="*/ 4228271 w 5348445"/>
                <a:gd name="connsiteY11" fmla="*/ 3489689 h 4237864"/>
                <a:gd name="connsiteX12" fmla="*/ 3499308 w 5348445"/>
                <a:gd name="connsiteY12" fmla="*/ 4237811 h 4237864"/>
                <a:gd name="connsiteX13" fmla="*/ 773108 w 5348445"/>
                <a:gd name="connsiteY13" fmla="*/ 4237474 h 4237864"/>
                <a:gd name="connsiteX14" fmla="*/ 3763 w 5348445"/>
                <a:gd name="connsiteY14" fmla="*/ 3545827 h 4237864"/>
                <a:gd name="connsiteX15" fmla="*/ 156 w 5348445"/>
                <a:gd name="connsiteY15" fmla="*/ 738327 h 4237864"/>
                <a:gd name="connsiteX0" fmla="*/ 156 w 5348445"/>
                <a:gd name="connsiteY0" fmla="*/ 738327 h 4237864"/>
                <a:gd name="connsiteX1" fmla="*/ 808833 w 5348445"/>
                <a:gd name="connsiteY1" fmla="*/ 2334 h 4237864"/>
                <a:gd name="connsiteX2" fmla="*/ 1665337 w 5348445"/>
                <a:gd name="connsiteY2" fmla="*/ 32349 h 4237864"/>
                <a:gd name="connsiteX3" fmla="*/ 2451856 w 5348445"/>
                <a:gd name="connsiteY3" fmla="*/ 312342 h 4237864"/>
                <a:gd name="connsiteX4" fmla="*/ 2659419 w 5348445"/>
                <a:gd name="connsiteY4" fmla="*/ 51486 h 4237864"/>
                <a:gd name="connsiteX5" fmla="*/ 3226011 w 5348445"/>
                <a:gd name="connsiteY5" fmla="*/ 9412 h 4237864"/>
                <a:gd name="connsiteX6" fmla="*/ 4222582 w 5348445"/>
                <a:gd name="connsiteY6" fmla="*/ 723596 h 4237864"/>
                <a:gd name="connsiteX7" fmla="*/ 4255413 w 5348445"/>
                <a:gd name="connsiteY7" fmla="*/ 1568941 h 4237864"/>
                <a:gd name="connsiteX8" fmla="*/ 4763100 w 5348445"/>
                <a:gd name="connsiteY8" fmla="*/ 1605405 h 4237864"/>
                <a:gd name="connsiteX9" fmla="*/ 5348445 w 5348445"/>
                <a:gd name="connsiteY9" fmla="*/ 2174986 h 4237864"/>
                <a:gd name="connsiteX10" fmla="*/ 4286874 w 5348445"/>
                <a:gd name="connsiteY10" fmla="*/ 2427686 h 4237864"/>
                <a:gd name="connsiteX11" fmla="*/ 4228271 w 5348445"/>
                <a:gd name="connsiteY11" fmla="*/ 3489689 h 4237864"/>
                <a:gd name="connsiteX12" fmla="*/ 3499308 w 5348445"/>
                <a:gd name="connsiteY12" fmla="*/ 4237811 h 4237864"/>
                <a:gd name="connsiteX13" fmla="*/ 773108 w 5348445"/>
                <a:gd name="connsiteY13" fmla="*/ 4237474 h 4237864"/>
                <a:gd name="connsiteX14" fmla="*/ 3763 w 5348445"/>
                <a:gd name="connsiteY14" fmla="*/ 3545827 h 4237864"/>
                <a:gd name="connsiteX15" fmla="*/ 156 w 5348445"/>
                <a:gd name="connsiteY15" fmla="*/ 738327 h 4237864"/>
                <a:gd name="connsiteX0" fmla="*/ 156 w 5348445"/>
                <a:gd name="connsiteY0" fmla="*/ 738327 h 4237864"/>
                <a:gd name="connsiteX1" fmla="*/ 808833 w 5348445"/>
                <a:gd name="connsiteY1" fmla="*/ 2334 h 4237864"/>
                <a:gd name="connsiteX2" fmla="*/ 1665337 w 5348445"/>
                <a:gd name="connsiteY2" fmla="*/ 32349 h 4237864"/>
                <a:gd name="connsiteX3" fmla="*/ 2451856 w 5348445"/>
                <a:gd name="connsiteY3" fmla="*/ 312342 h 4237864"/>
                <a:gd name="connsiteX4" fmla="*/ 2659419 w 5348445"/>
                <a:gd name="connsiteY4" fmla="*/ 51486 h 4237864"/>
                <a:gd name="connsiteX5" fmla="*/ 3226011 w 5348445"/>
                <a:gd name="connsiteY5" fmla="*/ 9412 h 4237864"/>
                <a:gd name="connsiteX6" fmla="*/ 4222582 w 5348445"/>
                <a:gd name="connsiteY6" fmla="*/ 723596 h 4237864"/>
                <a:gd name="connsiteX7" fmla="*/ 4255413 w 5348445"/>
                <a:gd name="connsiteY7" fmla="*/ 1568941 h 4237864"/>
                <a:gd name="connsiteX8" fmla="*/ 4763100 w 5348445"/>
                <a:gd name="connsiteY8" fmla="*/ 1605405 h 4237864"/>
                <a:gd name="connsiteX9" fmla="*/ 5348445 w 5348445"/>
                <a:gd name="connsiteY9" fmla="*/ 2174986 h 4237864"/>
                <a:gd name="connsiteX10" fmla="*/ 4286874 w 5348445"/>
                <a:gd name="connsiteY10" fmla="*/ 2427686 h 4237864"/>
                <a:gd name="connsiteX11" fmla="*/ 4228271 w 5348445"/>
                <a:gd name="connsiteY11" fmla="*/ 3489689 h 4237864"/>
                <a:gd name="connsiteX12" fmla="*/ 3499308 w 5348445"/>
                <a:gd name="connsiteY12" fmla="*/ 4237811 h 4237864"/>
                <a:gd name="connsiteX13" fmla="*/ 773108 w 5348445"/>
                <a:gd name="connsiteY13" fmla="*/ 4237474 h 4237864"/>
                <a:gd name="connsiteX14" fmla="*/ 3763 w 5348445"/>
                <a:gd name="connsiteY14" fmla="*/ 3545827 h 4237864"/>
                <a:gd name="connsiteX15" fmla="*/ 156 w 5348445"/>
                <a:gd name="connsiteY15" fmla="*/ 738327 h 4237864"/>
                <a:gd name="connsiteX0" fmla="*/ 156 w 5348445"/>
                <a:gd name="connsiteY0" fmla="*/ 738327 h 4237864"/>
                <a:gd name="connsiteX1" fmla="*/ 808833 w 5348445"/>
                <a:gd name="connsiteY1" fmla="*/ 2334 h 4237864"/>
                <a:gd name="connsiteX2" fmla="*/ 1665337 w 5348445"/>
                <a:gd name="connsiteY2" fmla="*/ 32349 h 4237864"/>
                <a:gd name="connsiteX3" fmla="*/ 2451856 w 5348445"/>
                <a:gd name="connsiteY3" fmla="*/ 312342 h 4237864"/>
                <a:gd name="connsiteX4" fmla="*/ 2659419 w 5348445"/>
                <a:gd name="connsiteY4" fmla="*/ 51486 h 4237864"/>
                <a:gd name="connsiteX5" fmla="*/ 3226011 w 5348445"/>
                <a:gd name="connsiteY5" fmla="*/ 9412 h 4237864"/>
                <a:gd name="connsiteX6" fmla="*/ 4222582 w 5348445"/>
                <a:gd name="connsiteY6" fmla="*/ 723596 h 4237864"/>
                <a:gd name="connsiteX7" fmla="*/ 4255413 w 5348445"/>
                <a:gd name="connsiteY7" fmla="*/ 1568941 h 4237864"/>
                <a:gd name="connsiteX8" fmla="*/ 4763100 w 5348445"/>
                <a:gd name="connsiteY8" fmla="*/ 1605405 h 4237864"/>
                <a:gd name="connsiteX9" fmla="*/ 5348445 w 5348445"/>
                <a:gd name="connsiteY9" fmla="*/ 2174986 h 4237864"/>
                <a:gd name="connsiteX10" fmla="*/ 4286874 w 5348445"/>
                <a:gd name="connsiteY10" fmla="*/ 2427686 h 4237864"/>
                <a:gd name="connsiteX11" fmla="*/ 4228271 w 5348445"/>
                <a:gd name="connsiteY11" fmla="*/ 3489689 h 4237864"/>
                <a:gd name="connsiteX12" fmla="*/ 3499308 w 5348445"/>
                <a:gd name="connsiteY12" fmla="*/ 4237811 h 4237864"/>
                <a:gd name="connsiteX13" fmla="*/ 773108 w 5348445"/>
                <a:gd name="connsiteY13" fmla="*/ 4237474 h 4237864"/>
                <a:gd name="connsiteX14" fmla="*/ 3763 w 5348445"/>
                <a:gd name="connsiteY14" fmla="*/ 3545827 h 4237864"/>
                <a:gd name="connsiteX15" fmla="*/ 156 w 5348445"/>
                <a:gd name="connsiteY15" fmla="*/ 738327 h 4237864"/>
                <a:gd name="connsiteX0" fmla="*/ 156 w 5348445"/>
                <a:gd name="connsiteY0" fmla="*/ 738327 h 4237864"/>
                <a:gd name="connsiteX1" fmla="*/ 808833 w 5348445"/>
                <a:gd name="connsiteY1" fmla="*/ 2334 h 4237864"/>
                <a:gd name="connsiteX2" fmla="*/ 1665337 w 5348445"/>
                <a:gd name="connsiteY2" fmla="*/ 32349 h 4237864"/>
                <a:gd name="connsiteX3" fmla="*/ 2451856 w 5348445"/>
                <a:gd name="connsiteY3" fmla="*/ 312342 h 4237864"/>
                <a:gd name="connsiteX4" fmla="*/ 2659419 w 5348445"/>
                <a:gd name="connsiteY4" fmla="*/ 51486 h 4237864"/>
                <a:gd name="connsiteX5" fmla="*/ 3226011 w 5348445"/>
                <a:gd name="connsiteY5" fmla="*/ 9412 h 4237864"/>
                <a:gd name="connsiteX6" fmla="*/ 4222582 w 5348445"/>
                <a:gd name="connsiteY6" fmla="*/ 723596 h 4237864"/>
                <a:gd name="connsiteX7" fmla="*/ 4255413 w 5348445"/>
                <a:gd name="connsiteY7" fmla="*/ 1568941 h 4237864"/>
                <a:gd name="connsiteX8" fmla="*/ 4763100 w 5348445"/>
                <a:gd name="connsiteY8" fmla="*/ 1605405 h 4237864"/>
                <a:gd name="connsiteX9" fmla="*/ 5348445 w 5348445"/>
                <a:gd name="connsiteY9" fmla="*/ 2174986 h 4237864"/>
                <a:gd name="connsiteX10" fmla="*/ 4286874 w 5348445"/>
                <a:gd name="connsiteY10" fmla="*/ 2427686 h 4237864"/>
                <a:gd name="connsiteX11" fmla="*/ 4228271 w 5348445"/>
                <a:gd name="connsiteY11" fmla="*/ 3489689 h 4237864"/>
                <a:gd name="connsiteX12" fmla="*/ 3499308 w 5348445"/>
                <a:gd name="connsiteY12" fmla="*/ 4237811 h 4237864"/>
                <a:gd name="connsiteX13" fmla="*/ 773108 w 5348445"/>
                <a:gd name="connsiteY13" fmla="*/ 4237474 h 4237864"/>
                <a:gd name="connsiteX14" fmla="*/ 3763 w 5348445"/>
                <a:gd name="connsiteY14" fmla="*/ 3545827 h 4237864"/>
                <a:gd name="connsiteX15" fmla="*/ 156 w 5348445"/>
                <a:gd name="connsiteY15" fmla="*/ 738327 h 4237864"/>
                <a:gd name="connsiteX0" fmla="*/ 156 w 5348445"/>
                <a:gd name="connsiteY0" fmla="*/ 738327 h 4237864"/>
                <a:gd name="connsiteX1" fmla="*/ 808833 w 5348445"/>
                <a:gd name="connsiteY1" fmla="*/ 2334 h 4237864"/>
                <a:gd name="connsiteX2" fmla="*/ 1665337 w 5348445"/>
                <a:gd name="connsiteY2" fmla="*/ 32349 h 4237864"/>
                <a:gd name="connsiteX3" fmla="*/ 2451856 w 5348445"/>
                <a:gd name="connsiteY3" fmla="*/ 312342 h 4237864"/>
                <a:gd name="connsiteX4" fmla="*/ 2659419 w 5348445"/>
                <a:gd name="connsiteY4" fmla="*/ 51486 h 4237864"/>
                <a:gd name="connsiteX5" fmla="*/ 3226011 w 5348445"/>
                <a:gd name="connsiteY5" fmla="*/ 9412 h 4237864"/>
                <a:gd name="connsiteX6" fmla="*/ 4222582 w 5348445"/>
                <a:gd name="connsiteY6" fmla="*/ 723596 h 4237864"/>
                <a:gd name="connsiteX7" fmla="*/ 4255413 w 5348445"/>
                <a:gd name="connsiteY7" fmla="*/ 1568941 h 4237864"/>
                <a:gd name="connsiteX8" fmla="*/ 4763100 w 5348445"/>
                <a:gd name="connsiteY8" fmla="*/ 1605405 h 4237864"/>
                <a:gd name="connsiteX9" fmla="*/ 5348445 w 5348445"/>
                <a:gd name="connsiteY9" fmla="*/ 2174986 h 4237864"/>
                <a:gd name="connsiteX10" fmla="*/ 4286874 w 5348445"/>
                <a:gd name="connsiteY10" fmla="*/ 2427686 h 4237864"/>
                <a:gd name="connsiteX11" fmla="*/ 4228271 w 5348445"/>
                <a:gd name="connsiteY11" fmla="*/ 3489689 h 4237864"/>
                <a:gd name="connsiteX12" fmla="*/ 3499308 w 5348445"/>
                <a:gd name="connsiteY12" fmla="*/ 4237811 h 4237864"/>
                <a:gd name="connsiteX13" fmla="*/ 773108 w 5348445"/>
                <a:gd name="connsiteY13" fmla="*/ 4237474 h 4237864"/>
                <a:gd name="connsiteX14" fmla="*/ 3763 w 5348445"/>
                <a:gd name="connsiteY14" fmla="*/ 3545827 h 4237864"/>
                <a:gd name="connsiteX15" fmla="*/ 156 w 5348445"/>
                <a:gd name="connsiteY15" fmla="*/ 738327 h 4237864"/>
                <a:gd name="connsiteX0" fmla="*/ 156 w 5348445"/>
                <a:gd name="connsiteY0" fmla="*/ 738327 h 4237864"/>
                <a:gd name="connsiteX1" fmla="*/ 808833 w 5348445"/>
                <a:gd name="connsiteY1" fmla="*/ 2334 h 4237864"/>
                <a:gd name="connsiteX2" fmla="*/ 1665337 w 5348445"/>
                <a:gd name="connsiteY2" fmla="*/ 32349 h 4237864"/>
                <a:gd name="connsiteX3" fmla="*/ 2451856 w 5348445"/>
                <a:gd name="connsiteY3" fmla="*/ 312342 h 4237864"/>
                <a:gd name="connsiteX4" fmla="*/ 2659419 w 5348445"/>
                <a:gd name="connsiteY4" fmla="*/ 51486 h 4237864"/>
                <a:gd name="connsiteX5" fmla="*/ 3226011 w 5348445"/>
                <a:gd name="connsiteY5" fmla="*/ 9412 h 4237864"/>
                <a:gd name="connsiteX6" fmla="*/ 4222582 w 5348445"/>
                <a:gd name="connsiteY6" fmla="*/ 723596 h 4237864"/>
                <a:gd name="connsiteX7" fmla="*/ 4255413 w 5348445"/>
                <a:gd name="connsiteY7" fmla="*/ 1568941 h 4237864"/>
                <a:gd name="connsiteX8" fmla="*/ 4763100 w 5348445"/>
                <a:gd name="connsiteY8" fmla="*/ 1605405 h 4237864"/>
                <a:gd name="connsiteX9" fmla="*/ 5348445 w 5348445"/>
                <a:gd name="connsiteY9" fmla="*/ 2174986 h 4237864"/>
                <a:gd name="connsiteX10" fmla="*/ 4286874 w 5348445"/>
                <a:gd name="connsiteY10" fmla="*/ 2427686 h 4237864"/>
                <a:gd name="connsiteX11" fmla="*/ 4228271 w 5348445"/>
                <a:gd name="connsiteY11" fmla="*/ 3489689 h 4237864"/>
                <a:gd name="connsiteX12" fmla="*/ 3499308 w 5348445"/>
                <a:gd name="connsiteY12" fmla="*/ 4237811 h 4237864"/>
                <a:gd name="connsiteX13" fmla="*/ 773108 w 5348445"/>
                <a:gd name="connsiteY13" fmla="*/ 4237474 h 4237864"/>
                <a:gd name="connsiteX14" fmla="*/ 3763 w 5348445"/>
                <a:gd name="connsiteY14" fmla="*/ 3545827 h 4237864"/>
                <a:gd name="connsiteX15" fmla="*/ 156 w 5348445"/>
                <a:gd name="connsiteY15" fmla="*/ 738327 h 4237864"/>
                <a:gd name="connsiteX0" fmla="*/ 156 w 5348445"/>
                <a:gd name="connsiteY0" fmla="*/ 738327 h 4237864"/>
                <a:gd name="connsiteX1" fmla="*/ 808833 w 5348445"/>
                <a:gd name="connsiteY1" fmla="*/ 2334 h 4237864"/>
                <a:gd name="connsiteX2" fmla="*/ 1665337 w 5348445"/>
                <a:gd name="connsiteY2" fmla="*/ 32349 h 4237864"/>
                <a:gd name="connsiteX3" fmla="*/ 2451856 w 5348445"/>
                <a:gd name="connsiteY3" fmla="*/ 312342 h 4237864"/>
                <a:gd name="connsiteX4" fmla="*/ 2659419 w 5348445"/>
                <a:gd name="connsiteY4" fmla="*/ 51486 h 4237864"/>
                <a:gd name="connsiteX5" fmla="*/ 3226011 w 5348445"/>
                <a:gd name="connsiteY5" fmla="*/ 9412 h 4237864"/>
                <a:gd name="connsiteX6" fmla="*/ 4222582 w 5348445"/>
                <a:gd name="connsiteY6" fmla="*/ 723596 h 4237864"/>
                <a:gd name="connsiteX7" fmla="*/ 4255413 w 5348445"/>
                <a:gd name="connsiteY7" fmla="*/ 1568941 h 4237864"/>
                <a:gd name="connsiteX8" fmla="*/ 4763100 w 5348445"/>
                <a:gd name="connsiteY8" fmla="*/ 1605405 h 4237864"/>
                <a:gd name="connsiteX9" fmla="*/ 5348445 w 5348445"/>
                <a:gd name="connsiteY9" fmla="*/ 2174986 h 4237864"/>
                <a:gd name="connsiteX10" fmla="*/ 4286874 w 5348445"/>
                <a:gd name="connsiteY10" fmla="*/ 2427686 h 4237864"/>
                <a:gd name="connsiteX11" fmla="*/ 4228271 w 5348445"/>
                <a:gd name="connsiteY11" fmla="*/ 3489689 h 4237864"/>
                <a:gd name="connsiteX12" fmla="*/ 3499308 w 5348445"/>
                <a:gd name="connsiteY12" fmla="*/ 4237811 h 4237864"/>
                <a:gd name="connsiteX13" fmla="*/ 773108 w 5348445"/>
                <a:gd name="connsiteY13" fmla="*/ 4237474 h 4237864"/>
                <a:gd name="connsiteX14" fmla="*/ 3763 w 5348445"/>
                <a:gd name="connsiteY14" fmla="*/ 3545827 h 4237864"/>
                <a:gd name="connsiteX15" fmla="*/ 156 w 5348445"/>
                <a:gd name="connsiteY15" fmla="*/ 738327 h 4237864"/>
                <a:gd name="connsiteX0" fmla="*/ 156 w 5348445"/>
                <a:gd name="connsiteY0" fmla="*/ 738327 h 4237864"/>
                <a:gd name="connsiteX1" fmla="*/ 808833 w 5348445"/>
                <a:gd name="connsiteY1" fmla="*/ 2334 h 4237864"/>
                <a:gd name="connsiteX2" fmla="*/ 1665337 w 5348445"/>
                <a:gd name="connsiteY2" fmla="*/ 32349 h 4237864"/>
                <a:gd name="connsiteX3" fmla="*/ 2451856 w 5348445"/>
                <a:gd name="connsiteY3" fmla="*/ 312342 h 4237864"/>
                <a:gd name="connsiteX4" fmla="*/ 2659419 w 5348445"/>
                <a:gd name="connsiteY4" fmla="*/ 51486 h 4237864"/>
                <a:gd name="connsiteX5" fmla="*/ 3226011 w 5348445"/>
                <a:gd name="connsiteY5" fmla="*/ 9412 h 4237864"/>
                <a:gd name="connsiteX6" fmla="*/ 4222582 w 5348445"/>
                <a:gd name="connsiteY6" fmla="*/ 723596 h 4237864"/>
                <a:gd name="connsiteX7" fmla="*/ 4255413 w 5348445"/>
                <a:gd name="connsiteY7" fmla="*/ 1568941 h 4237864"/>
                <a:gd name="connsiteX8" fmla="*/ 4769384 w 5348445"/>
                <a:gd name="connsiteY8" fmla="*/ 1592836 h 4237864"/>
                <a:gd name="connsiteX9" fmla="*/ 5348445 w 5348445"/>
                <a:gd name="connsiteY9" fmla="*/ 2174986 h 4237864"/>
                <a:gd name="connsiteX10" fmla="*/ 4286874 w 5348445"/>
                <a:gd name="connsiteY10" fmla="*/ 2427686 h 4237864"/>
                <a:gd name="connsiteX11" fmla="*/ 4228271 w 5348445"/>
                <a:gd name="connsiteY11" fmla="*/ 3489689 h 4237864"/>
                <a:gd name="connsiteX12" fmla="*/ 3499308 w 5348445"/>
                <a:gd name="connsiteY12" fmla="*/ 4237811 h 4237864"/>
                <a:gd name="connsiteX13" fmla="*/ 773108 w 5348445"/>
                <a:gd name="connsiteY13" fmla="*/ 4237474 h 4237864"/>
                <a:gd name="connsiteX14" fmla="*/ 3763 w 5348445"/>
                <a:gd name="connsiteY14" fmla="*/ 3545827 h 4237864"/>
                <a:gd name="connsiteX15" fmla="*/ 156 w 5348445"/>
                <a:gd name="connsiteY15" fmla="*/ 738327 h 4237864"/>
                <a:gd name="connsiteX0" fmla="*/ 156 w 5348445"/>
                <a:gd name="connsiteY0" fmla="*/ 738327 h 4237864"/>
                <a:gd name="connsiteX1" fmla="*/ 808833 w 5348445"/>
                <a:gd name="connsiteY1" fmla="*/ 2334 h 4237864"/>
                <a:gd name="connsiteX2" fmla="*/ 1665337 w 5348445"/>
                <a:gd name="connsiteY2" fmla="*/ 32349 h 4237864"/>
                <a:gd name="connsiteX3" fmla="*/ 2451856 w 5348445"/>
                <a:gd name="connsiteY3" fmla="*/ 312342 h 4237864"/>
                <a:gd name="connsiteX4" fmla="*/ 2659419 w 5348445"/>
                <a:gd name="connsiteY4" fmla="*/ 51486 h 4237864"/>
                <a:gd name="connsiteX5" fmla="*/ 3226011 w 5348445"/>
                <a:gd name="connsiteY5" fmla="*/ 9412 h 4237864"/>
                <a:gd name="connsiteX6" fmla="*/ 4222582 w 5348445"/>
                <a:gd name="connsiteY6" fmla="*/ 723596 h 4237864"/>
                <a:gd name="connsiteX7" fmla="*/ 4255413 w 5348445"/>
                <a:gd name="connsiteY7" fmla="*/ 1568941 h 4237864"/>
                <a:gd name="connsiteX8" fmla="*/ 4769384 w 5348445"/>
                <a:gd name="connsiteY8" fmla="*/ 1580267 h 4237864"/>
                <a:gd name="connsiteX9" fmla="*/ 5348445 w 5348445"/>
                <a:gd name="connsiteY9" fmla="*/ 2174986 h 4237864"/>
                <a:gd name="connsiteX10" fmla="*/ 4286874 w 5348445"/>
                <a:gd name="connsiteY10" fmla="*/ 2427686 h 4237864"/>
                <a:gd name="connsiteX11" fmla="*/ 4228271 w 5348445"/>
                <a:gd name="connsiteY11" fmla="*/ 3489689 h 4237864"/>
                <a:gd name="connsiteX12" fmla="*/ 3499308 w 5348445"/>
                <a:gd name="connsiteY12" fmla="*/ 4237811 h 4237864"/>
                <a:gd name="connsiteX13" fmla="*/ 773108 w 5348445"/>
                <a:gd name="connsiteY13" fmla="*/ 4237474 h 4237864"/>
                <a:gd name="connsiteX14" fmla="*/ 3763 w 5348445"/>
                <a:gd name="connsiteY14" fmla="*/ 3545827 h 4237864"/>
                <a:gd name="connsiteX15" fmla="*/ 156 w 5348445"/>
                <a:gd name="connsiteY15" fmla="*/ 738327 h 4237864"/>
                <a:gd name="connsiteX0" fmla="*/ 156 w 5348445"/>
                <a:gd name="connsiteY0" fmla="*/ 738327 h 4237864"/>
                <a:gd name="connsiteX1" fmla="*/ 808833 w 5348445"/>
                <a:gd name="connsiteY1" fmla="*/ 2334 h 4237864"/>
                <a:gd name="connsiteX2" fmla="*/ 1665337 w 5348445"/>
                <a:gd name="connsiteY2" fmla="*/ 32349 h 4237864"/>
                <a:gd name="connsiteX3" fmla="*/ 2451856 w 5348445"/>
                <a:gd name="connsiteY3" fmla="*/ 312342 h 4237864"/>
                <a:gd name="connsiteX4" fmla="*/ 2659419 w 5348445"/>
                <a:gd name="connsiteY4" fmla="*/ 51486 h 4237864"/>
                <a:gd name="connsiteX5" fmla="*/ 3226011 w 5348445"/>
                <a:gd name="connsiteY5" fmla="*/ 9412 h 4237864"/>
                <a:gd name="connsiteX6" fmla="*/ 4222582 w 5348445"/>
                <a:gd name="connsiteY6" fmla="*/ 723596 h 4237864"/>
                <a:gd name="connsiteX7" fmla="*/ 4255413 w 5348445"/>
                <a:gd name="connsiteY7" fmla="*/ 1568941 h 4237864"/>
                <a:gd name="connsiteX8" fmla="*/ 4769384 w 5348445"/>
                <a:gd name="connsiteY8" fmla="*/ 1580267 h 4237864"/>
                <a:gd name="connsiteX9" fmla="*/ 5348445 w 5348445"/>
                <a:gd name="connsiteY9" fmla="*/ 2174986 h 4237864"/>
                <a:gd name="connsiteX10" fmla="*/ 4286874 w 5348445"/>
                <a:gd name="connsiteY10" fmla="*/ 2427686 h 4237864"/>
                <a:gd name="connsiteX11" fmla="*/ 4228271 w 5348445"/>
                <a:gd name="connsiteY11" fmla="*/ 3489689 h 4237864"/>
                <a:gd name="connsiteX12" fmla="*/ 3499308 w 5348445"/>
                <a:gd name="connsiteY12" fmla="*/ 4237811 h 4237864"/>
                <a:gd name="connsiteX13" fmla="*/ 773108 w 5348445"/>
                <a:gd name="connsiteY13" fmla="*/ 4237474 h 4237864"/>
                <a:gd name="connsiteX14" fmla="*/ 3763 w 5348445"/>
                <a:gd name="connsiteY14" fmla="*/ 3545827 h 4237864"/>
                <a:gd name="connsiteX15" fmla="*/ 156 w 5348445"/>
                <a:gd name="connsiteY15" fmla="*/ 738327 h 4237864"/>
                <a:gd name="connsiteX0" fmla="*/ 156 w 5348445"/>
                <a:gd name="connsiteY0" fmla="*/ 738327 h 4237864"/>
                <a:gd name="connsiteX1" fmla="*/ 808833 w 5348445"/>
                <a:gd name="connsiteY1" fmla="*/ 2334 h 4237864"/>
                <a:gd name="connsiteX2" fmla="*/ 1665337 w 5348445"/>
                <a:gd name="connsiteY2" fmla="*/ 32349 h 4237864"/>
                <a:gd name="connsiteX3" fmla="*/ 2451856 w 5348445"/>
                <a:gd name="connsiteY3" fmla="*/ 312342 h 4237864"/>
                <a:gd name="connsiteX4" fmla="*/ 2659419 w 5348445"/>
                <a:gd name="connsiteY4" fmla="*/ 51486 h 4237864"/>
                <a:gd name="connsiteX5" fmla="*/ 3226011 w 5348445"/>
                <a:gd name="connsiteY5" fmla="*/ 9412 h 4237864"/>
                <a:gd name="connsiteX6" fmla="*/ 4222582 w 5348445"/>
                <a:gd name="connsiteY6" fmla="*/ 723596 h 4237864"/>
                <a:gd name="connsiteX7" fmla="*/ 4255413 w 5348445"/>
                <a:gd name="connsiteY7" fmla="*/ 1568941 h 4237864"/>
                <a:gd name="connsiteX8" fmla="*/ 4769384 w 5348445"/>
                <a:gd name="connsiteY8" fmla="*/ 1580267 h 4237864"/>
                <a:gd name="connsiteX9" fmla="*/ 5348445 w 5348445"/>
                <a:gd name="connsiteY9" fmla="*/ 2174986 h 4237864"/>
                <a:gd name="connsiteX10" fmla="*/ 4286874 w 5348445"/>
                <a:gd name="connsiteY10" fmla="*/ 2427686 h 4237864"/>
                <a:gd name="connsiteX11" fmla="*/ 4228271 w 5348445"/>
                <a:gd name="connsiteY11" fmla="*/ 3489689 h 4237864"/>
                <a:gd name="connsiteX12" fmla="*/ 3499308 w 5348445"/>
                <a:gd name="connsiteY12" fmla="*/ 4237811 h 4237864"/>
                <a:gd name="connsiteX13" fmla="*/ 773108 w 5348445"/>
                <a:gd name="connsiteY13" fmla="*/ 4237474 h 4237864"/>
                <a:gd name="connsiteX14" fmla="*/ 3763 w 5348445"/>
                <a:gd name="connsiteY14" fmla="*/ 3545827 h 4237864"/>
                <a:gd name="connsiteX15" fmla="*/ 156 w 5348445"/>
                <a:gd name="connsiteY15" fmla="*/ 738327 h 4237864"/>
                <a:gd name="connsiteX0" fmla="*/ 156 w 5348445"/>
                <a:gd name="connsiteY0" fmla="*/ 738327 h 4237864"/>
                <a:gd name="connsiteX1" fmla="*/ 808833 w 5348445"/>
                <a:gd name="connsiteY1" fmla="*/ 2334 h 4237864"/>
                <a:gd name="connsiteX2" fmla="*/ 1665337 w 5348445"/>
                <a:gd name="connsiteY2" fmla="*/ 32349 h 4237864"/>
                <a:gd name="connsiteX3" fmla="*/ 2451856 w 5348445"/>
                <a:gd name="connsiteY3" fmla="*/ 312342 h 4237864"/>
                <a:gd name="connsiteX4" fmla="*/ 2659419 w 5348445"/>
                <a:gd name="connsiteY4" fmla="*/ 51486 h 4237864"/>
                <a:gd name="connsiteX5" fmla="*/ 3226011 w 5348445"/>
                <a:gd name="connsiteY5" fmla="*/ 9412 h 4237864"/>
                <a:gd name="connsiteX6" fmla="*/ 4222582 w 5348445"/>
                <a:gd name="connsiteY6" fmla="*/ 723596 h 4237864"/>
                <a:gd name="connsiteX7" fmla="*/ 4255413 w 5348445"/>
                <a:gd name="connsiteY7" fmla="*/ 1568941 h 4237864"/>
                <a:gd name="connsiteX8" fmla="*/ 4769384 w 5348445"/>
                <a:gd name="connsiteY8" fmla="*/ 1580267 h 4237864"/>
                <a:gd name="connsiteX9" fmla="*/ 5348445 w 5348445"/>
                <a:gd name="connsiteY9" fmla="*/ 2174986 h 4237864"/>
                <a:gd name="connsiteX10" fmla="*/ 4286874 w 5348445"/>
                <a:gd name="connsiteY10" fmla="*/ 2427686 h 4237864"/>
                <a:gd name="connsiteX11" fmla="*/ 4228271 w 5348445"/>
                <a:gd name="connsiteY11" fmla="*/ 3489689 h 4237864"/>
                <a:gd name="connsiteX12" fmla="*/ 3499308 w 5348445"/>
                <a:gd name="connsiteY12" fmla="*/ 4237811 h 4237864"/>
                <a:gd name="connsiteX13" fmla="*/ 773108 w 5348445"/>
                <a:gd name="connsiteY13" fmla="*/ 4237474 h 4237864"/>
                <a:gd name="connsiteX14" fmla="*/ 3763 w 5348445"/>
                <a:gd name="connsiteY14" fmla="*/ 3545827 h 4237864"/>
                <a:gd name="connsiteX15" fmla="*/ 156 w 5348445"/>
                <a:gd name="connsiteY15" fmla="*/ 738327 h 4237864"/>
                <a:gd name="connsiteX0" fmla="*/ 156 w 5348445"/>
                <a:gd name="connsiteY0" fmla="*/ 738327 h 4237864"/>
                <a:gd name="connsiteX1" fmla="*/ 808833 w 5348445"/>
                <a:gd name="connsiteY1" fmla="*/ 2334 h 4237864"/>
                <a:gd name="connsiteX2" fmla="*/ 1665337 w 5348445"/>
                <a:gd name="connsiteY2" fmla="*/ 32349 h 4237864"/>
                <a:gd name="connsiteX3" fmla="*/ 2451856 w 5348445"/>
                <a:gd name="connsiteY3" fmla="*/ 312342 h 4237864"/>
                <a:gd name="connsiteX4" fmla="*/ 2659419 w 5348445"/>
                <a:gd name="connsiteY4" fmla="*/ 51486 h 4237864"/>
                <a:gd name="connsiteX5" fmla="*/ 3226011 w 5348445"/>
                <a:gd name="connsiteY5" fmla="*/ 9412 h 4237864"/>
                <a:gd name="connsiteX6" fmla="*/ 4222582 w 5348445"/>
                <a:gd name="connsiteY6" fmla="*/ 723596 h 4237864"/>
                <a:gd name="connsiteX7" fmla="*/ 4271125 w 5348445"/>
                <a:gd name="connsiteY7" fmla="*/ 1738623 h 4237864"/>
                <a:gd name="connsiteX8" fmla="*/ 4769384 w 5348445"/>
                <a:gd name="connsiteY8" fmla="*/ 1580267 h 4237864"/>
                <a:gd name="connsiteX9" fmla="*/ 5348445 w 5348445"/>
                <a:gd name="connsiteY9" fmla="*/ 2174986 h 4237864"/>
                <a:gd name="connsiteX10" fmla="*/ 4286874 w 5348445"/>
                <a:gd name="connsiteY10" fmla="*/ 2427686 h 4237864"/>
                <a:gd name="connsiteX11" fmla="*/ 4228271 w 5348445"/>
                <a:gd name="connsiteY11" fmla="*/ 3489689 h 4237864"/>
                <a:gd name="connsiteX12" fmla="*/ 3499308 w 5348445"/>
                <a:gd name="connsiteY12" fmla="*/ 4237811 h 4237864"/>
                <a:gd name="connsiteX13" fmla="*/ 773108 w 5348445"/>
                <a:gd name="connsiteY13" fmla="*/ 4237474 h 4237864"/>
                <a:gd name="connsiteX14" fmla="*/ 3763 w 5348445"/>
                <a:gd name="connsiteY14" fmla="*/ 3545827 h 4237864"/>
                <a:gd name="connsiteX15" fmla="*/ 156 w 5348445"/>
                <a:gd name="connsiteY15" fmla="*/ 738327 h 4237864"/>
                <a:gd name="connsiteX0" fmla="*/ 156 w 5348445"/>
                <a:gd name="connsiteY0" fmla="*/ 738327 h 4237864"/>
                <a:gd name="connsiteX1" fmla="*/ 808833 w 5348445"/>
                <a:gd name="connsiteY1" fmla="*/ 2334 h 4237864"/>
                <a:gd name="connsiteX2" fmla="*/ 1665337 w 5348445"/>
                <a:gd name="connsiteY2" fmla="*/ 32349 h 4237864"/>
                <a:gd name="connsiteX3" fmla="*/ 2451856 w 5348445"/>
                <a:gd name="connsiteY3" fmla="*/ 312342 h 4237864"/>
                <a:gd name="connsiteX4" fmla="*/ 2659419 w 5348445"/>
                <a:gd name="connsiteY4" fmla="*/ 51486 h 4237864"/>
                <a:gd name="connsiteX5" fmla="*/ 3226011 w 5348445"/>
                <a:gd name="connsiteY5" fmla="*/ 9412 h 4237864"/>
                <a:gd name="connsiteX6" fmla="*/ 4222582 w 5348445"/>
                <a:gd name="connsiteY6" fmla="*/ 723596 h 4237864"/>
                <a:gd name="connsiteX7" fmla="*/ 4271125 w 5348445"/>
                <a:gd name="connsiteY7" fmla="*/ 1741766 h 4237864"/>
                <a:gd name="connsiteX8" fmla="*/ 4769384 w 5348445"/>
                <a:gd name="connsiteY8" fmla="*/ 1580267 h 4237864"/>
                <a:gd name="connsiteX9" fmla="*/ 5348445 w 5348445"/>
                <a:gd name="connsiteY9" fmla="*/ 2174986 h 4237864"/>
                <a:gd name="connsiteX10" fmla="*/ 4286874 w 5348445"/>
                <a:gd name="connsiteY10" fmla="*/ 2427686 h 4237864"/>
                <a:gd name="connsiteX11" fmla="*/ 4228271 w 5348445"/>
                <a:gd name="connsiteY11" fmla="*/ 3489689 h 4237864"/>
                <a:gd name="connsiteX12" fmla="*/ 3499308 w 5348445"/>
                <a:gd name="connsiteY12" fmla="*/ 4237811 h 4237864"/>
                <a:gd name="connsiteX13" fmla="*/ 773108 w 5348445"/>
                <a:gd name="connsiteY13" fmla="*/ 4237474 h 4237864"/>
                <a:gd name="connsiteX14" fmla="*/ 3763 w 5348445"/>
                <a:gd name="connsiteY14" fmla="*/ 3545827 h 4237864"/>
                <a:gd name="connsiteX15" fmla="*/ 156 w 5348445"/>
                <a:gd name="connsiteY15" fmla="*/ 738327 h 4237864"/>
                <a:gd name="connsiteX0" fmla="*/ 156 w 5348445"/>
                <a:gd name="connsiteY0" fmla="*/ 738327 h 4237864"/>
                <a:gd name="connsiteX1" fmla="*/ 808833 w 5348445"/>
                <a:gd name="connsiteY1" fmla="*/ 2334 h 4237864"/>
                <a:gd name="connsiteX2" fmla="*/ 1665337 w 5348445"/>
                <a:gd name="connsiteY2" fmla="*/ 32349 h 4237864"/>
                <a:gd name="connsiteX3" fmla="*/ 2451856 w 5348445"/>
                <a:gd name="connsiteY3" fmla="*/ 312342 h 4237864"/>
                <a:gd name="connsiteX4" fmla="*/ 2659419 w 5348445"/>
                <a:gd name="connsiteY4" fmla="*/ 51486 h 4237864"/>
                <a:gd name="connsiteX5" fmla="*/ 3226011 w 5348445"/>
                <a:gd name="connsiteY5" fmla="*/ 9412 h 4237864"/>
                <a:gd name="connsiteX6" fmla="*/ 4222582 w 5348445"/>
                <a:gd name="connsiteY6" fmla="*/ 723596 h 4237864"/>
                <a:gd name="connsiteX7" fmla="*/ 4271125 w 5348445"/>
                <a:gd name="connsiteY7" fmla="*/ 1741766 h 4237864"/>
                <a:gd name="connsiteX8" fmla="*/ 4769384 w 5348445"/>
                <a:gd name="connsiteY8" fmla="*/ 1580267 h 4237864"/>
                <a:gd name="connsiteX9" fmla="*/ 5348445 w 5348445"/>
                <a:gd name="connsiteY9" fmla="*/ 2174986 h 4237864"/>
                <a:gd name="connsiteX10" fmla="*/ 4286874 w 5348445"/>
                <a:gd name="connsiteY10" fmla="*/ 2427686 h 4237864"/>
                <a:gd name="connsiteX11" fmla="*/ 4228271 w 5348445"/>
                <a:gd name="connsiteY11" fmla="*/ 3489689 h 4237864"/>
                <a:gd name="connsiteX12" fmla="*/ 3499308 w 5348445"/>
                <a:gd name="connsiteY12" fmla="*/ 4237811 h 4237864"/>
                <a:gd name="connsiteX13" fmla="*/ 773108 w 5348445"/>
                <a:gd name="connsiteY13" fmla="*/ 4237474 h 4237864"/>
                <a:gd name="connsiteX14" fmla="*/ 3763 w 5348445"/>
                <a:gd name="connsiteY14" fmla="*/ 3545827 h 4237864"/>
                <a:gd name="connsiteX15" fmla="*/ 156 w 5348445"/>
                <a:gd name="connsiteY15" fmla="*/ 738327 h 4237864"/>
                <a:gd name="connsiteX0" fmla="*/ 156 w 5348445"/>
                <a:gd name="connsiteY0" fmla="*/ 738327 h 4237864"/>
                <a:gd name="connsiteX1" fmla="*/ 808833 w 5348445"/>
                <a:gd name="connsiteY1" fmla="*/ 2334 h 4237864"/>
                <a:gd name="connsiteX2" fmla="*/ 1665337 w 5348445"/>
                <a:gd name="connsiteY2" fmla="*/ 32349 h 4237864"/>
                <a:gd name="connsiteX3" fmla="*/ 2451856 w 5348445"/>
                <a:gd name="connsiteY3" fmla="*/ 312342 h 4237864"/>
                <a:gd name="connsiteX4" fmla="*/ 2659419 w 5348445"/>
                <a:gd name="connsiteY4" fmla="*/ 51486 h 4237864"/>
                <a:gd name="connsiteX5" fmla="*/ 3226011 w 5348445"/>
                <a:gd name="connsiteY5" fmla="*/ 9412 h 4237864"/>
                <a:gd name="connsiteX6" fmla="*/ 4222582 w 5348445"/>
                <a:gd name="connsiteY6" fmla="*/ 723596 h 4237864"/>
                <a:gd name="connsiteX7" fmla="*/ 4271125 w 5348445"/>
                <a:gd name="connsiteY7" fmla="*/ 1741766 h 4237864"/>
                <a:gd name="connsiteX8" fmla="*/ 4769384 w 5348445"/>
                <a:gd name="connsiteY8" fmla="*/ 1580267 h 4237864"/>
                <a:gd name="connsiteX9" fmla="*/ 5348445 w 5348445"/>
                <a:gd name="connsiteY9" fmla="*/ 2174986 h 4237864"/>
                <a:gd name="connsiteX10" fmla="*/ 4286874 w 5348445"/>
                <a:gd name="connsiteY10" fmla="*/ 2427686 h 4237864"/>
                <a:gd name="connsiteX11" fmla="*/ 4228271 w 5348445"/>
                <a:gd name="connsiteY11" fmla="*/ 3489689 h 4237864"/>
                <a:gd name="connsiteX12" fmla="*/ 3499308 w 5348445"/>
                <a:gd name="connsiteY12" fmla="*/ 4237811 h 4237864"/>
                <a:gd name="connsiteX13" fmla="*/ 773108 w 5348445"/>
                <a:gd name="connsiteY13" fmla="*/ 4237474 h 4237864"/>
                <a:gd name="connsiteX14" fmla="*/ 3763 w 5348445"/>
                <a:gd name="connsiteY14" fmla="*/ 3545827 h 4237864"/>
                <a:gd name="connsiteX15" fmla="*/ 156 w 5348445"/>
                <a:gd name="connsiteY15" fmla="*/ 738327 h 4237864"/>
                <a:gd name="connsiteX0" fmla="*/ 156 w 5348715"/>
                <a:gd name="connsiteY0" fmla="*/ 738327 h 4237864"/>
                <a:gd name="connsiteX1" fmla="*/ 808833 w 5348715"/>
                <a:gd name="connsiteY1" fmla="*/ 2334 h 4237864"/>
                <a:gd name="connsiteX2" fmla="*/ 1665337 w 5348715"/>
                <a:gd name="connsiteY2" fmla="*/ 32349 h 4237864"/>
                <a:gd name="connsiteX3" fmla="*/ 2451856 w 5348715"/>
                <a:gd name="connsiteY3" fmla="*/ 312342 h 4237864"/>
                <a:gd name="connsiteX4" fmla="*/ 2659419 w 5348715"/>
                <a:gd name="connsiteY4" fmla="*/ 51486 h 4237864"/>
                <a:gd name="connsiteX5" fmla="*/ 3226011 w 5348715"/>
                <a:gd name="connsiteY5" fmla="*/ 9412 h 4237864"/>
                <a:gd name="connsiteX6" fmla="*/ 4222582 w 5348715"/>
                <a:gd name="connsiteY6" fmla="*/ 723596 h 4237864"/>
                <a:gd name="connsiteX7" fmla="*/ 4271125 w 5348715"/>
                <a:gd name="connsiteY7" fmla="*/ 1741766 h 4237864"/>
                <a:gd name="connsiteX8" fmla="*/ 4769384 w 5348715"/>
                <a:gd name="connsiteY8" fmla="*/ 1580267 h 4237864"/>
                <a:gd name="connsiteX9" fmla="*/ 5348445 w 5348715"/>
                <a:gd name="connsiteY9" fmla="*/ 2174986 h 4237864"/>
                <a:gd name="connsiteX10" fmla="*/ 4286874 w 5348715"/>
                <a:gd name="connsiteY10" fmla="*/ 2427686 h 4237864"/>
                <a:gd name="connsiteX11" fmla="*/ 4228271 w 5348715"/>
                <a:gd name="connsiteY11" fmla="*/ 3489689 h 4237864"/>
                <a:gd name="connsiteX12" fmla="*/ 3499308 w 5348715"/>
                <a:gd name="connsiteY12" fmla="*/ 4237811 h 4237864"/>
                <a:gd name="connsiteX13" fmla="*/ 773108 w 5348715"/>
                <a:gd name="connsiteY13" fmla="*/ 4237474 h 4237864"/>
                <a:gd name="connsiteX14" fmla="*/ 3763 w 5348715"/>
                <a:gd name="connsiteY14" fmla="*/ 3545827 h 4237864"/>
                <a:gd name="connsiteX15" fmla="*/ 156 w 5348715"/>
                <a:gd name="connsiteY15" fmla="*/ 738327 h 4237864"/>
                <a:gd name="connsiteX0" fmla="*/ 156 w 5348851"/>
                <a:gd name="connsiteY0" fmla="*/ 738327 h 4237864"/>
                <a:gd name="connsiteX1" fmla="*/ 808833 w 5348851"/>
                <a:gd name="connsiteY1" fmla="*/ 2334 h 4237864"/>
                <a:gd name="connsiteX2" fmla="*/ 1665337 w 5348851"/>
                <a:gd name="connsiteY2" fmla="*/ 32349 h 4237864"/>
                <a:gd name="connsiteX3" fmla="*/ 2451856 w 5348851"/>
                <a:gd name="connsiteY3" fmla="*/ 312342 h 4237864"/>
                <a:gd name="connsiteX4" fmla="*/ 2659419 w 5348851"/>
                <a:gd name="connsiteY4" fmla="*/ 51486 h 4237864"/>
                <a:gd name="connsiteX5" fmla="*/ 3226011 w 5348851"/>
                <a:gd name="connsiteY5" fmla="*/ 9412 h 4237864"/>
                <a:gd name="connsiteX6" fmla="*/ 4222582 w 5348851"/>
                <a:gd name="connsiteY6" fmla="*/ 723596 h 4237864"/>
                <a:gd name="connsiteX7" fmla="*/ 4271125 w 5348851"/>
                <a:gd name="connsiteY7" fmla="*/ 1741766 h 4237864"/>
                <a:gd name="connsiteX8" fmla="*/ 4769384 w 5348851"/>
                <a:gd name="connsiteY8" fmla="*/ 1580267 h 4237864"/>
                <a:gd name="connsiteX9" fmla="*/ 5348445 w 5348851"/>
                <a:gd name="connsiteY9" fmla="*/ 2174986 h 4237864"/>
                <a:gd name="connsiteX10" fmla="*/ 4286874 w 5348851"/>
                <a:gd name="connsiteY10" fmla="*/ 2427686 h 4237864"/>
                <a:gd name="connsiteX11" fmla="*/ 4228271 w 5348851"/>
                <a:gd name="connsiteY11" fmla="*/ 3489689 h 4237864"/>
                <a:gd name="connsiteX12" fmla="*/ 3499308 w 5348851"/>
                <a:gd name="connsiteY12" fmla="*/ 4237811 h 4237864"/>
                <a:gd name="connsiteX13" fmla="*/ 773108 w 5348851"/>
                <a:gd name="connsiteY13" fmla="*/ 4237474 h 4237864"/>
                <a:gd name="connsiteX14" fmla="*/ 3763 w 5348851"/>
                <a:gd name="connsiteY14" fmla="*/ 3545827 h 4237864"/>
                <a:gd name="connsiteX15" fmla="*/ 156 w 5348851"/>
                <a:gd name="connsiteY15" fmla="*/ 738327 h 4237864"/>
                <a:gd name="connsiteX0" fmla="*/ 156 w 5348715"/>
                <a:gd name="connsiteY0" fmla="*/ 738327 h 4237864"/>
                <a:gd name="connsiteX1" fmla="*/ 808833 w 5348715"/>
                <a:gd name="connsiteY1" fmla="*/ 2334 h 4237864"/>
                <a:gd name="connsiteX2" fmla="*/ 1665337 w 5348715"/>
                <a:gd name="connsiteY2" fmla="*/ 32349 h 4237864"/>
                <a:gd name="connsiteX3" fmla="*/ 2451856 w 5348715"/>
                <a:gd name="connsiteY3" fmla="*/ 312342 h 4237864"/>
                <a:gd name="connsiteX4" fmla="*/ 2659419 w 5348715"/>
                <a:gd name="connsiteY4" fmla="*/ 51486 h 4237864"/>
                <a:gd name="connsiteX5" fmla="*/ 3226011 w 5348715"/>
                <a:gd name="connsiteY5" fmla="*/ 9412 h 4237864"/>
                <a:gd name="connsiteX6" fmla="*/ 4222582 w 5348715"/>
                <a:gd name="connsiteY6" fmla="*/ 723596 h 4237864"/>
                <a:gd name="connsiteX7" fmla="*/ 4271125 w 5348715"/>
                <a:gd name="connsiteY7" fmla="*/ 1741766 h 4237864"/>
                <a:gd name="connsiteX8" fmla="*/ 4769384 w 5348715"/>
                <a:gd name="connsiteY8" fmla="*/ 1580267 h 4237864"/>
                <a:gd name="connsiteX9" fmla="*/ 5348445 w 5348715"/>
                <a:gd name="connsiteY9" fmla="*/ 2174986 h 4237864"/>
                <a:gd name="connsiteX10" fmla="*/ 4286874 w 5348715"/>
                <a:gd name="connsiteY10" fmla="*/ 2427686 h 4237864"/>
                <a:gd name="connsiteX11" fmla="*/ 4228271 w 5348715"/>
                <a:gd name="connsiteY11" fmla="*/ 3489689 h 4237864"/>
                <a:gd name="connsiteX12" fmla="*/ 3499308 w 5348715"/>
                <a:gd name="connsiteY12" fmla="*/ 4237811 h 4237864"/>
                <a:gd name="connsiteX13" fmla="*/ 773108 w 5348715"/>
                <a:gd name="connsiteY13" fmla="*/ 4237474 h 4237864"/>
                <a:gd name="connsiteX14" fmla="*/ 3763 w 5348715"/>
                <a:gd name="connsiteY14" fmla="*/ 3545827 h 4237864"/>
                <a:gd name="connsiteX15" fmla="*/ 156 w 5348715"/>
                <a:gd name="connsiteY15" fmla="*/ 738327 h 4237864"/>
                <a:gd name="connsiteX0" fmla="*/ 156 w 5348715"/>
                <a:gd name="connsiteY0" fmla="*/ 738327 h 4237864"/>
                <a:gd name="connsiteX1" fmla="*/ 808833 w 5348715"/>
                <a:gd name="connsiteY1" fmla="*/ 2334 h 4237864"/>
                <a:gd name="connsiteX2" fmla="*/ 1665337 w 5348715"/>
                <a:gd name="connsiteY2" fmla="*/ 32349 h 4237864"/>
                <a:gd name="connsiteX3" fmla="*/ 2451856 w 5348715"/>
                <a:gd name="connsiteY3" fmla="*/ 312342 h 4237864"/>
                <a:gd name="connsiteX4" fmla="*/ 2659419 w 5348715"/>
                <a:gd name="connsiteY4" fmla="*/ 51486 h 4237864"/>
                <a:gd name="connsiteX5" fmla="*/ 3226011 w 5348715"/>
                <a:gd name="connsiteY5" fmla="*/ 9412 h 4237864"/>
                <a:gd name="connsiteX6" fmla="*/ 4222582 w 5348715"/>
                <a:gd name="connsiteY6" fmla="*/ 723596 h 4237864"/>
                <a:gd name="connsiteX7" fmla="*/ 4271125 w 5348715"/>
                <a:gd name="connsiteY7" fmla="*/ 1741766 h 4237864"/>
                <a:gd name="connsiteX8" fmla="*/ 4769384 w 5348715"/>
                <a:gd name="connsiteY8" fmla="*/ 1580267 h 4237864"/>
                <a:gd name="connsiteX9" fmla="*/ 5348445 w 5348715"/>
                <a:gd name="connsiteY9" fmla="*/ 2174986 h 4237864"/>
                <a:gd name="connsiteX10" fmla="*/ 4286874 w 5348715"/>
                <a:gd name="connsiteY10" fmla="*/ 2427686 h 4237864"/>
                <a:gd name="connsiteX11" fmla="*/ 4228271 w 5348715"/>
                <a:gd name="connsiteY11" fmla="*/ 3489689 h 4237864"/>
                <a:gd name="connsiteX12" fmla="*/ 3499308 w 5348715"/>
                <a:gd name="connsiteY12" fmla="*/ 4237811 h 4237864"/>
                <a:gd name="connsiteX13" fmla="*/ 773108 w 5348715"/>
                <a:gd name="connsiteY13" fmla="*/ 4237474 h 4237864"/>
                <a:gd name="connsiteX14" fmla="*/ 3763 w 5348715"/>
                <a:gd name="connsiteY14" fmla="*/ 3545827 h 4237864"/>
                <a:gd name="connsiteX15" fmla="*/ 156 w 5348715"/>
                <a:gd name="connsiteY15" fmla="*/ 738327 h 4237864"/>
                <a:gd name="connsiteX0" fmla="*/ 156 w 5348715"/>
                <a:gd name="connsiteY0" fmla="*/ 738327 h 4237864"/>
                <a:gd name="connsiteX1" fmla="*/ 808833 w 5348715"/>
                <a:gd name="connsiteY1" fmla="*/ 2334 h 4237864"/>
                <a:gd name="connsiteX2" fmla="*/ 1665337 w 5348715"/>
                <a:gd name="connsiteY2" fmla="*/ 32349 h 4237864"/>
                <a:gd name="connsiteX3" fmla="*/ 2451856 w 5348715"/>
                <a:gd name="connsiteY3" fmla="*/ 312342 h 4237864"/>
                <a:gd name="connsiteX4" fmla="*/ 2659419 w 5348715"/>
                <a:gd name="connsiteY4" fmla="*/ 51486 h 4237864"/>
                <a:gd name="connsiteX5" fmla="*/ 3226011 w 5348715"/>
                <a:gd name="connsiteY5" fmla="*/ 9412 h 4237864"/>
                <a:gd name="connsiteX6" fmla="*/ 4222582 w 5348715"/>
                <a:gd name="connsiteY6" fmla="*/ 723596 h 4237864"/>
                <a:gd name="connsiteX7" fmla="*/ 4271125 w 5348715"/>
                <a:gd name="connsiteY7" fmla="*/ 1741766 h 4237864"/>
                <a:gd name="connsiteX8" fmla="*/ 4769384 w 5348715"/>
                <a:gd name="connsiteY8" fmla="*/ 1580267 h 4237864"/>
                <a:gd name="connsiteX9" fmla="*/ 5348445 w 5348715"/>
                <a:gd name="connsiteY9" fmla="*/ 2174986 h 4237864"/>
                <a:gd name="connsiteX10" fmla="*/ 4286874 w 5348715"/>
                <a:gd name="connsiteY10" fmla="*/ 2427686 h 4237864"/>
                <a:gd name="connsiteX11" fmla="*/ 4228271 w 5348715"/>
                <a:gd name="connsiteY11" fmla="*/ 3489689 h 4237864"/>
                <a:gd name="connsiteX12" fmla="*/ 3499308 w 5348715"/>
                <a:gd name="connsiteY12" fmla="*/ 4237811 h 4237864"/>
                <a:gd name="connsiteX13" fmla="*/ 773108 w 5348715"/>
                <a:gd name="connsiteY13" fmla="*/ 4237474 h 4237864"/>
                <a:gd name="connsiteX14" fmla="*/ 3763 w 5348715"/>
                <a:gd name="connsiteY14" fmla="*/ 3545827 h 4237864"/>
                <a:gd name="connsiteX15" fmla="*/ 156 w 5348715"/>
                <a:gd name="connsiteY15" fmla="*/ 738327 h 4237864"/>
                <a:gd name="connsiteX0" fmla="*/ 156 w 5348715"/>
                <a:gd name="connsiteY0" fmla="*/ 738327 h 4237864"/>
                <a:gd name="connsiteX1" fmla="*/ 808833 w 5348715"/>
                <a:gd name="connsiteY1" fmla="*/ 2334 h 4237864"/>
                <a:gd name="connsiteX2" fmla="*/ 1665337 w 5348715"/>
                <a:gd name="connsiteY2" fmla="*/ 32349 h 4237864"/>
                <a:gd name="connsiteX3" fmla="*/ 2451856 w 5348715"/>
                <a:gd name="connsiteY3" fmla="*/ 312342 h 4237864"/>
                <a:gd name="connsiteX4" fmla="*/ 2659419 w 5348715"/>
                <a:gd name="connsiteY4" fmla="*/ 51486 h 4237864"/>
                <a:gd name="connsiteX5" fmla="*/ 3226011 w 5348715"/>
                <a:gd name="connsiteY5" fmla="*/ 9412 h 4237864"/>
                <a:gd name="connsiteX6" fmla="*/ 4222582 w 5348715"/>
                <a:gd name="connsiteY6" fmla="*/ 723596 h 4237864"/>
                <a:gd name="connsiteX7" fmla="*/ 4271125 w 5348715"/>
                <a:gd name="connsiteY7" fmla="*/ 1741766 h 4237864"/>
                <a:gd name="connsiteX8" fmla="*/ 4769384 w 5348715"/>
                <a:gd name="connsiteY8" fmla="*/ 1580267 h 4237864"/>
                <a:gd name="connsiteX9" fmla="*/ 5348445 w 5348715"/>
                <a:gd name="connsiteY9" fmla="*/ 2174986 h 4237864"/>
                <a:gd name="connsiteX10" fmla="*/ 4286874 w 5348715"/>
                <a:gd name="connsiteY10" fmla="*/ 2427686 h 4237864"/>
                <a:gd name="connsiteX11" fmla="*/ 4228271 w 5348715"/>
                <a:gd name="connsiteY11" fmla="*/ 3489689 h 4237864"/>
                <a:gd name="connsiteX12" fmla="*/ 3499308 w 5348715"/>
                <a:gd name="connsiteY12" fmla="*/ 4237811 h 4237864"/>
                <a:gd name="connsiteX13" fmla="*/ 773108 w 5348715"/>
                <a:gd name="connsiteY13" fmla="*/ 4237474 h 4237864"/>
                <a:gd name="connsiteX14" fmla="*/ 3763 w 5348715"/>
                <a:gd name="connsiteY14" fmla="*/ 3545827 h 4237864"/>
                <a:gd name="connsiteX15" fmla="*/ 156 w 5348715"/>
                <a:gd name="connsiteY15" fmla="*/ 738327 h 4237864"/>
                <a:gd name="connsiteX0" fmla="*/ 156 w 5348715"/>
                <a:gd name="connsiteY0" fmla="*/ 738327 h 4237864"/>
                <a:gd name="connsiteX1" fmla="*/ 808833 w 5348715"/>
                <a:gd name="connsiteY1" fmla="*/ 2334 h 4237864"/>
                <a:gd name="connsiteX2" fmla="*/ 1665337 w 5348715"/>
                <a:gd name="connsiteY2" fmla="*/ 32349 h 4237864"/>
                <a:gd name="connsiteX3" fmla="*/ 2451856 w 5348715"/>
                <a:gd name="connsiteY3" fmla="*/ 312342 h 4237864"/>
                <a:gd name="connsiteX4" fmla="*/ 2659419 w 5348715"/>
                <a:gd name="connsiteY4" fmla="*/ 51486 h 4237864"/>
                <a:gd name="connsiteX5" fmla="*/ 3226011 w 5348715"/>
                <a:gd name="connsiteY5" fmla="*/ 9412 h 4237864"/>
                <a:gd name="connsiteX6" fmla="*/ 4222582 w 5348715"/>
                <a:gd name="connsiteY6" fmla="*/ 723596 h 4237864"/>
                <a:gd name="connsiteX7" fmla="*/ 4271125 w 5348715"/>
                <a:gd name="connsiteY7" fmla="*/ 1741766 h 4237864"/>
                <a:gd name="connsiteX8" fmla="*/ 4769384 w 5348715"/>
                <a:gd name="connsiteY8" fmla="*/ 1580267 h 4237864"/>
                <a:gd name="connsiteX9" fmla="*/ 5348445 w 5348715"/>
                <a:gd name="connsiteY9" fmla="*/ 2174986 h 4237864"/>
                <a:gd name="connsiteX10" fmla="*/ 4286874 w 5348715"/>
                <a:gd name="connsiteY10" fmla="*/ 2427686 h 4237864"/>
                <a:gd name="connsiteX11" fmla="*/ 4228271 w 5348715"/>
                <a:gd name="connsiteY11" fmla="*/ 3489689 h 4237864"/>
                <a:gd name="connsiteX12" fmla="*/ 3499308 w 5348715"/>
                <a:gd name="connsiteY12" fmla="*/ 4237811 h 4237864"/>
                <a:gd name="connsiteX13" fmla="*/ 773108 w 5348715"/>
                <a:gd name="connsiteY13" fmla="*/ 4237474 h 4237864"/>
                <a:gd name="connsiteX14" fmla="*/ 3763 w 5348715"/>
                <a:gd name="connsiteY14" fmla="*/ 3545827 h 4237864"/>
                <a:gd name="connsiteX15" fmla="*/ 156 w 5348715"/>
                <a:gd name="connsiteY15" fmla="*/ 738327 h 42378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348715" h="4237864">
                  <a:moveTo>
                    <a:pt x="156" y="738327"/>
                  </a:moveTo>
                  <a:cubicBezTo>
                    <a:pt x="-7377" y="528413"/>
                    <a:pt x="258176" y="48827"/>
                    <a:pt x="808833" y="2334"/>
                  </a:cubicBezTo>
                  <a:cubicBezTo>
                    <a:pt x="1100866" y="-724"/>
                    <a:pt x="1386367" y="-7047"/>
                    <a:pt x="1665337" y="32349"/>
                  </a:cubicBezTo>
                  <a:cubicBezTo>
                    <a:pt x="645173" y="1237112"/>
                    <a:pt x="3112791" y="1419705"/>
                    <a:pt x="2451856" y="312342"/>
                  </a:cubicBezTo>
                  <a:cubicBezTo>
                    <a:pt x="2413275" y="244984"/>
                    <a:pt x="2320960" y="93559"/>
                    <a:pt x="2659419" y="51486"/>
                  </a:cubicBezTo>
                  <a:cubicBezTo>
                    <a:pt x="2857710" y="15465"/>
                    <a:pt x="3040290" y="1441"/>
                    <a:pt x="3226011" y="9412"/>
                  </a:cubicBezTo>
                  <a:cubicBezTo>
                    <a:pt x="4042111" y="-29047"/>
                    <a:pt x="4185765" y="520100"/>
                    <a:pt x="4222582" y="723596"/>
                  </a:cubicBezTo>
                  <a:cubicBezTo>
                    <a:pt x="4227241" y="1030516"/>
                    <a:pt x="4260181" y="1459984"/>
                    <a:pt x="4271125" y="1741766"/>
                  </a:cubicBezTo>
                  <a:cubicBezTo>
                    <a:pt x="4286382" y="1892180"/>
                    <a:pt x="4405334" y="1816351"/>
                    <a:pt x="4769384" y="1580267"/>
                  </a:cubicBezTo>
                  <a:cubicBezTo>
                    <a:pt x="5018965" y="1417146"/>
                    <a:pt x="5359672" y="1869909"/>
                    <a:pt x="5348445" y="2174986"/>
                  </a:cubicBezTo>
                  <a:cubicBezTo>
                    <a:pt x="5318241" y="3060497"/>
                    <a:pt x="4794702" y="2799082"/>
                    <a:pt x="4286874" y="2427686"/>
                  </a:cubicBezTo>
                  <a:cubicBezTo>
                    <a:pt x="4235917" y="2718843"/>
                    <a:pt x="4247805" y="3135688"/>
                    <a:pt x="4228271" y="3489689"/>
                  </a:cubicBezTo>
                  <a:cubicBezTo>
                    <a:pt x="4201391" y="3890820"/>
                    <a:pt x="3757344" y="4242872"/>
                    <a:pt x="3499308" y="4237811"/>
                  </a:cubicBezTo>
                  <a:lnTo>
                    <a:pt x="773108" y="4237474"/>
                  </a:lnTo>
                  <a:cubicBezTo>
                    <a:pt x="323831" y="4233434"/>
                    <a:pt x="8255" y="3786378"/>
                    <a:pt x="3763" y="3545827"/>
                  </a:cubicBezTo>
                  <a:cubicBezTo>
                    <a:pt x="2561" y="2354957"/>
                    <a:pt x="1358" y="1929197"/>
                    <a:pt x="156" y="73832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45" name="Rectangle 44"/>
            <p:cNvSpPr/>
            <p:nvPr/>
          </p:nvSpPr>
          <p:spPr>
            <a:xfrm>
              <a:off x="5409086" y="1634775"/>
              <a:ext cx="977643" cy="35020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vi-VN" dirty="0">
                  <a:solidFill>
                    <a:schemeClr val="bg1"/>
                  </a:solidFill>
                  <a:latin typeface="+mj-lt"/>
                  <a:ea typeface="+mn-ea"/>
                  <a:cs typeface="+mn-ea"/>
                  <a:sym typeface="+mn-lt"/>
                </a:rPr>
                <a:t>Element</a:t>
              </a:r>
              <a:endParaRPr lang="en-US" dirty="0">
                <a:solidFill>
                  <a:schemeClr val="bg1"/>
                </a:solidFill>
                <a:latin typeface="+mj-lt"/>
                <a:ea typeface="+mn-ea"/>
                <a:cs typeface="+mn-ea"/>
                <a:sym typeface="+mn-lt"/>
              </a:endParaRPr>
            </a:p>
          </p:txBody>
        </p:sp>
        <p:grpSp>
          <p:nvGrpSpPr>
            <p:cNvPr id="46" name="Group 45"/>
            <p:cNvGrpSpPr/>
            <p:nvPr/>
          </p:nvGrpSpPr>
          <p:grpSpPr>
            <a:xfrm>
              <a:off x="5738368" y="2098352"/>
              <a:ext cx="409347" cy="307185"/>
              <a:chOff x="1447800" y="7138988"/>
              <a:chExt cx="928688" cy="696912"/>
            </a:xfrm>
            <a:solidFill>
              <a:schemeClr val="bg1"/>
            </a:solidFill>
          </p:grpSpPr>
          <p:sp>
            <p:nvSpPr>
              <p:cNvPr id="47" name="AutoShape 118"/>
              <p:cNvSpPr>
                <a:spLocks/>
              </p:cNvSpPr>
              <p:nvPr/>
            </p:nvSpPr>
            <p:spPr bwMode="auto">
              <a:xfrm>
                <a:off x="1447800" y="7138988"/>
                <a:ext cx="928688" cy="696912"/>
              </a:xfrm>
              <a:custGeom>
                <a:avLst/>
                <a:gdLst>
                  <a:gd name="T0" fmla="*/ 10732 w 21464"/>
                  <a:gd name="T1" fmla="*/ 10800 h 21600"/>
                  <a:gd name="T2" fmla="*/ 10732 w 21464"/>
                  <a:gd name="T3" fmla="*/ 10800 h 21600"/>
                  <a:gd name="T4" fmla="*/ 10732 w 21464"/>
                  <a:gd name="T5" fmla="*/ 10800 h 21600"/>
                  <a:gd name="T6" fmla="*/ 10732 w 21464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464" h="21600">
                    <a:moveTo>
                      <a:pt x="19918" y="11754"/>
                    </a:moveTo>
                    <a:lnTo>
                      <a:pt x="16564" y="18954"/>
                    </a:lnTo>
                    <a:cubicBezTo>
                      <a:pt x="16317" y="19484"/>
                      <a:pt x="15892" y="19800"/>
                      <a:pt x="15427" y="19800"/>
                    </a:cubicBezTo>
                    <a:lnTo>
                      <a:pt x="2683" y="19800"/>
                    </a:lnTo>
                    <a:cubicBezTo>
                      <a:pt x="1943" y="19800"/>
                      <a:pt x="1341" y="18992"/>
                      <a:pt x="1341" y="18000"/>
                    </a:cubicBezTo>
                    <a:lnTo>
                      <a:pt x="1341" y="3600"/>
                    </a:lnTo>
                    <a:cubicBezTo>
                      <a:pt x="1341" y="2608"/>
                      <a:pt x="1943" y="1800"/>
                      <a:pt x="2683" y="1800"/>
                    </a:cubicBezTo>
                    <a:lnTo>
                      <a:pt x="15427" y="1800"/>
                    </a:lnTo>
                    <a:cubicBezTo>
                      <a:pt x="15892" y="1800"/>
                      <a:pt x="16317" y="2116"/>
                      <a:pt x="16564" y="2645"/>
                    </a:cubicBezTo>
                    <a:lnTo>
                      <a:pt x="19917" y="9845"/>
                    </a:lnTo>
                    <a:cubicBezTo>
                      <a:pt x="20188" y="10425"/>
                      <a:pt x="20188" y="11174"/>
                      <a:pt x="19918" y="11754"/>
                    </a:cubicBezTo>
                    <a:moveTo>
                      <a:pt x="21055" y="8891"/>
                    </a:moveTo>
                    <a:lnTo>
                      <a:pt x="17701" y="1691"/>
                    </a:lnTo>
                    <a:cubicBezTo>
                      <a:pt x="17211" y="639"/>
                      <a:pt x="16352" y="0"/>
                      <a:pt x="15427" y="0"/>
                    </a:cubicBezTo>
                    <a:lnTo>
                      <a:pt x="2683" y="0"/>
                    </a:lnTo>
                    <a:cubicBezTo>
                      <a:pt x="1201" y="0"/>
                      <a:pt x="0" y="1611"/>
                      <a:pt x="0" y="3600"/>
                    </a:cubicBezTo>
                    <a:lnTo>
                      <a:pt x="0" y="18000"/>
                    </a:lnTo>
                    <a:cubicBezTo>
                      <a:pt x="0" y="19988"/>
                      <a:pt x="1201" y="21599"/>
                      <a:pt x="2683" y="21599"/>
                    </a:cubicBezTo>
                    <a:lnTo>
                      <a:pt x="15427" y="21599"/>
                    </a:lnTo>
                    <a:cubicBezTo>
                      <a:pt x="16352" y="21599"/>
                      <a:pt x="17211" y="20960"/>
                      <a:pt x="17701" y="19908"/>
                    </a:cubicBezTo>
                    <a:lnTo>
                      <a:pt x="21055" y="12708"/>
                    </a:lnTo>
                    <a:cubicBezTo>
                      <a:pt x="21600" y="11541"/>
                      <a:pt x="21600" y="10059"/>
                      <a:pt x="21055" y="8891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40181" tIns="40181" rIns="40181" bIns="40181" anchor="ctr"/>
              <a:lstStyle/>
              <a:p>
                <a:pPr defTabSz="482163"/>
                <a:endParaRPr lang="en-US" sz="3164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+mj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48" name="AutoShape 119"/>
              <p:cNvSpPr>
                <a:spLocks/>
              </p:cNvSpPr>
              <p:nvPr/>
            </p:nvSpPr>
            <p:spPr bwMode="auto">
              <a:xfrm>
                <a:off x="2027238" y="7399338"/>
                <a:ext cx="174625" cy="17462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18000"/>
                    </a:moveTo>
                    <a:cubicBezTo>
                      <a:pt x="6825" y="18000"/>
                      <a:pt x="3600" y="14774"/>
                      <a:pt x="3600" y="10800"/>
                    </a:cubicBezTo>
                    <a:cubicBezTo>
                      <a:pt x="3600" y="6825"/>
                      <a:pt x="6825" y="3600"/>
                      <a:pt x="10800" y="3600"/>
                    </a:cubicBezTo>
                    <a:cubicBezTo>
                      <a:pt x="14774" y="3600"/>
                      <a:pt x="17999" y="6825"/>
                      <a:pt x="17999" y="10800"/>
                    </a:cubicBezTo>
                    <a:cubicBezTo>
                      <a:pt x="17999" y="14774"/>
                      <a:pt x="14774" y="18000"/>
                      <a:pt x="10800" y="18000"/>
                    </a:cubicBezTo>
                    <a:moveTo>
                      <a:pt x="10800" y="0"/>
                    </a:moveTo>
                    <a:cubicBezTo>
                      <a:pt x="4833" y="0"/>
                      <a:pt x="0" y="4833"/>
                      <a:pt x="0" y="10800"/>
                    </a:cubicBezTo>
                    <a:cubicBezTo>
                      <a:pt x="0" y="16766"/>
                      <a:pt x="4833" y="21599"/>
                      <a:pt x="10800" y="21599"/>
                    </a:cubicBezTo>
                    <a:cubicBezTo>
                      <a:pt x="16766" y="21599"/>
                      <a:pt x="21600" y="16766"/>
                      <a:pt x="21600" y="10800"/>
                    </a:cubicBezTo>
                    <a:cubicBezTo>
                      <a:pt x="21600" y="4833"/>
                      <a:pt x="16766" y="0"/>
                      <a:pt x="1080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40181" tIns="40181" rIns="40181" bIns="40181" anchor="ctr"/>
              <a:lstStyle/>
              <a:p>
                <a:pPr defTabSz="482163"/>
                <a:endParaRPr lang="en-US" sz="3164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+mj-lt"/>
                  <a:ea typeface="+mn-ea"/>
                  <a:cs typeface="+mn-ea"/>
                  <a:sym typeface="+mn-lt"/>
                </a:endParaRPr>
              </a:p>
            </p:txBody>
          </p:sp>
        </p:grpSp>
      </p:grpSp>
      <p:sp>
        <p:nvSpPr>
          <p:cNvPr id="49" name="矩形 48"/>
          <p:cNvSpPr/>
          <p:nvPr/>
        </p:nvSpPr>
        <p:spPr>
          <a:xfrm>
            <a:off x="311169" y="448147"/>
            <a:ext cx="573895" cy="55308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+mj-lt"/>
              <a:cs typeface="+mn-ea"/>
              <a:sym typeface="+mn-lt"/>
            </a:endParaRPr>
          </a:p>
        </p:txBody>
      </p:sp>
      <p:sp>
        <p:nvSpPr>
          <p:cNvPr id="50" name="矩形 49"/>
          <p:cNvSpPr/>
          <p:nvPr/>
        </p:nvSpPr>
        <p:spPr>
          <a:xfrm>
            <a:off x="165023" y="198"/>
            <a:ext cx="538090" cy="83867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+mj-lt"/>
              <a:cs typeface="+mn-ea"/>
              <a:sym typeface="+mn-lt"/>
            </a:endParaRPr>
          </a:p>
        </p:txBody>
      </p:sp>
      <p:sp>
        <p:nvSpPr>
          <p:cNvPr id="53" name="文本框 17"/>
          <p:cNvSpPr txBox="1"/>
          <p:nvPr/>
        </p:nvSpPr>
        <p:spPr>
          <a:xfrm>
            <a:off x="1049169" y="284873"/>
            <a:ext cx="2226572" cy="55399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149"/>
            <a:r>
              <a:rPr lang="tr-TR" altLang="zh-CN" sz="3600" b="1" dirty="0">
                <a:solidFill>
                  <a:schemeClr val="bg1">
                    <a:lumMod val="65000"/>
                  </a:schemeClr>
                </a:solidFill>
                <a:latin typeface="+mj-lt"/>
                <a:ea typeface="+mn-ea"/>
                <a:cs typeface="+mn-ea"/>
                <a:sym typeface="+mn-lt"/>
              </a:rPr>
              <a:t>TITLE HERE</a:t>
            </a:r>
            <a:endParaRPr lang="zh-CN" altLang="en-US" sz="3600" b="1" dirty="0">
              <a:solidFill>
                <a:schemeClr val="bg1">
                  <a:lumMod val="65000"/>
                </a:schemeClr>
              </a:solidFill>
              <a:latin typeface="+mj-lt"/>
              <a:ea typeface="+mn-ea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7268705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Tm="0">
        <p14:warp dir="in"/>
      </p:transition>
    </mc:Choice>
    <mc:Fallback xmlns="" xmlns:a14="http://schemas.microsoft.com/office/drawing/2010/main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500"/>
                            </p:stCondLst>
                            <p:childTnLst>
                              <p:par>
                                <p:cTn id="44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000"/>
                            </p:stCondLst>
                            <p:childTnLst>
                              <p:par>
                                <p:cTn id="4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500"/>
                            </p:stCondLst>
                            <p:childTnLst>
                              <p:par>
                                <p:cTn id="55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2540142" y="4345558"/>
            <a:ext cx="3436486" cy="2528837"/>
            <a:chOff x="2408228" y="4120459"/>
            <a:chExt cx="3258477" cy="2397844"/>
          </a:xfrm>
        </p:grpSpPr>
        <p:grpSp>
          <p:nvGrpSpPr>
            <p:cNvPr id="43" name="Group 42"/>
            <p:cNvGrpSpPr/>
            <p:nvPr/>
          </p:nvGrpSpPr>
          <p:grpSpPr>
            <a:xfrm>
              <a:off x="2408228" y="4120459"/>
              <a:ext cx="3258477" cy="2397844"/>
              <a:chOff x="2408228" y="4120459"/>
              <a:chExt cx="3258477" cy="2397844"/>
            </a:xfrm>
          </p:grpSpPr>
          <p:grpSp>
            <p:nvGrpSpPr>
              <p:cNvPr id="4" name="Group 3"/>
              <p:cNvGrpSpPr/>
              <p:nvPr/>
            </p:nvGrpSpPr>
            <p:grpSpPr>
              <a:xfrm>
                <a:off x="2408228" y="4120459"/>
                <a:ext cx="1859250" cy="1560382"/>
                <a:chOff x="2408228" y="4120459"/>
                <a:chExt cx="1859250" cy="1560382"/>
              </a:xfrm>
            </p:grpSpPr>
            <p:grpSp>
              <p:nvGrpSpPr>
                <p:cNvPr id="13" name="Group 12"/>
                <p:cNvGrpSpPr/>
                <p:nvPr/>
              </p:nvGrpSpPr>
              <p:grpSpPr>
                <a:xfrm>
                  <a:off x="2490192" y="4120459"/>
                  <a:ext cx="1777286" cy="795448"/>
                  <a:chOff x="2086376" y="1687131"/>
                  <a:chExt cx="5319422" cy="2380778"/>
                </a:xfrm>
              </p:grpSpPr>
              <p:sp>
                <p:nvSpPr>
                  <p:cNvPr id="11" name="Freeform 10"/>
                  <p:cNvSpPr/>
                  <p:nvPr/>
                </p:nvSpPr>
                <p:spPr>
                  <a:xfrm>
                    <a:off x="2086376" y="1687131"/>
                    <a:ext cx="2562897" cy="2142754"/>
                  </a:xfrm>
                  <a:custGeom>
                    <a:avLst/>
                    <a:gdLst>
                      <a:gd name="connsiteX0" fmla="*/ 399255 w 2562897"/>
                      <a:gd name="connsiteY0" fmla="*/ 0 h 2142754"/>
                      <a:gd name="connsiteX1" fmla="*/ 2163642 w 2562897"/>
                      <a:gd name="connsiteY1" fmla="*/ 0 h 2142754"/>
                      <a:gd name="connsiteX2" fmla="*/ 2562897 w 2562897"/>
                      <a:gd name="connsiteY2" fmla="*/ 399255 h 2142754"/>
                      <a:gd name="connsiteX3" fmla="*/ 2562897 w 2562897"/>
                      <a:gd name="connsiteY3" fmla="*/ 1146210 h 2142754"/>
                      <a:gd name="connsiteX4" fmla="*/ 2163642 w 2562897"/>
                      <a:gd name="connsiteY4" fmla="*/ 1545465 h 2142754"/>
                      <a:gd name="connsiteX5" fmla="*/ 2077406 w 2562897"/>
                      <a:gd name="connsiteY5" fmla="*/ 1545465 h 2142754"/>
                      <a:gd name="connsiteX6" fmla="*/ 2199692 w 2562897"/>
                      <a:gd name="connsiteY6" fmla="*/ 2142754 h 2142754"/>
                      <a:gd name="connsiteX7" fmla="*/ 1604107 w 2562897"/>
                      <a:gd name="connsiteY7" fmla="*/ 1545465 h 2142754"/>
                      <a:gd name="connsiteX8" fmla="*/ 399255 w 2562897"/>
                      <a:gd name="connsiteY8" fmla="*/ 1545465 h 2142754"/>
                      <a:gd name="connsiteX9" fmla="*/ 0 w 2562897"/>
                      <a:gd name="connsiteY9" fmla="*/ 1146210 h 2142754"/>
                      <a:gd name="connsiteX10" fmla="*/ 0 w 2562897"/>
                      <a:gd name="connsiteY10" fmla="*/ 399255 h 2142754"/>
                      <a:gd name="connsiteX11" fmla="*/ 399255 w 2562897"/>
                      <a:gd name="connsiteY11" fmla="*/ 0 h 21427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2562897" h="2142754">
                        <a:moveTo>
                          <a:pt x="399255" y="0"/>
                        </a:moveTo>
                        <a:lnTo>
                          <a:pt x="2163642" y="0"/>
                        </a:lnTo>
                        <a:cubicBezTo>
                          <a:pt x="2384144" y="0"/>
                          <a:pt x="2562897" y="178753"/>
                          <a:pt x="2562897" y="399255"/>
                        </a:cubicBezTo>
                        <a:lnTo>
                          <a:pt x="2562897" y="1146210"/>
                        </a:lnTo>
                        <a:cubicBezTo>
                          <a:pt x="2562897" y="1366712"/>
                          <a:pt x="2384144" y="1545465"/>
                          <a:pt x="2163642" y="1545465"/>
                        </a:cubicBezTo>
                        <a:lnTo>
                          <a:pt x="2077406" y="1545465"/>
                        </a:lnTo>
                        <a:lnTo>
                          <a:pt x="2199692" y="2142754"/>
                        </a:lnTo>
                        <a:lnTo>
                          <a:pt x="1604107" y="1545465"/>
                        </a:lnTo>
                        <a:lnTo>
                          <a:pt x="399255" y="1545465"/>
                        </a:lnTo>
                        <a:cubicBezTo>
                          <a:pt x="178753" y="1545465"/>
                          <a:pt x="0" y="1366712"/>
                          <a:pt x="0" y="1146210"/>
                        </a:cubicBezTo>
                        <a:lnTo>
                          <a:pt x="0" y="399255"/>
                        </a:lnTo>
                        <a:cubicBezTo>
                          <a:pt x="0" y="178753"/>
                          <a:pt x="178753" y="0"/>
                          <a:pt x="399255" y="0"/>
                        </a:cubicBezTo>
                        <a:close/>
                      </a:path>
                    </a:pathLst>
                  </a:custGeom>
                  <a:solidFill>
                    <a:schemeClr val="accent3"/>
                  </a:solidFill>
                  <a:ln w="57150">
                    <a:noFill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en-US">
                      <a:latin typeface="+mj-lt"/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12" name="Freeform 11"/>
                  <p:cNvSpPr/>
                  <p:nvPr/>
                </p:nvSpPr>
                <p:spPr>
                  <a:xfrm>
                    <a:off x="4842901" y="1928782"/>
                    <a:ext cx="2562897" cy="2139127"/>
                  </a:xfrm>
                  <a:custGeom>
                    <a:avLst/>
                    <a:gdLst>
                      <a:gd name="connsiteX0" fmla="*/ 399255 w 2562897"/>
                      <a:gd name="connsiteY0" fmla="*/ 0 h 2139127"/>
                      <a:gd name="connsiteX1" fmla="*/ 2163642 w 2562897"/>
                      <a:gd name="connsiteY1" fmla="*/ 0 h 2139127"/>
                      <a:gd name="connsiteX2" fmla="*/ 2562897 w 2562897"/>
                      <a:gd name="connsiteY2" fmla="*/ 399255 h 2139127"/>
                      <a:gd name="connsiteX3" fmla="*/ 2562897 w 2562897"/>
                      <a:gd name="connsiteY3" fmla="*/ 1146210 h 2139127"/>
                      <a:gd name="connsiteX4" fmla="*/ 2163642 w 2562897"/>
                      <a:gd name="connsiteY4" fmla="*/ 1545465 h 2139127"/>
                      <a:gd name="connsiteX5" fmla="*/ 1018896 w 2562897"/>
                      <a:gd name="connsiteY5" fmla="*/ 1545465 h 2139127"/>
                      <a:gd name="connsiteX6" fmla="*/ 385922 w 2562897"/>
                      <a:gd name="connsiteY6" fmla="*/ 2139127 h 2139127"/>
                      <a:gd name="connsiteX7" fmla="*/ 524075 w 2562897"/>
                      <a:gd name="connsiteY7" fmla="*/ 1545465 h 2139127"/>
                      <a:gd name="connsiteX8" fmla="*/ 399255 w 2562897"/>
                      <a:gd name="connsiteY8" fmla="*/ 1545465 h 2139127"/>
                      <a:gd name="connsiteX9" fmla="*/ 0 w 2562897"/>
                      <a:gd name="connsiteY9" fmla="*/ 1146210 h 2139127"/>
                      <a:gd name="connsiteX10" fmla="*/ 0 w 2562897"/>
                      <a:gd name="connsiteY10" fmla="*/ 399255 h 2139127"/>
                      <a:gd name="connsiteX11" fmla="*/ 399255 w 2562897"/>
                      <a:gd name="connsiteY11" fmla="*/ 0 h 213912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2562897" h="2139127">
                        <a:moveTo>
                          <a:pt x="399255" y="0"/>
                        </a:moveTo>
                        <a:lnTo>
                          <a:pt x="2163642" y="0"/>
                        </a:lnTo>
                        <a:cubicBezTo>
                          <a:pt x="2384144" y="0"/>
                          <a:pt x="2562897" y="178753"/>
                          <a:pt x="2562897" y="399255"/>
                        </a:cubicBezTo>
                        <a:lnTo>
                          <a:pt x="2562897" y="1146210"/>
                        </a:lnTo>
                        <a:cubicBezTo>
                          <a:pt x="2562897" y="1366712"/>
                          <a:pt x="2384144" y="1545465"/>
                          <a:pt x="2163642" y="1545465"/>
                        </a:cubicBezTo>
                        <a:lnTo>
                          <a:pt x="1018896" y="1545465"/>
                        </a:lnTo>
                        <a:lnTo>
                          <a:pt x="385922" y="2139127"/>
                        </a:lnTo>
                        <a:lnTo>
                          <a:pt x="524075" y="1545465"/>
                        </a:lnTo>
                        <a:lnTo>
                          <a:pt x="399255" y="1545465"/>
                        </a:lnTo>
                        <a:cubicBezTo>
                          <a:pt x="178753" y="1545465"/>
                          <a:pt x="0" y="1366712"/>
                          <a:pt x="0" y="1146210"/>
                        </a:cubicBezTo>
                        <a:lnTo>
                          <a:pt x="0" y="399255"/>
                        </a:lnTo>
                        <a:cubicBezTo>
                          <a:pt x="0" y="178753"/>
                          <a:pt x="178753" y="0"/>
                          <a:pt x="399255" y="0"/>
                        </a:cubicBezTo>
                        <a:close/>
                      </a:path>
                    </a:pathLst>
                  </a:custGeom>
                  <a:solidFill>
                    <a:schemeClr val="accent3"/>
                  </a:solidFill>
                  <a:ln w="57150">
                    <a:noFill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en-US">
                      <a:latin typeface="+mj-lt"/>
                      <a:cs typeface="+mn-ea"/>
                      <a:sym typeface="+mn-lt"/>
                    </a:endParaRPr>
                  </a:p>
                </p:txBody>
              </p:sp>
            </p:grpSp>
            <p:sp>
              <p:nvSpPr>
                <p:cNvPr id="14" name="TextBox 13"/>
                <p:cNvSpPr txBox="1"/>
                <p:nvPr/>
              </p:nvSpPr>
              <p:spPr>
                <a:xfrm>
                  <a:off x="2408228" y="4854647"/>
                  <a:ext cx="1406274" cy="82619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vi-VN" sz="5062">
                      <a:solidFill>
                        <a:schemeClr val="accent3"/>
                      </a:solidFill>
                      <a:latin typeface="+mj-lt"/>
                      <a:ea typeface="+mn-ea"/>
                      <a:cs typeface="+mn-ea"/>
                      <a:sym typeface="+mn-lt"/>
                    </a:rPr>
                    <a:t>93%</a:t>
                  </a:r>
                  <a:endParaRPr lang="en-US" sz="5062">
                    <a:solidFill>
                      <a:schemeClr val="accent3"/>
                    </a:solidFill>
                    <a:latin typeface="+mj-lt"/>
                    <a:ea typeface="+mn-ea"/>
                    <a:cs typeface="+mn-ea"/>
                    <a:sym typeface="+mn-lt"/>
                  </a:endParaRPr>
                </a:p>
              </p:txBody>
            </p:sp>
          </p:grpSp>
          <p:sp>
            <p:nvSpPr>
              <p:cNvPr id="15" name="TextBox 14"/>
              <p:cNvSpPr txBox="1"/>
              <p:nvPr/>
            </p:nvSpPr>
            <p:spPr>
              <a:xfrm>
                <a:off x="2408229" y="5569356"/>
                <a:ext cx="3258476" cy="94894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76" b="1" dirty="0">
                    <a:solidFill>
                      <a:schemeClr val="bg1">
                        <a:lumMod val="50000"/>
                      </a:schemeClr>
                    </a:solidFill>
                    <a:latin typeface="+mj-lt"/>
                    <a:ea typeface="+mn-ea"/>
                    <a:cs typeface="+mn-ea"/>
                    <a:sym typeface="+mn-lt"/>
                  </a:rPr>
                  <a:t>A complex idea can be conveyed with just a single still image, namely making it possible to absorb large amounts of data quickly.</a:t>
                </a:r>
                <a:endParaRPr lang="en-US" sz="1476" dirty="0">
                  <a:solidFill>
                    <a:schemeClr val="bg1">
                      <a:lumMod val="50000"/>
                    </a:schemeClr>
                  </a:solidFill>
                  <a:latin typeface="+mj-lt"/>
                  <a:ea typeface="+mn-ea"/>
                  <a:cs typeface="+mn-ea"/>
                  <a:sym typeface="+mn-lt"/>
                </a:endParaRPr>
              </a:p>
            </p:txBody>
          </p:sp>
        </p:grpSp>
        <p:sp>
          <p:nvSpPr>
            <p:cNvPr id="16" name="TextBox 15"/>
            <p:cNvSpPr txBox="1"/>
            <p:nvPr/>
          </p:nvSpPr>
          <p:spPr>
            <a:xfrm>
              <a:off x="2630292" y="4153016"/>
              <a:ext cx="518613" cy="45684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vi-VN" sz="2531" dirty="0">
                  <a:solidFill>
                    <a:schemeClr val="bg1"/>
                  </a:solidFill>
                  <a:latin typeface="+mj-lt"/>
                  <a:ea typeface="+mn-ea"/>
                  <a:cs typeface="+mn-ea"/>
                  <a:sym typeface="+mn-lt"/>
                </a:rPr>
                <a:t>03</a:t>
              </a:r>
              <a:endParaRPr lang="en-US" sz="2531" dirty="0">
                <a:solidFill>
                  <a:schemeClr val="bg1"/>
                </a:solidFill>
                <a:latin typeface="+mj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3678869" y="4278364"/>
              <a:ext cx="360536" cy="39531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vi-VN" sz="2109">
                  <a:solidFill>
                    <a:schemeClr val="bg1"/>
                  </a:solidFill>
                  <a:latin typeface="+mj-lt"/>
                  <a:ea typeface="+mn-ea"/>
                  <a:cs typeface="+mn-ea"/>
                  <a:sym typeface="+mn-lt"/>
                </a:rPr>
                <a:t>C</a:t>
              </a:r>
              <a:endParaRPr lang="en-US" sz="2109">
                <a:solidFill>
                  <a:schemeClr val="bg1"/>
                </a:solidFill>
                <a:latin typeface="+mj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40" name="Group 39"/>
          <p:cNvGrpSpPr/>
          <p:nvPr/>
        </p:nvGrpSpPr>
        <p:grpSpPr>
          <a:xfrm>
            <a:off x="2540142" y="1308075"/>
            <a:ext cx="3436486" cy="2528837"/>
            <a:chOff x="2408228" y="1240317"/>
            <a:chExt cx="3258477" cy="2397844"/>
          </a:xfrm>
        </p:grpSpPr>
        <p:sp>
          <p:nvSpPr>
            <p:cNvPr id="22" name="TextBox 21"/>
            <p:cNvSpPr txBox="1"/>
            <p:nvPr/>
          </p:nvSpPr>
          <p:spPr>
            <a:xfrm>
              <a:off x="2408229" y="2689214"/>
              <a:ext cx="3258476" cy="94894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76" b="1" dirty="0">
                  <a:solidFill>
                    <a:schemeClr val="bg1">
                      <a:lumMod val="50000"/>
                    </a:schemeClr>
                  </a:solidFill>
                  <a:latin typeface="+mj-lt"/>
                  <a:ea typeface="+mn-ea"/>
                  <a:cs typeface="+mn-ea"/>
                  <a:sym typeface="+mn-lt"/>
                </a:rPr>
                <a:t>A complex idea can be conveyed with just a single still image, namely making it possible to absorb large amounts of data quickly.</a:t>
              </a:r>
              <a:endParaRPr lang="en-US" sz="1476" dirty="0">
                <a:solidFill>
                  <a:schemeClr val="bg1">
                    <a:lumMod val="50000"/>
                  </a:schemeClr>
                </a:solidFill>
                <a:latin typeface="+mj-lt"/>
                <a:ea typeface="+mn-ea"/>
                <a:cs typeface="+mn-ea"/>
                <a:sym typeface="+mn-lt"/>
              </a:endParaRPr>
            </a:p>
          </p:txBody>
        </p:sp>
        <p:grpSp>
          <p:nvGrpSpPr>
            <p:cNvPr id="8" name="Group 7"/>
            <p:cNvGrpSpPr/>
            <p:nvPr/>
          </p:nvGrpSpPr>
          <p:grpSpPr>
            <a:xfrm>
              <a:off x="2408228" y="1240317"/>
              <a:ext cx="1859250" cy="1560382"/>
              <a:chOff x="2408228" y="1240317"/>
              <a:chExt cx="1859250" cy="1560382"/>
            </a:xfrm>
          </p:grpSpPr>
          <p:grpSp>
            <p:nvGrpSpPr>
              <p:cNvPr id="18" name="Group 17"/>
              <p:cNvGrpSpPr/>
              <p:nvPr/>
            </p:nvGrpSpPr>
            <p:grpSpPr>
              <a:xfrm>
                <a:off x="2490192" y="1240317"/>
                <a:ext cx="1777286" cy="795448"/>
                <a:chOff x="2086376" y="1687131"/>
                <a:chExt cx="5319422" cy="2380778"/>
              </a:xfrm>
            </p:grpSpPr>
            <p:sp>
              <p:nvSpPr>
                <p:cNvPr id="19" name="Freeform 18"/>
                <p:cNvSpPr/>
                <p:nvPr/>
              </p:nvSpPr>
              <p:spPr>
                <a:xfrm>
                  <a:off x="2086376" y="1687131"/>
                  <a:ext cx="2562897" cy="2142754"/>
                </a:xfrm>
                <a:custGeom>
                  <a:avLst/>
                  <a:gdLst>
                    <a:gd name="connsiteX0" fmla="*/ 399255 w 2562897"/>
                    <a:gd name="connsiteY0" fmla="*/ 0 h 2142754"/>
                    <a:gd name="connsiteX1" fmla="*/ 2163642 w 2562897"/>
                    <a:gd name="connsiteY1" fmla="*/ 0 h 2142754"/>
                    <a:gd name="connsiteX2" fmla="*/ 2562897 w 2562897"/>
                    <a:gd name="connsiteY2" fmla="*/ 399255 h 2142754"/>
                    <a:gd name="connsiteX3" fmla="*/ 2562897 w 2562897"/>
                    <a:gd name="connsiteY3" fmla="*/ 1146210 h 2142754"/>
                    <a:gd name="connsiteX4" fmla="*/ 2163642 w 2562897"/>
                    <a:gd name="connsiteY4" fmla="*/ 1545465 h 2142754"/>
                    <a:gd name="connsiteX5" fmla="*/ 2077406 w 2562897"/>
                    <a:gd name="connsiteY5" fmla="*/ 1545465 h 2142754"/>
                    <a:gd name="connsiteX6" fmla="*/ 2199692 w 2562897"/>
                    <a:gd name="connsiteY6" fmla="*/ 2142754 h 2142754"/>
                    <a:gd name="connsiteX7" fmla="*/ 1604107 w 2562897"/>
                    <a:gd name="connsiteY7" fmla="*/ 1545465 h 2142754"/>
                    <a:gd name="connsiteX8" fmla="*/ 399255 w 2562897"/>
                    <a:gd name="connsiteY8" fmla="*/ 1545465 h 2142754"/>
                    <a:gd name="connsiteX9" fmla="*/ 0 w 2562897"/>
                    <a:gd name="connsiteY9" fmla="*/ 1146210 h 2142754"/>
                    <a:gd name="connsiteX10" fmla="*/ 0 w 2562897"/>
                    <a:gd name="connsiteY10" fmla="*/ 399255 h 2142754"/>
                    <a:gd name="connsiteX11" fmla="*/ 399255 w 2562897"/>
                    <a:gd name="connsiteY11" fmla="*/ 0 h 21427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2562897" h="2142754">
                      <a:moveTo>
                        <a:pt x="399255" y="0"/>
                      </a:moveTo>
                      <a:lnTo>
                        <a:pt x="2163642" y="0"/>
                      </a:lnTo>
                      <a:cubicBezTo>
                        <a:pt x="2384144" y="0"/>
                        <a:pt x="2562897" y="178753"/>
                        <a:pt x="2562897" y="399255"/>
                      </a:cubicBezTo>
                      <a:lnTo>
                        <a:pt x="2562897" y="1146210"/>
                      </a:lnTo>
                      <a:cubicBezTo>
                        <a:pt x="2562897" y="1366712"/>
                        <a:pt x="2384144" y="1545465"/>
                        <a:pt x="2163642" y="1545465"/>
                      </a:cubicBezTo>
                      <a:lnTo>
                        <a:pt x="2077406" y="1545465"/>
                      </a:lnTo>
                      <a:lnTo>
                        <a:pt x="2199692" y="2142754"/>
                      </a:lnTo>
                      <a:lnTo>
                        <a:pt x="1604107" y="1545465"/>
                      </a:lnTo>
                      <a:lnTo>
                        <a:pt x="399255" y="1545465"/>
                      </a:lnTo>
                      <a:cubicBezTo>
                        <a:pt x="178753" y="1545465"/>
                        <a:pt x="0" y="1366712"/>
                        <a:pt x="0" y="1146210"/>
                      </a:cubicBezTo>
                      <a:lnTo>
                        <a:pt x="0" y="399255"/>
                      </a:lnTo>
                      <a:cubicBezTo>
                        <a:pt x="0" y="178753"/>
                        <a:pt x="178753" y="0"/>
                        <a:pt x="399255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57150">
                  <a:noFill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en-US">
                    <a:latin typeface="+mj-lt"/>
                    <a:cs typeface="+mn-ea"/>
                    <a:sym typeface="+mn-lt"/>
                  </a:endParaRPr>
                </a:p>
              </p:txBody>
            </p:sp>
            <p:sp>
              <p:nvSpPr>
                <p:cNvPr id="20" name="Freeform 19"/>
                <p:cNvSpPr/>
                <p:nvPr/>
              </p:nvSpPr>
              <p:spPr>
                <a:xfrm>
                  <a:off x="4842901" y="1928782"/>
                  <a:ext cx="2562897" cy="2139127"/>
                </a:xfrm>
                <a:custGeom>
                  <a:avLst/>
                  <a:gdLst>
                    <a:gd name="connsiteX0" fmla="*/ 399255 w 2562897"/>
                    <a:gd name="connsiteY0" fmla="*/ 0 h 2139127"/>
                    <a:gd name="connsiteX1" fmla="*/ 2163642 w 2562897"/>
                    <a:gd name="connsiteY1" fmla="*/ 0 h 2139127"/>
                    <a:gd name="connsiteX2" fmla="*/ 2562897 w 2562897"/>
                    <a:gd name="connsiteY2" fmla="*/ 399255 h 2139127"/>
                    <a:gd name="connsiteX3" fmla="*/ 2562897 w 2562897"/>
                    <a:gd name="connsiteY3" fmla="*/ 1146210 h 2139127"/>
                    <a:gd name="connsiteX4" fmla="*/ 2163642 w 2562897"/>
                    <a:gd name="connsiteY4" fmla="*/ 1545465 h 2139127"/>
                    <a:gd name="connsiteX5" fmla="*/ 1018896 w 2562897"/>
                    <a:gd name="connsiteY5" fmla="*/ 1545465 h 2139127"/>
                    <a:gd name="connsiteX6" fmla="*/ 385922 w 2562897"/>
                    <a:gd name="connsiteY6" fmla="*/ 2139127 h 2139127"/>
                    <a:gd name="connsiteX7" fmla="*/ 524075 w 2562897"/>
                    <a:gd name="connsiteY7" fmla="*/ 1545465 h 2139127"/>
                    <a:gd name="connsiteX8" fmla="*/ 399255 w 2562897"/>
                    <a:gd name="connsiteY8" fmla="*/ 1545465 h 2139127"/>
                    <a:gd name="connsiteX9" fmla="*/ 0 w 2562897"/>
                    <a:gd name="connsiteY9" fmla="*/ 1146210 h 2139127"/>
                    <a:gd name="connsiteX10" fmla="*/ 0 w 2562897"/>
                    <a:gd name="connsiteY10" fmla="*/ 399255 h 2139127"/>
                    <a:gd name="connsiteX11" fmla="*/ 399255 w 2562897"/>
                    <a:gd name="connsiteY11" fmla="*/ 0 h 213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2562897" h="2139127">
                      <a:moveTo>
                        <a:pt x="399255" y="0"/>
                      </a:moveTo>
                      <a:lnTo>
                        <a:pt x="2163642" y="0"/>
                      </a:lnTo>
                      <a:cubicBezTo>
                        <a:pt x="2384144" y="0"/>
                        <a:pt x="2562897" y="178753"/>
                        <a:pt x="2562897" y="399255"/>
                      </a:cubicBezTo>
                      <a:lnTo>
                        <a:pt x="2562897" y="1146210"/>
                      </a:lnTo>
                      <a:cubicBezTo>
                        <a:pt x="2562897" y="1366712"/>
                        <a:pt x="2384144" y="1545465"/>
                        <a:pt x="2163642" y="1545465"/>
                      </a:cubicBezTo>
                      <a:lnTo>
                        <a:pt x="1018896" y="1545465"/>
                      </a:lnTo>
                      <a:lnTo>
                        <a:pt x="385922" y="2139127"/>
                      </a:lnTo>
                      <a:lnTo>
                        <a:pt x="524075" y="1545465"/>
                      </a:lnTo>
                      <a:lnTo>
                        <a:pt x="399255" y="1545465"/>
                      </a:lnTo>
                      <a:cubicBezTo>
                        <a:pt x="178753" y="1545465"/>
                        <a:pt x="0" y="1366712"/>
                        <a:pt x="0" y="1146210"/>
                      </a:cubicBezTo>
                      <a:lnTo>
                        <a:pt x="0" y="399255"/>
                      </a:lnTo>
                      <a:cubicBezTo>
                        <a:pt x="0" y="178753"/>
                        <a:pt x="178753" y="0"/>
                        <a:pt x="399255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57150">
                  <a:noFill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en-US">
                    <a:latin typeface="+mj-lt"/>
                    <a:cs typeface="+mn-ea"/>
                    <a:sym typeface="+mn-lt"/>
                  </a:endParaRPr>
                </a:p>
              </p:txBody>
            </p:sp>
          </p:grpSp>
          <p:sp>
            <p:nvSpPr>
              <p:cNvPr id="21" name="TextBox 20"/>
              <p:cNvSpPr txBox="1"/>
              <p:nvPr/>
            </p:nvSpPr>
            <p:spPr>
              <a:xfrm>
                <a:off x="2408228" y="1974505"/>
                <a:ext cx="1406274" cy="82619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vi-VN" sz="5062">
                    <a:solidFill>
                      <a:schemeClr val="accent1"/>
                    </a:solidFill>
                    <a:latin typeface="+mj-lt"/>
                    <a:ea typeface="+mn-ea"/>
                    <a:cs typeface="+mn-ea"/>
                    <a:sym typeface="+mn-lt"/>
                  </a:rPr>
                  <a:t>65%</a:t>
                </a:r>
                <a:endParaRPr lang="en-US" sz="5062">
                  <a:solidFill>
                    <a:schemeClr val="accent1"/>
                  </a:solidFill>
                  <a:latin typeface="+mj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23" name="TextBox 22"/>
              <p:cNvSpPr txBox="1"/>
              <p:nvPr/>
            </p:nvSpPr>
            <p:spPr>
              <a:xfrm>
                <a:off x="2630292" y="1272874"/>
                <a:ext cx="518613" cy="45684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vi-VN" sz="2531" dirty="0">
                    <a:solidFill>
                      <a:schemeClr val="bg1"/>
                    </a:solidFill>
                    <a:latin typeface="+mj-lt"/>
                    <a:ea typeface="+mn-ea"/>
                    <a:cs typeface="+mn-ea"/>
                    <a:sym typeface="+mn-lt"/>
                  </a:rPr>
                  <a:t>01</a:t>
                </a:r>
                <a:endParaRPr lang="en-US" sz="2531" dirty="0">
                  <a:solidFill>
                    <a:schemeClr val="bg1"/>
                  </a:solidFill>
                  <a:latin typeface="+mj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24" name="TextBox 23"/>
              <p:cNvSpPr txBox="1"/>
              <p:nvPr/>
            </p:nvSpPr>
            <p:spPr>
              <a:xfrm>
                <a:off x="3678869" y="1398222"/>
                <a:ext cx="346857" cy="39531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vi-VN" sz="2109">
                    <a:solidFill>
                      <a:schemeClr val="bg1"/>
                    </a:solidFill>
                    <a:latin typeface="+mj-lt"/>
                    <a:ea typeface="+mn-ea"/>
                    <a:cs typeface="+mn-ea"/>
                    <a:sym typeface="+mn-lt"/>
                  </a:rPr>
                  <a:t>A</a:t>
                </a:r>
                <a:endParaRPr lang="en-US" sz="2109">
                  <a:solidFill>
                    <a:schemeClr val="bg1"/>
                  </a:solidFill>
                  <a:latin typeface="+mj-lt"/>
                  <a:ea typeface="+mn-ea"/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42" name="Group 41"/>
          <p:cNvGrpSpPr/>
          <p:nvPr/>
        </p:nvGrpSpPr>
        <p:grpSpPr>
          <a:xfrm>
            <a:off x="7866286" y="4345558"/>
            <a:ext cx="3436486" cy="2528837"/>
            <a:chOff x="7458479" y="4120459"/>
            <a:chExt cx="3258477" cy="2397844"/>
          </a:xfrm>
        </p:grpSpPr>
        <p:sp>
          <p:nvSpPr>
            <p:cNvPr id="29" name="TextBox 28"/>
            <p:cNvSpPr txBox="1"/>
            <p:nvPr/>
          </p:nvSpPr>
          <p:spPr>
            <a:xfrm>
              <a:off x="7458480" y="5569356"/>
              <a:ext cx="3258476" cy="94894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76" b="1" dirty="0">
                  <a:solidFill>
                    <a:schemeClr val="bg1">
                      <a:lumMod val="50000"/>
                    </a:schemeClr>
                  </a:solidFill>
                  <a:latin typeface="+mj-lt"/>
                  <a:ea typeface="+mn-ea"/>
                  <a:cs typeface="+mn-ea"/>
                  <a:sym typeface="+mn-lt"/>
                </a:rPr>
                <a:t>A complex idea can be conveyed with just a single still image, namely making it possible to absorb large amounts of data quickly.</a:t>
              </a:r>
              <a:endParaRPr lang="en-US" sz="1476" dirty="0">
                <a:solidFill>
                  <a:schemeClr val="bg1">
                    <a:lumMod val="50000"/>
                  </a:schemeClr>
                </a:solidFill>
                <a:latin typeface="+mj-lt"/>
                <a:ea typeface="+mn-ea"/>
                <a:cs typeface="+mn-ea"/>
                <a:sym typeface="+mn-lt"/>
              </a:endParaRPr>
            </a:p>
          </p:txBody>
        </p:sp>
        <p:grpSp>
          <p:nvGrpSpPr>
            <p:cNvPr id="39" name="Group 38"/>
            <p:cNvGrpSpPr/>
            <p:nvPr/>
          </p:nvGrpSpPr>
          <p:grpSpPr>
            <a:xfrm>
              <a:off x="7458479" y="4120459"/>
              <a:ext cx="1859250" cy="1560382"/>
              <a:chOff x="7458479" y="4120459"/>
              <a:chExt cx="1859250" cy="1560382"/>
            </a:xfrm>
          </p:grpSpPr>
          <p:grpSp>
            <p:nvGrpSpPr>
              <p:cNvPr id="25" name="Group 24"/>
              <p:cNvGrpSpPr/>
              <p:nvPr/>
            </p:nvGrpSpPr>
            <p:grpSpPr>
              <a:xfrm>
                <a:off x="7540443" y="4120459"/>
                <a:ext cx="1777286" cy="795448"/>
                <a:chOff x="2086376" y="1687131"/>
                <a:chExt cx="5319422" cy="2380778"/>
              </a:xfrm>
            </p:grpSpPr>
            <p:sp>
              <p:nvSpPr>
                <p:cNvPr id="26" name="Freeform 25"/>
                <p:cNvSpPr/>
                <p:nvPr/>
              </p:nvSpPr>
              <p:spPr>
                <a:xfrm>
                  <a:off x="2086376" y="1687131"/>
                  <a:ext cx="2562897" cy="2142754"/>
                </a:xfrm>
                <a:custGeom>
                  <a:avLst/>
                  <a:gdLst>
                    <a:gd name="connsiteX0" fmla="*/ 399255 w 2562897"/>
                    <a:gd name="connsiteY0" fmla="*/ 0 h 2142754"/>
                    <a:gd name="connsiteX1" fmla="*/ 2163642 w 2562897"/>
                    <a:gd name="connsiteY1" fmla="*/ 0 h 2142754"/>
                    <a:gd name="connsiteX2" fmla="*/ 2562897 w 2562897"/>
                    <a:gd name="connsiteY2" fmla="*/ 399255 h 2142754"/>
                    <a:gd name="connsiteX3" fmla="*/ 2562897 w 2562897"/>
                    <a:gd name="connsiteY3" fmla="*/ 1146210 h 2142754"/>
                    <a:gd name="connsiteX4" fmla="*/ 2163642 w 2562897"/>
                    <a:gd name="connsiteY4" fmla="*/ 1545465 h 2142754"/>
                    <a:gd name="connsiteX5" fmla="*/ 2077406 w 2562897"/>
                    <a:gd name="connsiteY5" fmla="*/ 1545465 h 2142754"/>
                    <a:gd name="connsiteX6" fmla="*/ 2199692 w 2562897"/>
                    <a:gd name="connsiteY6" fmla="*/ 2142754 h 2142754"/>
                    <a:gd name="connsiteX7" fmla="*/ 1604107 w 2562897"/>
                    <a:gd name="connsiteY7" fmla="*/ 1545465 h 2142754"/>
                    <a:gd name="connsiteX8" fmla="*/ 399255 w 2562897"/>
                    <a:gd name="connsiteY8" fmla="*/ 1545465 h 2142754"/>
                    <a:gd name="connsiteX9" fmla="*/ 0 w 2562897"/>
                    <a:gd name="connsiteY9" fmla="*/ 1146210 h 2142754"/>
                    <a:gd name="connsiteX10" fmla="*/ 0 w 2562897"/>
                    <a:gd name="connsiteY10" fmla="*/ 399255 h 2142754"/>
                    <a:gd name="connsiteX11" fmla="*/ 399255 w 2562897"/>
                    <a:gd name="connsiteY11" fmla="*/ 0 h 21427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2562897" h="2142754">
                      <a:moveTo>
                        <a:pt x="399255" y="0"/>
                      </a:moveTo>
                      <a:lnTo>
                        <a:pt x="2163642" y="0"/>
                      </a:lnTo>
                      <a:cubicBezTo>
                        <a:pt x="2384144" y="0"/>
                        <a:pt x="2562897" y="178753"/>
                        <a:pt x="2562897" y="399255"/>
                      </a:cubicBezTo>
                      <a:lnTo>
                        <a:pt x="2562897" y="1146210"/>
                      </a:lnTo>
                      <a:cubicBezTo>
                        <a:pt x="2562897" y="1366712"/>
                        <a:pt x="2384144" y="1545465"/>
                        <a:pt x="2163642" y="1545465"/>
                      </a:cubicBezTo>
                      <a:lnTo>
                        <a:pt x="2077406" y="1545465"/>
                      </a:lnTo>
                      <a:lnTo>
                        <a:pt x="2199692" y="2142754"/>
                      </a:lnTo>
                      <a:lnTo>
                        <a:pt x="1604107" y="1545465"/>
                      </a:lnTo>
                      <a:lnTo>
                        <a:pt x="399255" y="1545465"/>
                      </a:lnTo>
                      <a:cubicBezTo>
                        <a:pt x="178753" y="1545465"/>
                        <a:pt x="0" y="1366712"/>
                        <a:pt x="0" y="1146210"/>
                      </a:cubicBezTo>
                      <a:lnTo>
                        <a:pt x="0" y="399255"/>
                      </a:lnTo>
                      <a:cubicBezTo>
                        <a:pt x="0" y="178753"/>
                        <a:pt x="178753" y="0"/>
                        <a:pt x="399255" y="0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 w="57150">
                  <a:noFill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en-US">
                    <a:latin typeface="+mj-lt"/>
                    <a:cs typeface="+mn-ea"/>
                    <a:sym typeface="+mn-lt"/>
                  </a:endParaRPr>
                </a:p>
              </p:txBody>
            </p:sp>
            <p:sp>
              <p:nvSpPr>
                <p:cNvPr id="27" name="Freeform 26"/>
                <p:cNvSpPr/>
                <p:nvPr/>
              </p:nvSpPr>
              <p:spPr>
                <a:xfrm>
                  <a:off x="4842901" y="1928782"/>
                  <a:ext cx="2562897" cy="2139127"/>
                </a:xfrm>
                <a:custGeom>
                  <a:avLst/>
                  <a:gdLst>
                    <a:gd name="connsiteX0" fmla="*/ 399255 w 2562897"/>
                    <a:gd name="connsiteY0" fmla="*/ 0 h 2139127"/>
                    <a:gd name="connsiteX1" fmla="*/ 2163642 w 2562897"/>
                    <a:gd name="connsiteY1" fmla="*/ 0 h 2139127"/>
                    <a:gd name="connsiteX2" fmla="*/ 2562897 w 2562897"/>
                    <a:gd name="connsiteY2" fmla="*/ 399255 h 2139127"/>
                    <a:gd name="connsiteX3" fmla="*/ 2562897 w 2562897"/>
                    <a:gd name="connsiteY3" fmla="*/ 1146210 h 2139127"/>
                    <a:gd name="connsiteX4" fmla="*/ 2163642 w 2562897"/>
                    <a:gd name="connsiteY4" fmla="*/ 1545465 h 2139127"/>
                    <a:gd name="connsiteX5" fmla="*/ 1018896 w 2562897"/>
                    <a:gd name="connsiteY5" fmla="*/ 1545465 h 2139127"/>
                    <a:gd name="connsiteX6" fmla="*/ 385922 w 2562897"/>
                    <a:gd name="connsiteY6" fmla="*/ 2139127 h 2139127"/>
                    <a:gd name="connsiteX7" fmla="*/ 524075 w 2562897"/>
                    <a:gd name="connsiteY7" fmla="*/ 1545465 h 2139127"/>
                    <a:gd name="connsiteX8" fmla="*/ 399255 w 2562897"/>
                    <a:gd name="connsiteY8" fmla="*/ 1545465 h 2139127"/>
                    <a:gd name="connsiteX9" fmla="*/ 0 w 2562897"/>
                    <a:gd name="connsiteY9" fmla="*/ 1146210 h 2139127"/>
                    <a:gd name="connsiteX10" fmla="*/ 0 w 2562897"/>
                    <a:gd name="connsiteY10" fmla="*/ 399255 h 2139127"/>
                    <a:gd name="connsiteX11" fmla="*/ 399255 w 2562897"/>
                    <a:gd name="connsiteY11" fmla="*/ 0 h 213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2562897" h="2139127">
                      <a:moveTo>
                        <a:pt x="399255" y="0"/>
                      </a:moveTo>
                      <a:lnTo>
                        <a:pt x="2163642" y="0"/>
                      </a:lnTo>
                      <a:cubicBezTo>
                        <a:pt x="2384144" y="0"/>
                        <a:pt x="2562897" y="178753"/>
                        <a:pt x="2562897" y="399255"/>
                      </a:cubicBezTo>
                      <a:lnTo>
                        <a:pt x="2562897" y="1146210"/>
                      </a:lnTo>
                      <a:cubicBezTo>
                        <a:pt x="2562897" y="1366712"/>
                        <a:pt x="2384144" y="1545465"/>
                        <a:pt x="2163642" y="1545465"/>
                      </a:cubicBezTo>
                      <a:lnTo>
                        <a:pt x="1018896" y="1545465"/>
                      </a:lnTo>
                      <a:lnTo>
                        <a:pt x="385922" y="2139127"/>
                      </a:lnTo>
                      <a:lnTo>
                        <a:pt x="524075" y="1545465"/>
                      </a:lnTo>
                      <a:lnTo>
                        <a:pt x="399255" y="1545465"/>
                      </a:lnTo>
                      <a:cubicBezTo>
                        <a:pt x="178753" y="1545465"/>
                        <a:pt x="0" y="1366712"/>
                        <a:pt x="0" y="1146210"/>
                      </a:cubicBezTo>
                      <a:lnTo>
                        <a:pt x="0" y="399255"/>
                      </a:lnTo>
                      <a:cubicBezTo>
                        <a:pt x="0" y="178753"/>
                        <a:pt x="178753" y="0"/>
                        <a:pt x="399255" y="0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 w="57150">
                  <a:noFill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en-US">
                    <a:latin typeface="+mj-lt"/>
                    <a:cs typeface="+mn-ea"/>
                    <a:sym typeface="+mn-lt"/>
                  </a:endParaRPr>
                </a:p>
              </p:txBody>
            </p:sp>
          </p:grpSp>
          <p:sp>
            <p:nvSpPr>
              <p:cNvPr id="28" name="TextBox 27"/>
              <p:cNvSpPr txBox="1"/>
              <p:nvPr/>
            </p:nvSpPr>
            <p:spPr>
              <a:xfrm>
                <a:off x="7458479" y="4854647"/>
                <a:ext cx="1406274" cy="82619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vi-VN" sz="5062">
                    <a:solidFill>
                      <a:schemeClr val="accent4"/>
                    </a:solidFill>
                    <a:latin typeface="+mj-lt"/>
                    <a:ea typeface="+mn-ea"/>
                    <a:cs typeface="+mn-ea"/>
                    <a:sym typeface="+mn-lt"/>
                  </a:rPr>
                  <a:t>93%</a:t>
                </a:r>
                <a:endParaRPr lang="en-US" sz="5062">
                  <a:solidFill>
                    <a:schemeClr val="accent4"/>
                  </a:solidFill>
                  <a:latin typeface="+mj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30" name="TextBox 29"/>
              <p:cNvSpPr txBox="1"/>
              <p:nvPr/>
            </p:nvSpPr>
            <p:spPr>
              <a:xfrm>
                <a:off x="7680543" y="4153016"/>
                <a:ext cx="518613" cy="45684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vi-VN" sz="2531" dirty="0">
                    <a:solidFill>
                      <a:schemeClr val="bg1"/>
                    </a:solidFill>
                    <a:latin typeface="+mj-lt"/>
                    <a:ea typeface="+mn-ea"/>
                    <a:cs typeface="+mn-ea"/>
                    <a:sym typeface="+mn-lt"/>
                  </a:rPr>
                  <a:t>04</a:t>
                </a:r>
                <a:endParaRPr lang="en-US" sz="2531" dirty="0">
                  <a:solidFill>
                    <a:schemeClr val="bg1"/>
                  </a:solidFill>
                  <a:latin typeface="+mj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31" name="TextBox 30"/>
              <p:cNvSpPr txBox="1"/>
              <p:nvPr/>
            </p:nvSpPr>
            <p:spPr>
              <a:xfrm>
                <a:off x="8729120" y="4278364"/>
                <a:ext cx="360536" cy="39531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vi-VN" sz="2109">
                    <a:solidFill>
                      <a:schemeClr val="bg1"/>
                    </a:solidFill>
                    <a:latin typeface="+mj-lt"/>
                    <a:ea typeface="+mn-ea"/>
                    <a:cs typeface="+mn-ea"/>
                    <a:sym typeface="+mn-lt"/>
                  </a:rPr>
                  <a:t>D</a:t>
                </a:r>
                <a:endParaRPr lang="en-US" sz="2109">
                  <a:solidFill>
                    <a:schemeClr val="bg1"/>
                  </a:solidFill>
                  <a:latin typeface="+mj-lt"/>
                  <a:ea typeface="+mn-ea"/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41" name="Group 40"/>
          <p:cNvGrpSpPr/>
          <p:nvPr/>
        </p:nvGrpSpPr>
        <p:grpSpPr>
          <a:xfrm>
            <a:off x="7866286" y="1308075"/>
            <a:ext cx="3436486" cy="2528837"/>
            <a:chOff x="7458479" y="1240317"/>
            <a:chExt cx="3258477" cy="2397844"/>
          </a:xfrm>
        </p:grpSpPr>
        <p:sp>
          <p:nvSpPr>
            <p:cNvPr id="36" name="TextBox 35"/>
            <p:cNvSpPr txBox="1"/>
            <p:nvPr/>
          </p:nvSpPr>
          <p:spPr>
            <a:xfrm>
              <a:off x="7458480" y="2689214"/>
              <a:ext cx="3258476" cy="94894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76" b="1" dirty="0">
                  <a:solidFill>
                    <a:schemeClr val="bg1">
                      <a:lumMod val="50000"/>
                    </a:schemeClr>
                  </a:solidFill>
                  <a:latin typeface="+mj-lt"/>
                  <a:ea typeface="+mn-ea"/>
                  <a:cs typeface="+mn-ea"/>
                  <a:sym typeface="+mn-lt"/>
                </a:rPr>
                <a:t>A complex idea can be conveyed with just a single still image, namely making it possible to absorb large amounts of data quickly.</a:t>
              </a:r>
              <a:endParaRPr lang="en-US" sz="1476" dirty="0">
                <a:solidFill>
                  <a:schemeClr val="bg1">
                    <a:lumMod val="50000"/>
                  </a:schemeClr>
                </a:solidFill>
                <a:latin typeface="+mj-lt"/>
                <a:ea typeface="+mn-ea"/>
                <a:cs typeface="+mn-ea"/>
                <a:sym typeface="+mn-lt"/>
              </a:endParaRPr>
            </a:p>
          </p:txBody>
        </p:sp>
        <p:grpSp>
          <p:nvGrpSpPr>
            <p:cNvPr id="9" name="Group 8"/>
            <p:cNvGrpSpPr/>
            <p:nvPr/>
          </p:nvGrpSpPr>
          <p:grpSpPr>
            <a:xfrm>
              <a:off x="7458479" y="1240317"/>
              <a:ext cx="1859250" cy="1560382"/>
              <a:chOff x="7458479" y="1240317"/>
              <a:chExt cx="1859250" cy="1560382"/>
            </a:xfrm>
          </p:grpSpPr>
          <p:grpSp>
            <p:nvGrpSpPr>
              <p:cNvPr id="32" name="Group 31"/>
              <p:cNvGrpSpPr/>
              <p:nvPr/>
            </p:nvGrpSpPr>
            <p:grpSpPr>
              <a:xfrm>
                <a:off x="7540443" y="1240317"/>
                <a:ext cx="1777286" cy="795448"/>
                <a:chOff x="2086376" y="1687131"/>
                <a:chExt cx="5319422" cy="2380778"/>
              </a:xfrm>
            </p:grpSpPr>
            <p:sp>
              <p:nvSpPr>
                <p:cNvPr id="33" name="Freeform 32"/>
                <p:cNvSpPr/>
                <p:nvPr/>
              </p:nvSpPr>
              <p:spPr>
                <a:xfrm>
                  <a:off x="2086376" y="1687131"/>
                  <a:ext cx="2562897" cy="2142754"/>
                </a:xfrm>
                <a:custGeom>
                  <a:avLst/>
                  <a:gdLst>
                    <a:gd name="connsiteX0" fmla="*/ 399255 w 2562897"/>
                    <a:gd name="connsiteY0" fmla="*/ 0 h 2142754"/>
                    <a:gd name="connsiteX1" fmla="*/ 2163642 w 2562897"/>
                    <a:gd name="connsiteY1" fmla="*/ 0 h 2142754"/>
                    <a:gd name="connsiteX2" fmla="*/ 2562897 w 2562897"/>
                    <a:gd name="connsiteY2" fmla="*/ 399255 h 2142754"/>
                    <a:gd name="connsiteX3" fmla="*/ 2562897 w 2562897"/>
                    <a:gd name="connsiteY3" fmla="*/ 1146210 h 2142754"/>
                    <a:gd name="connsiteX4" fmla="*/ 2163642 w 2562897"/>
                    <a:gd name="connsiteY4" fmla="*/ 1545465 h 2142754"/>
                    <a:gd name="connsiteX5" fmla="*/ 2077406 w 2562897"/>
                    <a:gd name="connsiteY5" fmla="*/ 1545465 h 2142754"/>
                    <a:gd name="connsiteX6" fmla="*/ 2199692 w 2562897"/>
                    <a:gd name="connsiteY6" fmla="*/ 2142754 h 2142754"/>
                    <a:gd name="connsiteX7" fmla="*/ 1604107 w 2562897"/>
                    <a:gd name="connsiteY7" fmla="*/ 1545465 h 2142754"/>
                    <a:gd name="connsiteX8" fmla="*/ 399255 w 2562897"/>
                    <a:gd name="connsiteY8" fmla="*/ 1545465 h 2142754"/>
                    <a:gd name="connsiteX9" fmla="*/ 0 w 2562897"/>
                    <a:gd name="connsiteY9" fmla="*/ 1146210 h 2142754"/>
                    <a:gd name="connsiteX10" fmla="*/ 0 w 2562897"/>
                    <a:gd name="connsiteY10" fmla="*/ 399255 h 2142754"/>
                    <a:gd name="connsiteX11" fmla="*/ 399255 w 2562897"/>
                    <a:gd name="connsiteY11" fmla="*/ 0 h 21427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2562897" h="2142754">
                      <a:moveTo>
                        <a:pt x="399255" y="0"/>
                      </a:moveTo>
                      <a:lnTo>
                        <a:pt x="2163642" y="0"/>
                      </a:lnTo>
                      <a:cubicBezTo>
                        <a:pt x="2384144" y="0"/>
                        <a:pt x="2562897" y="178753"/>
                        <a:pt x="2562897" y="399255"/>
                      </a:cubicBezTo>
                      <a:lnTo>
                        <a:pt x="2562897" y="1146210"/>
                      </a:lnTo>
                      <a:cubicBezTo>
                        <a:pt x="2562897" y="1366712"/>
                        <a:pt x="2384144" y="1545465"/>
                        <a:pt x="2163642" y="1545465"/>
                      </a:cubicBezTo>
                      <a:lnTo>
                        <a:pt x="2077406" y="1545465"/>
                      </a:lnTo>
                      <a:lnTo>
                        <a:pt x="2199692" y="2142754"/>
                      </a:lnTo>
                      <a:lnTo>
                        <a:pt x="1604107" y="1545465"/>
                      </a:lnTo>
                      <a:lnTo>
                        <a:pt x="399255" y="1545465"/>
                      </a:lnTo>
                      <a:cubicBezTo>
                        <a:pt x="178753" y="1545465"/>
                        <a:pt x="0" y="1366712"/>
                        <a:pt x="0" y="1146210"/>
                      </a:cubicBezTo>
                      <a:lnTo>
                        <a:pt x="0" y="399255"/>
                      </a:lnTo>
                      <a:cubicBezTo>
                        <a:pt x="0" y="178753"/>
                        <a:pt x="178753" y="0"/>
                        <a:pt x="399255" y="0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 w="57150">
                  <a:noFill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en-US">
                    <a:latin typeface="+mj-lt"/>
                    <a:cs typeface="+mn-ea"/>
                    <a:sym typeface="+mn-lt"/>
                  </a:endParaRPr>
                </a:p>
              </p:txBody>
            </p:sp>
            <p:sp>
              <p:nvSpPr>
                <p:cNvPr id="34" name="Freeform 33"/>
                <p:cNvSpPr/>
                <p:nvPr/>
              </p:nvSpPr>
              <p:spPr>
                <a:xfrm>
                  <a:off x="4842901" y="1928782"/>
                  <a:ext cx="2562897" cy="2139127"/>
                </a:xfrm>
                <a:custGeom>
                  <a:avLst/>
                  <a:gdLst>
                    <a:gd name="connsiteX0" fmla="*/ 399255 w 2562897"/>
                    <a:gd name="connsiteY0" fmla="*/ 0 h 2139127"/>
                    <a:gd name="connsiteX1" fmla="*/ 2163642 w 2562897"/>
                    <a:gd name="connsiteY1" fmla="*/ 0 h 2139127"/>
                    <a:gd name="connsiteX2" fmla="*/ 2562897 w 2562897"/>
                    <a:gd name="connsiteY2" fmla="*/ 399255 h 2139127"/>
                    <a:gd name="connsiteX3" fmla="*/ 2562897 w 2562897"/>
                    <a:gd name="connsiteY3" fmla="*/ 1146210 h 2139127"/>
                    <a:gd name="connsiteX4" fmla="*/ 2163642 w 2562897"/>
                    <a:gd name="connsiteY4" fmla="*/ 1545465 h 2139127"/>
                    <a:gd name="connsiteX5" fmla="*/ 1018896 w 2562897"/>
                    <a:gd name="connsiteY5" fmla="*/ 1545465 h 2139127"/>
                    <a:gd name="connsiteX6" fmla="*/ 385922 w 2562897"/>
                    <a:gd name="connsiteY6" fmla="*/ 2139127 h 2139127"/>
                    <a:gd name="connsiteX7" fmla="*/ 524075 w 2562897"/>
                    <a:gd name="connsiteY7" fmla="*/ 1545465 h 2139127"/>
                    <a:gd name="connsiteX8" fmla="*/ 399255 w 2562897"/>
                    <a:gd name="connsiteY8" fmla="*/ 1545465 h 2139127"/>
                    <a:gd name="connsiteX9" fmla="*/ 0 w 2562897"/>
                    <a:gd name="connsiteY9" fmla="*/ 1146210 h 2139127"/>
                    <a:gd name="connsiteX10" fmla="*/ 0 w 2562897"/>
                    <a:gd name="connsiteY10" fmla="*/ 399255 h 2139127"/>
                    <a:gd name="connsiteX11" fmla="*/ 399255 w 2562897"/>
                    <a:gd name="connsiteY11" fmla="*/ 0 h 213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2562897" h="2139127">
                      <a:moveTo>
                        <a:pt x="399255" y="0"/>
                      </a:moveTo>
                      <a:lnTo>
                        <a:pt x="2163642" y="0"/>
                      </a:lnTo>
                      <a:cubicBezTo>
                        <a:pt x="2384144" y="0"/>
                        <a:pt x="2562897" y="178753"/>
                        <a:pt x="2562897" y="399255"/>
                      </a:cubicBezTo>
                      <a:lnTo>
                        <a:pt x="2562897" y="1146210"/>
                      </a:lnTo>
                      <a:cubicBezTo>
                        <a:pt x="2562897" y="1366712"/>
                        <a:pt x="2384144" y="1545465"/>
                        <a:pt x="2163642" y="1545465"/>
                      </a:cubicBezTo>
                      <a:lnTo>
                        <a:pt x="1018896" y="1545465"/>
                      </a:lnTo>
                      <a:lnTo>
                        <a:pt x="385922" y="2139127"/>
                      </a:lnTo>
                      <a:lnTo>
                        <a:pt x="524075" y="1545465"/>
                      </a:lnTo>
                      <a:lnTo>
                        <a:pt x="399255" y="1545465"/>
                      </a:lnTo>
                      <a:cubicBezTo>
                        <a:pt x="178753" y="1545465"/>
                        <a:pt x="0" y="1366712"/>
                        <a:pt x="0" y="1146210"/>
                      </a:cubicBezTo>
                      <a:lnTo>
                        <a:pt x="0" y="399255"/>
                      </a:lnTo>
                      <a:cubicBezTo>
                        <a:pt x="0" y="178753"/>
                        <a:pt x="178753" y="0"/>
                        <a:pt x="399255" y="0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 w="57150">
                  <a:noFill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en-US">
                    <a:latin typeface="+mj-lt"/>
                    <a:cs typeface="+mn-ea"/>
                    <a:sym typeface="+mn-lt"/>
                  </a:endParaRPr>
                </a:p>
              </p:txBody>
            </p:sp>
          </p:grpSp>
          <p:sp>
            <p:nvSpPr>
              <p:cNvPr id="35" name="TextBox 34"/>
              <p:cNvSpPr txBox="1"/>
              <p:nvPr/>
            </p:nvSpPr>
            <p:spPr>
              <a:xfrm>
                <a:off x="7458479" y="1974505"/>
                <a:ext cx="1406274" cy="82619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vi-VN" sz="5062" dirty="0">
                    <a:solidFill>
                      <a:schemeClr val="accent2"/>
                    </a:solidFill>
                    <a:latin typeface="+mj-lt"/>
                    <a:ea typeface="+mn-ea"/>
                    <a:cs typeface="+mn-ea"/>
                    <a:sym typeface="+mn-lt"/>
                  </a:rPr>
                  <a:t>36%</a:t>
                </a:r>
                <a:endParaRPr lang="en-US" sz="5062" dirty="0">
                  <a:solidFill>
                    <a:schemeClr val="accent2"/>
                  </a:solidFill>
                  <a:latin typeface="+mj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37" name="TextBox 36"/>
              <p:cNvSpPr txBox="1"/>
              <p:nvPr/>
            </p:nvSpPr>
            <p:spPr>
              <a:xfrm>
                <a:off x="7680543" y="1272874"/>
                <a:ext cx="518613" cy="45684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vi-VN" sz="2531" dirty="0">
                    <a:solidFill>
                      <a:schemeClr val="bg1"/>
                    </a:solidFill>
                    <a:latin typeface="+mj-lt"/>
                    <a:ea typeface="+mn-ea"/>
                    <a:cs typeface="+mn-ea"/>
                    <a:sym typeface="+mn-lt"/>
                  </a:rPr>
                  <a:t>02</a:t>
                </a:r>
                <a:endParaRPr lang="en-US" sz="2531" dirty="0">
                  <a:solidFill>
                    <a:schemeClr val="bg1"/>
                  </a:solidFill>
                  <a:latin typeface="+mj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38" name="TextBox 37"/>
              <p:cNvSpPr txBox="1"/>
              <p:nvPr/>
            </p:nvSpPr>
            <p:spPr>
              <a:xfrm>
                <a:off x="8729120" y="1398222"/>
                <a:ext cx="346857" cy="39531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vi-VN" sz="2109">
                    <a:solidFill>
                      <a:schemeClr val="bg1"/>
                    </a:solidFill>
                    <a:latin typeface="+mj-lt"/>
                    <a:ea typeface="+mn-ea"/>
                    <a:cs typeface="+mn-ea"/>
                    <a:sym typeface="+mn-lt"/>
                  </a:rPr>
                  <a:t>B</a:t>
                </a:r>
                <a:endParaRPr lang="en-US" sz="2109">
                  <a:solidFill>
                    <a:schemeClr val="bg1"/>
                  </a:solidFill>
                  <a:latin typeface="+mj-lt"/>
                  <a:ea typeface="+mn-ea"/>
                  <a:cs typeface="+mn-ea"/>
                  <a:sym typeface="+mn-lt"/>
                </a:endParaRPr>
              </a:p>
            </p:txBody>
          </p:sp>
        </p:grpSp>
      </p:grpSp>
      <p:sp>
        <p:nvSpPr>
          <p:cNvPr id="5" name="Freeform 5"/>
          <p:cNvSpPr>
            <a:spLocks noEditPoints="1"/>
          </p:cNvSpPr>
          <p:nvPr/>
        </p:nvSpPr>
        <p:spPr bwMode="auto">
          <a:xfrm>
            <a:off x="6495498" y="4784289"/>
            <a:ext cx="1147702" cy="2006366"/>
          </a:xfrm>
          <a:custGeom>
            <a:avLst/>
            <a:gdLst>
              <a:gd name="T0" fmla="*/ 155 w 517"/>
              <a:gd name="T1" fmla="*/ 143 h 903"/>
              <a:gd name="T2" fmla="*/ 124 w 517"/>
              <a:gd name="T3" fmla="*/ 204 h 903"/>
              <a:gd name="T4" fmla="*/ 201 w 517"/>
              <a:gd name="T5" fmla="*/ 294 h 903"/>
              <a:gd name="T6" fmla="*/ 231 w 517"/>
              <a:gd name="T7" fmla="*/ 290 h 903"/>
              <a:gd name="T8" fmla="*/ 332 w 517"/>
              <a:gd name="T9" fmla="*/ 287 h 903"/>
              <a:gd name="T10" fmla="*/ 403 w 517"/>
              <a:gd name="T11" fmla="*/ 143 h 903"/>
              <a:gd name="T12" fmla="*/ 362 w 517"/>
              <a:gd name="T13" fmla="*/ 94 h 903"/>
              <a:gd name="T14" fmla="*/ 360 w 517"/>
              <a:gd name="T15" fmla="*/ 61 h 903"/>
              <a:gd name="T16" fmla="*/ 374 w 517"/>
              <a:gd name="T17" fmla="*/ 10 h 903"/>
              <a:gd name="T18" fmla="*/ 461 w 517"/>
              <a:gd name="T19" fmla="*/ 11 h 903"/>
              <a:gd name="T20" fmla="*/ 467 w 517"/>
              <a:gd name="T21" fmla="*/ 118 h 903"/>
              <a:gd name="T22" fmla="*/ 486 w 517"/>
              <a:gd name="T23" fmla="*/ 155 h 903"/>
              <a:gd name="T24" fmla="*/ 488 w 517"/>
              <a:gd name="T25" fmla="*/ 533 h 903"/>
              <a:gd name="T26" fmla="*/ 448 w 517"/>
              <a:gd name="T27" fmla="*/ 818 h 903"/>
              <a:gd name="T28" fmla="*/ 408 w 517"/>
              <a:gd name="T29" fmla="*/ 896 h 903"/>
              <a:gd name="T30" fmla="*/ 329 w 517"/>
              <a:gd name="T31" fmla="*/ 861 h 903"/>
              <a:gd name="T32" fmla="*/ 294 w 517"/>
              <a:gd name="T33" fmla="*/ 831 h 903"/>
              <a:gd name="T34" fmla="*/ 361 w 517"/>
              <a:gd name="T35" fmla="*/ 805 h 903"/>
              <a:gd name="T36" fmla="*/ 331 w 517"/>
              <a:gd name="T37" fmla="*/ 527 h 903"/>
              <a:gd name="T38" fmla="*/ 324 w 517"/>
              <a:gd name="T39" fmla="*/ 343 h 903"/>
              <a:gd name="T40" fmla="*/ 259 w 517"/>
              <a:gd name="T41" fmla="*/ 326 h 903"/>
              <a:gd name="T42" fmla="*/ 226 w 517"/>
              <a:gd name="T43" fmla="*/ 351 h 903"/>
              <a:gd name="T44" fmla="*/ 192 w 517"/>
              <a:gd name="T45" fmla="*/ 328 h 903"/>
              <a:gd name="T46" fmla="*/ 204 w 517"/>
              <a:gd name="T47" fmla="*/ 483 h 903"/>
              <a:gd name="T48" fmla="*/ 211 w 517"/>
              <a:gd name="T49" fmla="*/ 658 h 903"/>
              <a:gd name="T50" fmla="*/ 257 w 517"/>
              <a:gd name="T51" fmla="*/ 835 h 903"/>
              <a:gd name="T52" fmla="*/ 192 w 517"/>
              <a:gd name="T53" fmla="*/ 829 h 903"/>
              <a:gd name="T54" fmla="*/ 99 w 517"/>
              <a:gd name="T55" fmla="*/ 538 h 903"/>
              <a:gd name="T56" fmla="*/ 84 w 517"/>
              <a:gd name="T57" fmla="*/ 722 h 903"/>
              <a:gd name="T58" fmla="*/ 104 w 517"/>
              <a:gd name="T59" fmla="*/ 824 h 903"/>
              <a:gd name="T60" fmla="*/ 39 w 517"/>
              <a:gd name="T61" fmla="*/ 763 h 903"/>
              <a:gd name="T62" fmla="*/ 33 w 517"/>
              <a:gd name="T63" fmla="*/ 425 h 903"/>
              <a:gd name="T64" fmla="*/ 49 w 517"/>
              <a:gd name="T65" fmla="*/ 360 h 903"/>
              <a:gd name="T66" fmla="*/ 47 w 517"/>
              <a:gd name="T67" fmla="*/ 204 h 903"/>
              <a:gd name="T68" fmla="*/ 54 w 517"/>
              <a:gd name="T69" fmla="*/ 153 h 903"/>
              <a:gd name="T70" fmla="*/ 82 w 517"/>
              <a:gd name="T71" fmla="*/ 91 h 903"/>
              <a:gd name="T72" fmla="*/ 128 w 517"/>
              <a:gd name="T73" fmla="*/ 87 h 903"/>
              <a:gd name="T74" fmla="*/ 152 w 517"/>
              <a:gd name="T75" fmla="*/ 288 h 903"/>
              <a:gd name="T76" fmla="*/ 90 w 517"/>
              <a:gd name="T77" fmla="*/ 297 h 903"/>
              <a:gd name="T78" fmla="*/ 165 w 517"/>
              <a:gd name="T79" fmla="*/ 296 h 903"/>
              <a:gd name="T80" fmla="*/ 155 w 517"/>
              <a:gd name="T81" fmla="*/ 380 h 903"/>
              <a:gd name="T82" fmla="*/ 163 w 517"/>
              <a:gd name="T83" fmla="*/ 447 h 903"/>
              <a:gd name="T84" fmla="*/ 171 w 517"/>
              <a:gd name="T85" fmla="*/ 346 h 903"/>
              <a:gd name="T86" fmla="*/ 140 w 517"/>
              <a:gd name="T87" fmla="*/ 391 h 903"/>
              <a:gd name="T88" fmla="*/ 46 w 517"/>
              <a:gd name="T89" fmla="*/ 399 h 903"/>
              <a:gd name="T90" fmla="*/ 469 w 517"/>
              <a:gd name="T91" fmla="*/ 126 h 903"/>
              <a:gd name="T92" fmla="*/ 407 w 517"/>
              <a:gd name="T93" fmla="*/ 230 h 903"/>
              <a:gd name="T94" fmla="*/ 363 w 517"/>
              <a:gd name="T95" fmla="*/ 427 h 903"/>
              <a:gd name="T96" fmla="*/ 402 w 517"/>
              <a:gd name="T97" fmla="*/ 282 h 903"/>
              <a:gd name="T98" fmla="*/ 400 w 517"/>
              <a:gd name="T99" fmla="*/ 505 h 903"/>
              <a:gd name="T100" fmla="*/ 502 w 517"/>
              <a:gd name="T101" fmla="*/ 265 h 903"/>
              <a:gd name="T102" fmla="*/ 390 w 517"/>
              <a:gd name="T103" fmla="*/ 563 h 903"/>
              <a:gd name="T104" fmla="*/ 458 w 517"/>
              <a:gd name="T105" fmla="*/ 549 h 9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517" h="903">
                <a:moveTo>
                  <a:pt x="124" y="78"/>
                </a:moveTo>
                <a:cubicBezTo>
                  <a:pt x="124" y="78"/>
                  <a:pt x="149" y="82"/>
                  <a:pt x="151" y="90"/>
                </a:cubicBezTo>
                <a:cubicBezTo>
                  <a:pt x="152" y="98"/>
                  <a:pt x="156" y="107"/>
                  <a:pt x="156" y="107"/>
                </a:cubicBezTo>
                <a:cubicBezTo>
                  <a:pt x="156" y="107"/>
                  <a:pt x="162" y="134"/>
                  <a:pt x="157" y="140"/>
                </a:cubicBezTo>
                <a:cubicBezTo>
                  <a:pt x="155" y="143"/>
                  <a:pt x="155" y="143"/>
                  <a:pt x="155" y="143"/>
                </a:cubicBezTo>
                <a:cubicBezTo>
                  <a:pt x="149" y="161"/>
                  <a:pt x="149" y="161"/>
                  <a:pt x="149" y="161"/>
                </a:cubicBezTo>
                <a:cubicBezTo>
                  <a:pt x="148" y="177"/>
                  <a:pt x="148" y="177"/>
                  <a:pt x="148" y="177"/>
                </a:cubicBezTo>
                <a:cubicBezTo>
                  <a:pt x="148" y="177"/>
                  <a:pt x="141" y="181"/>
                  <a:pt x="137" y="181"/>
                </a:cubicBezTo>
                <a:cubicBezTo>
                  <a:pt x="134" y="181"/>
                  <a:pt x="125" y="189"/>
                  <a:pt x="125" y="189"/>
                </a:cubicBezTo>
                <a:cubicBezTo>
                  <a:pt x="124" y="204"/>
                  <a:pt x="124" y="204"/>
                  <a:pt x="124" y="204"/>
                </a:cubicBezTo>
                <a:cubicBezTo>
                  <a:pt x="158" y="219"/>
                  <a:pt x="158" y="219"/>
                  <a:pt x="158" y="219"/>
                </a:cubicBezTo>
                <a:cubicBezTo>
                  <a:pt x="158" y="219"/>
                  <a:pt x="169" y="242"/>
                  <a:pt x="167" y="251"/>
                </a:cubicBezTo>
                <a:cubicBezTo>
                  <a:pt x="165" y="259"/>
                  <a:pt x="169" y="284"/>
                  <a:pt x="169" y="284"/>
                </a:cubicBezTo>
                <a:cubicBezTo>
                  <a:pt x="170" y="293"/>
                  <a:pt x="170" y="293"/>
                  <a:pt x="170" y="293"/>
                </a:cubicBezTo>
                <a:cubicBezTo>
                  <a:pt x="201" y="294"/>
                  <a:pt x="201" y="294"/>
                  <a:pt x="201" y="294"/>
                </a:cubicBezTo>
                <a:cubicBezTo>
                  <a:pt x="206" y="297"/>
                  <a:pt x="206" y="297"/>
                  <a:pt x="206" y="297"/>
                </a:cubicBezTo>
                <a:cubicBezTo>
                  <a:pt x="215" y="301"/>
                  <a:pt x="215" y="301"/>
                  <a:pt x="215" y="301"/>
                </a:cubicBezTo>
                <a:cubicBezTo>
                  <a:pt x="216" y="298"/>
                  <a:pt x="216" y="298"/>
                  <a:pt x="216" y="298"/>
                </a:cubicBezTo>
                <a:cubicBezTo>
                  <a:pt x="224" y="293"/>
                  <a:pt x="224" y="293"/>
                  <a:pt x="224" y="293"/>
                </a:cubicBezTo>
                <a:cubicBezTo>
                  <a:pt x="231" y="290"/>
                  <a:pt x="231" y="290"/>
                  <a:pt x="231" y="290"/>
                </a:cubicBezTo>
                <a:cubicBezTo>
                  <a:pt x="231" y="290"/>
                  <a:pt x="249" y="291"/>
                  <a:pt x="249" y="295"/>
                </a:cubicBezTo>
                <a:cubicBezTo>
                  <a:pt x="249" y="299"/>
                  <a:pt x="261" y="296"/>
                  <a:pt x="261" y="296"/>
                </a:cubicBezTo>
                <a:cubicBezTo>
                  <a:pt x="292" y="297"/>
                  <a:pt x="292" y="297"/>
                  <a:pt x="292" y="297"/>
                </a:cubicBezTo>
                <a:cubicBezTo>
                  <a:pt x="322" y="293"/>
                  <a:pt x="322" y="293"/>
                  <a:pt x="322" y="293"/>
                </a:cubicBezTo>
                <a:cubicBezTo>
                  <a:pt x="322" y="293"/>
                  <a:pt x="330" y="285"/>
                  <a:pt x="332" y="287"/>
                </a:cubicBezTo>
                <a:cubicBezTo>
                  <a:pt x="333" y="289"/>
                  <a:pt x="333" y="289"/>
                  <a:pt x="333" y="289"/>
                </a:cubicBezTo>
                <a:cubicBezTo>
                  <a:pt x="333" y="289"/>
                  <a:pt x="352" y="228"/>
                  <a:pt x="361" y="224"/>
                </a:cubicBezTo>
                <a:cubicBezTo>
                  <a:pt x="369" y="220"/>
                  <a:pt x="375" y="196"/>
                  <a:pt x="375" y="196"/>
                </a:cubicBezTo>
                <a:cubicBezTo>
                  <a:pt x="375" y="196"/>
                  <a:pt x="390" y="152"/>
                  <a:pt x="395" y="151"/>
                </a:cubicBezTo>
                <a:cubicBezTo>
                  <a:pt x="400" y="149"/>
                  <a:pt x="403" y="143"/>
                  <a:pt x="403" y="143"/>
                </a:cubicBezTo>
                <a:cubicBezTo>
                  <a:pt x="398" y="134"/>
                  <a:pt x="398" y="134"/>
                  <a:pt x="398" y="134"/>
                </a:cubicBezTo>
                <a:cubicBezTo>
                  <a:pt x="398" y="134"/>
                  <a:pt x="360" y="131"/>
                  <a:pt x="360" y="128"/>
                </a:cubicBezTo>
                <a:cubicBezTo>
                  <a:pt x="360" y="124"/>
                  <a:pt x="363" y="114"/>
                  <a:pt x="363" y="114"/>
                </a:cubicBezTo>
                <a:cubicBezTo>
                  <a:pt x="360" y="106"/>
                  <a:pt x="360" y="106"/>
                  <a:pt x="360" y="106"/>
                </a:cubicBezTo>
                <a:cubicBezTo>
                  <a:pt x="362" y="94"/>
                  <a:pt x="362" y="94"/>
                  <a:pt x="362" y="94"/>
                </a:cubicBezTo>
                <a:cubicBezTo>
                  <a:pt x="357" y="92"/>
                  <a:pt x="357" y="92"/>
                  <a:pt x="357" y="92"/>
                </a:cubicBezTo>
                <a:cubicBezTo>
                  <a:pt x="354" y="87"/>
                  <a:pt x="354" y="87"/>
                  <a:pt x="354" y="87"/>
                </a:cubicBezTo>
                <a:cubicBezTo>
                  <a:pt x="364" y="74"/>
                  <a:pt x="364" y="74"/>
                  <a:pt x="364" y="74"/>
                </a:cubicBezTo>
                <a:cubicBezTo>
                  <a:pt x="365" y="69"/>
                  <a:pt x="365" y="69"/>
                  <a:pt x="365" y="69"/>
                </a:cubicBezTo>
                <a:cubicBezTo>
                  <a:pt x="360" y="61"/>
                  <a:pt x="360" y="61"/>
                  <a:pt x="360" y="61"/>
                </a:cubicBezTo>
                <a:cubicBezTo>
                  <a:pt x="366" y="50"/>
                  <a:pt x="366" y="50"/>
                  <a:pt x="366" y="50"/>
                </a:cubicBezTo>
                <a:cubicBezTo>
                  <a:pt x="366" y="50"/>
                  <a:pt x="368" y="37"/>
                  <a:pt x="371" y="37"/>
                </a:cubicBezTo>
                <a:cubicBezTo>
                  <a:pt x="373" y="36"/>
                  <a:pt x="366" y="27"/>
                  <a:pt x="366" y="27"/>
                </a:cubicBezTo>
                <a:cubicBezTo>
                  <a:pt x="367" y="14"/>
                  <a:pt x="367" y="14"/>
                  <a:pt x="367" y="14"/>
                </a:cubicBezTo>
                <a:cubicBezTo>
                  <a:pt x="374" y="10"/>
                  <a:pt x="374" y="10"/>
                  <a:pt x="374" y="10"/>
                </a:cubicBezTo>
                <a:cubicBezTo>
                  <a:pt x="374" y="10"/>
                  <a:pt x="375" y="11"/>
                  <a:pt x="381" y="10"/>
                </a:cubicBezTo>
                <a:cubicBezTo>
                  <a:pt x="387" y="10"/>
                  <a:pt x="387" y="10"/>
                  <a:pt x="387" y="10"/>
                </a:cubicBezTo>
                <a:cubicBezTo>
                  <a:pt x="387" y="10"/>
                  <a:pt x="422" y="0"/>
                  <a:pt x="435" y="2"/>
                </a:cubicBezTo>
                <a:cubicBezTo>
                  <a:pt x="447" y="3"/>
                  <a:pt x="447" y="3"/>
                  <a:pt x="447" y="3"/>
                </a:cubicBezTo>
                <a:cubicBezTo>
                  <a:pt x="447" y="3"/>
                  <a:pt x="461" y="8"/>
                  <a:pt x="461" y="11"/>
                </a:cubicBezTo>
                <a:cubicBezTo>
                  <a:pt x="461" y="14"/>
                  <a:pt x="480" y="34"/>
                  <a:pt x="480" y="37"/>
                </a:cubicBezTo>
                <a:cubicBezTo>
                  <a:pt x="480" y="39"/>
                  <a:pt x="483" y="63"/>
                  <a:pt x="479" y="69"/>
                </a:cubicBezTo>
                <a:cubicBezTo>
                  <a:pt x="475" y="75"/>
                  <a:pt x="470" y="93"/>
                  <a:pt x="470" y="93"/>
                </a:cubicBezTo>
                <a:cubicBezTo>
                  <a:pt x="465" y="112"/>
                  <a:pt x="465" y="112"/>
                  <a:pt x="465" y="112"/>
                </a:cubicBezTo>
                <a:cubicBezTo>
                  <a:pt x="467" y="118"/>
                  <a:pt x="467" y="118"/>
                  <a:pt x="467" y="118"/>
                </a:cubicBezTo>
                <a:cubicBezTo>
                  <a:pt x="471" y="115"/>
                  <a:pt x="471" y="115"/>
                  <a:pt x="471" y="115"/>
                </a:cubicBezTo>
                <a:cubicBezTo>
                  <a:pt x="474" y="124"/>
                  <a:pt x="474" y="124"/>
                  <a:pt x="474" y="124"/>
                </a:cubicBezTo>
                <a:cubicBezTo>
                  <a:pt x="478" y="125"/>
                  <a:pt x="478" y="125"/>
                  <a:pt x="478" y="125"/>
                </a:cubicBezTo>
                <a:cubicBezTo>
                  <a:pt x="479" y="139"/>
                  <a:pt x="479" y="139"/>
                  <a:pt x="479" y="139"/>
                </a:cubicBezTo>
                <a:cubicBezTo>
                  <a:pt x="486" y="155"/>
                  <a:pt x="486" y="155"/>
                  <a:pt x="486" y="155"/>
                </a:cubicBezTo>
                <a:cubicBezTo>
                  <a:pt x="486" y="155"/>
                  <a:pt x="509" y="177"/>
                  <a:pt x="509" y="193"/>
                </a:cubicBezTo>
                <a:cubicBezTo>
                  <a:pt x="509" y="210"/>
                  <a:pt x="516" y="205"/>
                  <a:pt x="515" y="216"/>
                </a:cubicBezTo>
                <a:cubicBezTo>
                  <a:pt x="514" y="226"/>
                  <a:pt x="517" y="244"/>
                  <a:pt x="514" y="257"/>
                </a:cubicBezTo>
                <a:cubicBezTo>
                  <a:pt x="510" y="269"/>
                  <a:pt x="503" y="315"/>
                  <a:pt x="503" y="315"/>
                </a:cubicBezTo>
                <a:cubicBezTo>
                  <a:pt x="488" y="533"/>
                  <a:pt x="488" y="533"/>
                  <a:pt x="488" y="533"/>
                </a:cubicBezTo>
                <a:cubicBezTo>
                  <a:pt x="474" y="544"/>
                  <a:pt x="474" y="544"/>
                  <a:pt x="474" y="544"/>
                </a:cubicBezTo>
                <a:cubicBezTo>
                  <a:pt x="462" y="583"/>
                  <a:pt x="462" y="583"/>
                  <a:pt x="462" y="583"/>
                </a:cubicBezTo>
                <a:cubicBezTo>
                  <a:pt x="462" y="583"/>
                  <a:pt x="459" y="662"/>
                  <a:pt x="453" y="676"/>
                </a:cubicBezTo>
                <a:cubicBezTo>
                  <a:pt x="447" y="691"/>
                  <a:pt x="455" y="727"/>
                  <a:pt x="455" y="733"/>
                </a:cubicBezTo>
                <a:cubicBezTo>
                  <a:pt x="455" y="740"/>
                  <a:pt x="448" y="818"/>
                  <a:pt x="448" y="818"/>
                </a:cubicBezTo>
                <a:cubicBezTo>
                  <a:pt x="457" y="836"/>
                  <a:pt x="457" y="836"/>
                  <a:pt x="457" y="836"/>
                </a:cubicBezTo>
                <a:cubicBezTo>
                  <a:pt x="453" y="872"/>
                  <a:pt x="453" y="872"/>
                  <a:pt x="453" y="872"/>
                </a:cubicBezTo>
                <a:cubicBezTo>
                  <a:pt x="455" y="883"/>
                  <a:pt x="455" y="883"/>
                  <a:pt x="455" y="883"/>
                </a:cubicBezTo>
                <a:cubicBezTo>
                  <a:pt x="455" y="883"/>
                  <a:pt x="443" y="893"/>
                  <a:pt x="441" y="893"/>
                </a:cubicBezTo>
                <a:cubicBezTo>
                  <a:pt x="439" y="893"/>
                  <a:pt x="418" y="897"/>
                  <a:pt x="408" y="896"/>
                </a:cubicBezTo>
                <a:cubicBezTo>
                  <a:pt x="399" y="894"/>
                  <a:pt x="392" y="897"/>
                  <a:pt x="392" y="897"/>
                </a:cubicBezTo>
                <a:cubicBezTo>
                  <a:pt x="392" y="897"/>
                  <a:pt x="334" y="903"/>
                  <a:pt x="317" y="895"/>
                </a:cubicBezTo>
                <a:cubicBezTo>
                  <a:pt x="300" y="887"/>
                  <a:pt x="302" y="877"/>
                  <a:pt x="302" y="877"/>
                </a:cubicBezTo>
                <a:cubicBezTo>
                  <a:pt x="308" y="866"/>
                  <a:pt x="308" y="866"/>
                  <a:pt x="308" y="866"/>
                </a:cubicBezTo>
                <a:cubicBezTo>
                  <a:pt x="308" y="866"/>
                  <a:pt x="327" y="861"/>
                  <a:pt x="329" y="861"/>
                </a:cubicBezTo>
                <a:cubicBezTo>
                  <a:pt x="331" y="861"/>
                  <a:pt x="348" y="858"/>
                  <a:pt x="348" y="858"/>
                </a:cubicBezTo>
                <a:cubicBezTo>
                  <a:pt x="358" y="851"/>
                  <a:pt x="358" y="851"/>
                  <a:pt x="358" y="851"/>
                </a:cubicBezTo>
                <a:cubicBezTo>
                  <a:pt x="358" y="851"/>
                  <a:pt x="328" y="854"/>
                  <a:pt x="320" y="852"/>
                </a:cubicBezTo>
                <a:cubicBezTo>
                  <a:pt x="312" y="850"/>
                  <a:pt x="296" y="845"/>
                  <a:pt x="296" y="845"/>
                </a:cubicBezTo>
                <a:cubicBezTo>
                  <a:pt x="294" y="831"/>
                  <a:pt x="294" y="831"/>
                  <a:pt x="294" y="831"/>
                </a:cubicBezTo>
                <a:cubicBezTo>
                  <a:pt x="294" y="831"/>
                  <a:pt x="302" y="819"/>
                  <a:pt x="307" y="818"/>
                </a:cubicBezTo>
                <a:cubicBezTo>
                  <a:pt x="312" y="817"/>
                  <a:pt x="312" y="817"/>
                  <a:pt x="312" y="817"/>
                </a:cubicBezTo>
                <a:cubicBezTo>
                  <a:pt x="334" y="821"/>
                  <a:pt x="334" y="821"/>
                  <a:pt x="334" y="821"/>
                </a:cubicBezTo>
                <a:cubicBezTo>
                  <a:pt x="349" y="815"/>
                  <a:pt x="349" y="815"/>
                  <a:pt x="349" y="815"/>
                </a:cubicBezTo>
                <a:cubicBezTo>
                  <a:pt x="361" y="805"/>
                  <a:pt x="361" y="805"/>
                  <a:pt x="361" y="805"/>
                </a:cubicBezTo>
                <a:cubicBezTo>
                  <a:pt x="361" y="805"/>
                  <a:pt x="361" y="803"/>
                  <a:pt x="357" y="797"/>
                </a:cubicBezTo>
                <a:cubicBezTo>
                  <a:pt x="353" y="790"/>
                  <a:pt x="354" y="764"/>
                  <a:pt x="354" y="764"/>
                </a:cubicBezTo>
                <a:cubicBezTo>
                  <a:pt x="345" y="695"/>
                  <a:pt x="345" y="695"/>
                  <a:pt x="345" y="695"/>
                </a:cubicBezTo>
                <a:cubicBezTo>
                  <a:pt x="339" y="621"/>
                  <a:pt x="339" y="621"/>
                  <a:pt x="339" y="621"/>
                </a:cubicBezTo>
                <a:cubicBezTo>
                  <a:pt x="331" y="527"/>
                  <a:pt x="331" y="527"/>
                  <a:pt x="331" y="527"/>
                </a:cubicBezTo>
                <a:cubicBezTo>
                  <a:pt x="331" y="527"/>
                  <a:pt x="310" y="517"/>
                  <a:pt x="308" y="512"/>
                </a:cubicBezTo>
                <a:cubicBezTo>
                  <a:pt x="307" y="507"/>
                  <a:pt x="307" y="507"/>
                  <a:pt x="307" y="507"/>
                </a:cubicBezTo>
                <a:cubicBezTo>
                  <a:pt x="305" y="491"/>
                  <a:pt x="305" y="491"/>
                  <a:pt x="305" y="491"/>
                </a:cubicBezTo>
                <a:cubicBezTo>
                  <a:pt x="305" y="491"/>
                  <a:pt x="316" y="407"/>
                  <a:pt x="318" y="396"/>
                </a:cubicBezTo>
                <a:cubicBezTo>
                  <a:pt x="320" y="385"/>
                  <a:pt x="324" y="343"/>
                  <a:pt x="324" y="343"/>
                </a:cubicBezTo>
                <a:cubicBezTo>
                  <a:pt x="316" y="341"/>
                  <a:pt x="316" y="341"/>
                  <a:pt x="316" y="341"/>
                </a:cubicBezTo>
                <a:cubicBezTo>
                  <a:pt x="261" y="350"/>
                  <a:pt x="261" y="350"/>
                  <a:pt x="261" y="350"/>
                </a:cubicBezTo>
                <a:cubicBezTo>
                  <a:pt x="260" y="336"/>
                  <a:pt x="260" y="336"/>
                  <a:pt x="260" y="336"/>
                </a:cubicBezTo>
                <a:cubicBezTo>
                  <a:pt x="265" y="327"/>
                  <a:pt x="265" y="327"/>
                  <a:pt x="265" y="327"/>
                </a:cubicBezTo>
                <a:cubicBezTo>
                  <a:pt x="259" y="326"/>
                  <a:pt x="259" y="326"/>
                  <a:pt x="259" y="326"/>
                </a:cubicBezTo>
                <a:cubicBezTo>
                  <a:pt x="252" y="336"/>
                  <a:pt x="252" y="336"/>
                  <a:pt x="252" y="336"/>
                </a:cubicBezTo>
                <a:cubicBezTo>
                  <a:pt x="252" y="336"/>
                  <a:pt x="251" y="348"/>
                  <a:pt x="245" y="348"/>
                </a:cubicBezTo>
                <a:cubicBezTo>
                  <a:pt x="240" y="348"/>
                  <a:pt x="240" y="348"/>
                  <a:pt x="240" y="348"/>
                </a:cubicBezTo>
                <a:cubicBezTo>
                  <a:pt x="232" y="349"/>
                  <a:pt x="232" y="349"/>
                  <a:pt x="232" y="349"/>
                </a:cubicBezTo>
                <a:cubicBezTo>
                  <a:pt x="226" y="351"/>
                  <a:pt x="226" y="351"/>
                  <a:pt x="226" y="351"/>
                </a:cubicBezTo>
                <a:cubicBezTo>
                  <a:pt x="216" y="342"/>
                  <a:pt x="216" y="342"/>
                  <a:pt x="216" y="342"/>
                </a:cubicBezTo>
                <a:cubicBezTo>
                  <a:pt x="210" y="340"/>
                  <a:pt x="210" y="340"/>
                  <a:pt x="210" y="340"/>
                </a:cubicBezTo>
                <a:cubicBezTo>
                  <a:pt x="206" y="336"/>
                  <a:pt x="206" y="336"/>
                  <a:pt x="206" y="336"/>
                </a:cubicBezTo>
                <a:cubicBezTo>
                  <a:pt x="206" y="336"/>
                  <a:pt x="200" y="338"/>
                  <a:pt x="200" y="332"/>
                </a:cubicBezTo>
                <a:cubicBezTo>
                  <a:pt x="201" y="326"/>
                  <a:pt x="192" y="328"/>
                  <a:pt x="192" y="328"/>
                </a:cubicBezTo>
                <a:cubicBezTo>
                  <a:pt x="181" y="339"/>
                  <a:pt x="181" y="339"/>
                  <a:pt x="181" y="339"/>
                </a:cubicBezTo>
                <a:cubicBezTo>
                  <a:pt x="181" y="339"/>
                  <a:pt x="180" y="365"/>
                  <a:pt x="180" y="363"/>
                </a:cubicBezTo>
                <a:cubicBezTo>
                  <a:pt x="181" y="360"/>
                  <a:pt x="187" y="418"/>
                  <a:pt x="189" y="419"/>
                </a:cubicBezTo>
                <a:cubicBezTo>
                  <a:pt x="191" y="420"/>
                  <a:pt x="201" y="462"/>
                  <a:pt x="201" y="462"/>
                </a:cubicBezTo>
                <a:cubicBezTo>
                  <a:pt x="204" y="483"/>
                  <a:pt x="204" y="483"/>
                  <a:pt x="204" y="483"/>
                </a:cubicBezTo>
                <a:cubicBezTo>
                  <a:pt x="210" y="495"/>
                  <a:pt x="210" y="495"/>
                  <a:pt x="210" y="495"/>
                </a:cubicBezTo>
                <a:cubicBezTo>
                  <a:pt x="210" y="495"/>
                  <a:pt x="211" y="511"/>
                  <a:pt x="204" y="513"/>
                </a:cubicBezTo>
                <a:cubicBezTo>
                  <a:pt x="198" y="516"/>
                  <a:pt x="192" y="517"/>
                  <a:pt x="192" y="517"/>
                </a:cubicBezTo>
                <a:cubicBezTo>
                  <a:pt x="192" y="517"/>
                  <a:pt x="202" y="586"/>
                  <a:pt x="203" y="593"/>
                </a:cubicBezTo>
                <a:cubicBezTo>
                  <a:pt x="204" y="599"/>
                  <a:pt x="211" y="658"/>
                  <a:pt x="211" y="658"/>
                </a:cubicBezTo>
                <a:cubicBezTo>
                  <a:pt x="233" y="762"/>
                  <a:pt x="233" y="762"/>
                  <a:pt x="233" y="762"/>
                </a:cubicBezTo>
                <a:cubicBezTo>
                  <a:pt x="233" y="762"/>
                  <a:pt x="253" y="817"/>
                  <a:pt x="256" y="818"/>
                </a:cubicBezTo>
                <a:cubicBezTo>
                  <a:pt x="259" y="819"/>
                  <a:pt x="285" y="829"/>
                  <a:pt x="281" y="832"/>
                </a:cubicBezTo>
                <a:cubicBezTo>
                  <a:pt x="276" y="835"/>
                  <a:pt x="276" y="835"/>
                  <a:pt x="276" y="835"/>
                </a:cubicBezTo>
                <a:cubicBezTo>
                  <a:pt x="276" y="835"/>
                  <a:pt x="263" y="835"/>
                  <a:pt x="257" y="835"/>
                </a:cubicBezTo>
                <a:cubicBezTo>
                  <a:pt x="251" y="835"/>
                  <a:pt x="243" y="835"/>
                  <a:pt x="243" y="835"/>
                </a:cubicBezTo>
                <a:cubicBezTo>
                  <a:pt x="243" y="835"/>
                  <a:pt x="232" y="835"/>
                  <a:pt x="229" y="835"/>
                </a:cubicBezTo>
                <a:cubicBezTo>
                  <a:pt x="227" y="835"/>
                  <a:pt x="218" y="833"/>
                  <a:pt x="218" y="833"/>
                </a:cubicBezTo>
                <a:cubicBezTo>
                  <a:pt x="199" y="835"/>
                  <a:pt x="199" y="835"/>
                  <a:pt x="199" y="835"/>
                </a:cubicBezTo>
                <a:cubicBezTo>
                  <a:pt x="192" y="829"/>
                  <a:pt x="192" y="829"/>
                  <a:pt x="192" y="829"/>
                </a:cubicBezTo>
                <a:cubicBezTo>
                  <a:pt x="192" y="829"/>
                  <a:pt x="178" y="793"/>
                  <a:pt x="174" y="789"/>
                </a:cubicBezTo>
                <a:cubicBezTo>
                  <a:pt x="171" y="785"/>
                  <a:pt x="165" y="761"/>
                  <a:pt x="166" y="748"/>
                </a:cubicBezTo>
                <a:cubicBezTo>
                  <a:pt x="167" y="735"/>
                  <a:pt x="150" y="617"/>
                  <a:pt x="149" y="611"/>
                </a:cubicBezTo>
                <a:cubicBezTo>
                  <a:pt x="149" y="605"/>
                  <a:pt x="110" y="526"/>
                  <a:pt x="110" y="526"/>
                </a:cubicBezTo>
                <a:cubicBezTo>
                  <a:pt x="110" y="526"/>
                  <a:pt x="100" y="530"/>
                  <a:pt x="99" y="538"/>
                </a:cubicBezTo>
                <a:cubicBezTo>
                  <a:pt x="98" y="546"/>
                  <a:pt x="102" y="607"/>
                  <a:pt x="95" y="615"/>
                </a:cubicBezTo>
                <a:cubicBezTo>
                  <a:pt x="88" y="623"/>
                  <a:pt x="88" y="623"/>
                  <a:pt x="88" y="623"/>
                </a:cubicBezTo>
                <a:cubicBezTo>
                  <a:pt x="88" y="623"/>
                  <a:pt x="88" y="623"/>
                  <a:pt x="88" y="623"/>
                </a:cubicBezTo>
                <a:cubicBezTo>
                  <a:pt x="88" y="635"/>
                  <a:pt x="88" y="635"/>
                  <a:pt x="88" y="635"/>
                </a:cubicBezTo>
                <a:cubicBezTo>
                  <a:pt x="88" y="635"/>
                  <a:pt x="84" y="720"/>
                  <a:pt x="84" y="722"/>
                </a:cubicBezTo>
                <a:cubicBezTo>
                  <a:pt x="83" y="724"/>
                  <a:pt x="100" y="777"/>
                  <a:pt x="100" y="782"/>
                </a:cubicBezTo>
                <a:cubicBezTo>
                  <a:pt x="100" y="786"/>
                  <a:pt x="100" y="786"/>
                  <a:pt x="100" y="786"/>
                </a:cubicBezTo>
                <a:cubicBezTo>
                  <a:pt x="110" y="805"/>
                  <a:pt x="110" y="805"/>
                  <a:pt x="110" y="805"/>
                </a:cubicBezTo>
                <a:cubicBezTo>
                  <a:pt x="110" y="805"/>
                  <a:pt x="113" y="812"/>
                  <a:pt x="108" y="818"/>
                </a:cubicBezTo>
                <a:cubicBezTo>
                  <a:pt x="104" y="824"/>
                  <a:pt x="104" y="824"/>
                  <a:pt x="104" y="824"/>
                </a:cubicBezTo>
                <a:cubicBezTo>
                  <a:pt x="103" y="838"/>
                  <a:pt x="103" y="838"/>
                  <a:pt x="103" y="838"/>
                </a:cubicBezTo>
                <a:cubicBezTo>
                  <a:pt x="103" y="838"/>
                  <a:pt x="105" y="852"/>
                  <a:pt x="86" y="837"/>
                </a:cubicBezTo>
                <a:cubicBezTo>
                  <a:pt x="68" y="823"/>
                  <a:pt x="54" y="825"/>
                  <a:pt x="54" y="825"/>
                </a:cubicBezTo>
                <a:cubicBezTo>
                  <a:pt x="54" y="825"/>
                  <a:pt x="47" y="823"/>
                  <a:pt x="41" y="810"/>
                </a:cubicBezTo>
                <a:cubicBezTo>
                  <a:pt x="34" y="798"/>
                  <a:pt x="39" y="763"/>
                  <a:pt x="39" y="763"/>
                </a:cubicBezTo>
                <a:cubicBezTo>
                  <a:pt x="39" y="652"/>
                  <a:pt x="39" y="652"/>
                  <a:pt x="39" y="652"/>
                </a:cubicBezTo>
                <a:cubicBezTo>
                  <a:pt x="39" y="652"/>
                  <a:pt x="39" y="612"/>
                  <a:pt x="43" y="596"/>
                </a:cubicBezTo>
                <a:cubicBezTo>
                  <a:pt x="48" y="580"/>
                  <a:pt x="39" y="555"/>
                  <a:pt x="39" y="555"/>
                </a:cubicBezTo>
                <a:cubicBezTo>
                  <a:pt x="31" y="531"/>
                  <a:pt x="31" y="531"/>
                  <a:pt x="31" y="531"/>
                </a:cubicBezTo>
                <a:cubicBezTo>
                  <a:pt x="31" y="531"/>
                  <a:pt x="2" y="469"/>
                  <a:pt x="33" y="425"/>
                </a:cubicBezTo>
                <a:cubicBezTo>
                  <a:pt x="33" y="425"/>
                  <a:pt x="41" y="405"/>
                  <a:pt x="41" y="403"/>
                </a:cubicBezTo>
                <a:cubicBezTo>
                  <a:pt x="41" y="400"/>
                  <a:pt x="41" y="388"/>
                  <a:pt x="37" y="387"/>
                </a:cubicBezTo>
                <a:cubicBezTo>
                  <a:pt x="34" y="387"/>
                  <a:pt x="34" y="387"/>
                  <a:pt x="34" y="387"/>
                </a:cubicBezTo>
                <a:cubicBezTo>
                  <a:pt x="34" y="387"/>
                  <a:pt x="27" y="383"/>
                  <a:pt x="38" y="371"/>
                </a:cubicBezTo>
                <a:cubicBezTo>
                  <a:pt x="49" y="360"/>
                  <a:pt x="49" y="360"/>
                  <a:pt x="49" y="360"/>
                </a:cubicBezTo>
                <a:cubicBezTo>
                  <a:pt x="49" y="360"/>
                  <a:pt x="55" y="338"/>
                  <a:pt x="51" y="333"/>
                </a:cubicBezTo>
                <a:cubicBezTo>
                  <a:pt x="46" y="328"/>
                  <a:pt x="46" y="328"/>
                  <a:pt x="46" y="328"/>
                </a:cubicBezTo>
                <a:cubicBezTo>
                  <a:pt x="28" y="278"/>
                  <a:pt x="28" y="278"/>
                  <a:pt x="28" y="278"/>
                </a:cubicBezTo>
                <a:cubicBezTo>
                  <a:pt x="28" y="278"/>
                  <a:pt x="0" y="230"/>
                  <a:pt x="23" y="211"/>
                </a:cubicBezTo>
                <a:cubicBezTo>
                  <a:pt x="23" y="211"/>
                  <a:pt x="45" y="208"/>
                  <a:pt x="47" y="204"/>
                </a:cubicBezTo>
                <a:cubicBezTo>
                  <a:pt x="48" y="200"/>
                  <a:pt x="59" y="195"/>
                  <a:pt x="59" y="195"/>
                </a:cubicBezTo>
                <a:cubicBezTo>
                  <a:pt x="53" y="191"/>
                  <a:pt x="53" y="191"/>
                  <a:pt x="53" y="191"/>
                </a:cubicBezTo>
                <a:cubicBezTo>
                  <a:pt x="53" y="191"/>
                  <a:pt x="53" y="189"/>
                  <a:pt x="55" y="180"/>
                </a:cubicBezTo>
                <a:cubicBezTo>
                  <a:pt x="58" y="171"/>
                  <a:pt x="58" y="171"/>
                  <a:pt x="58" y="171"/>
                </a:cubicBezTo>
                <a:cubicBezTo>
                  <a:pt x="58" y="171"/>
                  <a:pt x="56" y="163"/>
                  <a:pt x="54" y="153"/>
                </a:cubicBezTo>
                <a:cubicBezTo>
                  <a:pt x="54" y="153"/>
                  <a:pt x="55" y="151"/>
                  <a:pt x="58" y="141"/>
                </a:cubicBezTo>
                <a:cubicBezTo>
                  <a:pt x="61" y="132"/>
                  <a:pt x="62" y="129"/>
                  <a:pt x="61" y="123"/>
                </a:cubicBezTo>
                <a:cubicBezTo>
                  <a:pt x="61" y="117"/>
                  <a:pt x="61" y="117"/>
                  <a:pt x="61" y="117"/>
                </a:cubicBezTo>
                <a:cubicBezTo>
                  <a:pt x="61" y="117"/>
                  <a:pt x="64" y="92"/>
                  <a:pt x="73" y="92"/>
                </a:cubicBezTo>
                <a:cubicBezTo>
                  <a:pt x="82" y="91"/>
                  <a:pt x="82" y="91"/>
                  <a:pt x="82" y="91"/>
                </a:cubicBezTo>
                <a:cubicBezTo>
                  <a:pt x="82" y="91"/>
                  <a:pt x="82" y="77"/>
                  <a:pt x="94" y="77"/>
                </a:cubicBezTo>
                <a:cubicBezTo>
                  <a:pt x="107" y="77"/>
                  <a:pt x="107" y="77"/>
                  <a:pt x="107" y="77"/>
                </a:cubicBezTo>
                <a:cubicBezTo>
                  <a:pt x="107" y="77"/>
                  <a:pt x="120" y="69"/>
                  <a:pt x="124" y="78"/>
                </a:cubicBezTo>
                <a:close/>
                <a:moveTo>
                  <a:pt x="128" y="87"/>
                </a:moveTo>
                <a:cubicBezTo>
                  <a:pt x="128" y="87"/>
                  <a:pt x="128" y="87"/>
                  <a:pt x="128" y="87"/>
                </a:cubicBezTo>
                <a:moveTo>
                  <a:pt x="138" y="248"/>
                </a:moveTo>
                <a:cubicBezTo>
                  <a:pt x="138" y="248"/>
                  <a:pt x="138" y="248"/>
                  <a:pt x="135" y="256"/>
                </a:cubicBezTo>
                <a:cubicBezTo>
                  <a:pt x="133" y="264"/>
                  <a:pt x="111" y="240"/>
                  <a:pt x="111" y="240"/>
                </a:cubicBezTo>
                <a:cubicBezTo>
                  <a:pt x="149" y="291"/>
                  <a:pt x="149" y="291"/>
                  <a:pt x="149" y="291"/>
                </a:cubicBezTo>
                <a:cubicBezTo>
                  <a:pt x="152" y="288"/>
                  <a:pt x="152" y="288"/>
                  <a:pt x="152" y="288"/>
                </a:cubicBezTo>
                <a:cubicBezTo>
                  <a:pt x="152" y="288"/>
                  <a:pt x="152" y="288"/>
                  <a:pt x="153" y="283"/>
                </a:cubicBezTo>
                <a:cubicBezTo>
                  <a:pt x="153" y="279"/>
                  <a:pt x="130" y="216"/>
                  <a:pt x="130" y="216"/>
                </a:cubicBezTo>
                <a:lnTo>
                  <a:pt x="138" y="248"/>
                </a:lnTo>
                <a:close/>
                <a:moveTo>
                  <a:pt x="63" y="244"/>
                </a:moveTo>
                <a:cubicBezTo>
                  <a:pt x="63" y="244"/>
                  <a:pt x="90" y="289"/>
                  <a:pt x="90" y="297"/>
                </a:cubicBezTo>
                <a:cubicBezTo>
                  <a:pt x="90" y="306"/>
                  <a:pt x="92" y="308"/>
                  <a:pt x="92" y="308"/>
                </a:cubicBezTo>
                <a:cubicBezTo>
                  <a:pt x="92" y="308"/>
                  <a:pt x="104" y="312"/>
                  <a:pt x="112" y="311"/>
                </a:cubicBezTo>
                <a:cubicBezTo>
                  <a:pt x="120" y="310"/>
                  <a:pt x="120" y="310"/>
                  <a:pt x="120" y="310"/>
                </a:cubicBezTo>
                <a:cubicBezTo>
                  <a:pt x="144" y="303"/>
                  <a:pt x="144" y="303"/>
                  <a:pt x="144" y="303"/>
                </a:cubicBezTo>
                <a:cubicBezTo>
                  <a:pt x="165" y="296"/>
                  <a:pt x="165" y="296"/>
                  <a:pt x="165" y="296"/>
                </a:cubicBezTo>
                <a:cubicBezTo>
                  <a:pt x="165" y="296"/>
                  <a:pt x="110" y="308"/>
                  <a:pt x="102" y="303"/>
                </a:cubicBezTo>
                <a:cubicBezTo>
                  <a:pt x="94" y="297"/>
                  <a:pt x="87" y="276"/>
                  <a:pt x="87" y="276"/>
                </a:cubicBezTo>
                <a:cubicBezTo>
                  <a:pt x="87" y="276"/>
                  <a:pt x="68" y="244"/>
                  <a:pt x="63" y="244"/>
                </a:cubicBezTo>
                <a:close/>
                <a:moveTo>
                  <a:pt x="155" y="372"/>
                </a:moveTo>
                <a:cubicBezTo>
                  <a:pt x="155" y="372"/>
                  <a:pt x="155" y="372"/>
                  <a:pt x="155" y="380"/>
                </a:cubicBezTo>
                <a:cubicBezTo>
                  <a:pt x="155" y="388"/>
                  <a:pt x="153" y="401"/>
                  <a:pt x="153" y="401"/>
                </a:cubicBezTo>
                <a:cubicBezTo>
                  <a:pt x="146" y="400"/>
                  <a:pt x="146" y="400"/>
                  <a:pt x="146" y="400"/>
                </a:cubicBezTo>
                <a:cubicBezTo>
                  <a:pt x="150" y="420"/>
                  <a:pt x="150" y="420"/>
                  <a:pt x="150" y="420"/>
                </a:cubicBezTo>
                <a:cubicBezTo>
                  <a:pt x="158" y="440"/>
                  <a:pt x="158" y="440"/>
                  <a:pt x="158" y="440"/>
                </a:cubicBezTo>
                <a:cubicBezTo>
                  <a:pt x="158" y="440"/>
                  <a:pt x="158" y="440"/>
                  <a:pt x="163" y="447"/>
                </a:cubicBezTo>
                <a:cubicBezTo>
                  <a:pt x="169" y="454"/>
                  <a:pt x="186" y="504"/>
                  <a:pt x="186" y="504"/>
                </a:cubicBezTo>
                <a:cubicBezTo>
                  <a:pt x="186" y="504"/>
                  <a:pt x="178" y="447"/>
                  <a:pt x="167" y="433"/>
                </a:cubicBezTo>
                <a:cubicBezTo>
                  <a:pt x="155" y="419"/>
                  <a:pt x="161" y="348"/>
                  <a:pt x="161" y="348"/>
                </a:cubicBezTo>
                <a:cubicBezTo>
                  <a:pt x="151" y="349"/>
                  <a:pt x="155" y="372"/>
                  <a:pt x="155" y="372"/>
                </a:cubicBezTo>
                <a:close/>
                <a:moveTo>
                  <a:pt x="171" y="346"/>
                </a:moveTo>
                <a:cubicBezTo>
                  <a:pt x="171" y="346"/>
                  <a:pt x="171" y="346"/>
                  <a:pt x="171" y="346"/>
                </a:cubicBezTo>
                <a:moveTo>
                  <a:pt x="46" y="399"/>
                </a:moveTo>
                <a:cubicBezTo>
                  <a:pt x="45" y="402"/>
                  <a:pt x="92" y="409"/>
                  <a:pt x="95" y="409"/>
                </a:cubicBezTo>
                <a:cubicBezTo>
                  <a:pt x="108" y="407"/>
                  <a:pt x="108" y="407"/>
                  <a:pt x="108" y="407"/>
                </a:cubicBezTo>
                <a:cubicBezTo>
                  <a:pt x="108" y="407"/>
                  <a:pt x="137" y="407"/>
                  <a:pt x="140" y="391"/>
                </a:cubicBezTo>
                <a:cubicBezTo>
                  <a:pt x="143" y="376"/>
                  <a:pt x="143" y="376"/>
                  <a:pt x="143" y="376"/>
                </a:cubicBezTo>
                <a:cubicBezTo>
                  <a:pt x="137" y="385"/>
                  <a:pt x="128" y="394"/>
                  <a:pt x="118" y="397"/>
                </a:cubicBezTo>
                <a:cubicBezTo>
                  <a:pt x="104" y="402"/>
                  <a:pt x="88" y="397"/>
                  <a:pt x="74" y="396"/>
                </a:cubicBezTo>
                <a:cubicBezTo>
                  <a:pt x="66" y="395"/>
                  <a:pt x="54" y="395"/>
                  <a:pt x="53" y="385"/>
                </a:cubicBezTo>
                <a:cubicBezTo>
                  <a:pt x="49" y="388"/>
                  <a:pt x="47" y="395"/>
                  <a:pt x="46" y="399"/>
                </a:cubicBezTo>
                <a:close/>
                <a:moveTo>
                  <a:pt x="350" y="278"/>
                </a:moveTo>
                <a:cubicBezTo>
                  <a:pt x="359" y="241"/>
                  <a:pt x="420" y="179"/>
                  <a:pt x="420" y="179"/>
                </a:cubicBezTo>
                <a:cubicBezTo>
                  <a:pt x="420" y="179"/>
                  <a:pt x="415" y="167"/>
                  <a:pt x="420" y="161"/>
                </a:cubicBezTo>
                <a:cubicBezTo>
                  <a:pt x="424" y="156"/>
                  <a:pt x="475" y="140"/>
                  <a:pt x="475" y="140"/>
                </a:cubicBezTo>
                <a:cubicBezTo>
                  <a:pt x="469" y="126"/>
                  <a:pt x="469" y="126"/>
                  <a:pt x="469" y="126"/>
                </a:cubicBezTo>
                <a:cubicBezTo>
                  <a:pt x="469" y="126"/>
                  <a:pt x="416" y="149"/>
                  <a:pt x="388" y="185"/>
                </a:cubicBezTo>
                <a:cubicBezTo>
                  <a:pt x="388" y="185"/>
                  <a:pt x="379" y="204"/>
                  <a:pt x="377" y="208"/>
                </a:cubicBezTo>
                <a:cubicBezTo>
                  <a:pt x="375" y="212"/>
                  <a:pt x="375" y="212"/>
                  <a:pt x="375" y="212"/>
                </a:cubicBezTo>
                <a:lnTo>
                  <a:pt x="350" y="278"/>
                </a:lnTo>
                <a:close/>
                <a:moveTo>
                  <a:pt x="407" y="230"/>
                </a:moveTo>
                <a:cubicBezTo>
                  <a:pt x="407" y="230"/>
                  <a:pt x="407" y="230"/>
                  <a:pt x="401" y="239"/>
                </a:cubicBezTo>
                <a:cubicBezTo>
                  <a:pt x="395" y="248"/>
                  <a:pt x="396" y="290"/>
                  <a:pt x="396" y="290"/>
                </a:cubicBezTo>
                <a:cubicBezTo>
                  <a:pt x="396" y="290"/>
                  <a:pt x="391" y="336"/>
                  <a:pt x="391" y="344"/>
                </a:cubicBezTo>
                <a:cubicBezTo>
                  <a:pt x="391" y="351"/>
                  <a:pt x="382" y="363"/>
                  <a:pt x="382" y="363"/>
                </a:cubicBezTo>
                <a:cubicBezTo>
                  <a:pt x="363" y="427"/>
                  <a:pt x="363" y="427"/>
                  <a:pt x="363" y="427"/>
                </a:cubicBezTo>
                <a:cubicBezTo>
                  <a:pt x="351" y="472"/>
                  <a:pt x="351" y="472"/>
                  <a:pt x="351" y="472"/>
                </a:cubicBezTo>
                <a:cubicBezTo>
                  <a:pt x="374" y="413"/>
                  <a:pt x="374" y="413"/>
                  <a:pt x="374" y="413"/>
                </a:cubicBezTo>
                <a:cubicBezTo>
                  <a:pt x="387" y="367"/>
                  <a:pt x="387" y="367"/>
                  <a:pt x="387" y="367"/>
                </a:cubicBezTo>
                <a:cubicBezTo>
                  <a:pt x="387" y="367"/>
                  <a:pt x="387" y="367"/>
                  <a:pt x="392" y="359"/>
                </a:cubicBezTo>
                <a:cubicBezTo>
                  <a:pt x="398" y="350"/>
                  <a:pt x="403" y="312"/>
                  <a:pt x="402" y="282"/>
                </a:cubicBezTo>
                <a:cubicBezTo>
                  <a:pt x="402" y="251"/>
                  <a:pt x="423" y="196"/>
                  <a:pt x="423" y="196"/>
                </a:cubicBezTo>
                <a:lnTo>
                  <a:pt x="407" y="230"/>
                </a:lnTo>
                <a:close/>
                <a:moveTo>
                  <a:pt x="360" y="495"/>
                </a:moveTo>
                <a:cubicBezTo>
                  <a:pt x="400" y="528"/>
                  <a:pt x="407" y="499"/>
                  <a:pt x="407" y="499"/>
                </a:cubicBezTo>
                <a:cubicBezTo>
                  <a:pt x="407" y="499"/>
                  <a:pt x="407" y="499"/>
                  <a:pt x="400" y="505"/>
                </a:cubicBezTo>
                <a:cubicBezTo>
                  <a:pt x="394" y="510"/>
                  <a:pt x="354" y="483"/>
                  <a:pt x="354" y="483"/>
                </a:cubicBezTo>
                <a:cubicBezTo>
                  <a:pt x="353" y="493"/>
                  <a:pt x="360" y="495"/>
                  <a:pt x="360" y="495"/>
                </a:cubicBezTo>
                <a:close/>
                <a:moveTo>
                  <a:pt x="417" y="464"/>
                </a:moveTo>
                <a:cubicBezTo>
                  <a:pt x="417" y="464"/>
                  <a:pt x="417" y="464"/>
                  <a:pt x="450" y="414"/>
                </a:cubicBezTo>
                <a:cubicBezTo>
                  <a:pt x="483" y="363"/>
                  <a:pt x="502" y="265"/>
                  <a:pt x="502" y="265"/>
                </a:cubicBezTo>
                <a:cubicBezTo>
                  <a:pt x="493" y="270"/>
                  <a:pt x="493" y="270"/>
                  <a:pt x="493" y="270"/>
                </a:cubicBezTo>
                <a:cubicBezTo>
                  <a:pt x="493" y="270"/>
                  <a:pt x="459" y="399"/>
                  <a:pt x="419" y="461"/>
                </a:cubicBezTo>
                <a:moveTo>
                  <a:pt x="461" y="544"/>
                </a:moveTo>
                <a:cubicBezTo>
                  <a:pt x="461" y="544"/>
                  <a:pt x="388" y="539"/>
                  <a:pt x="387" y="539"/>
                </a:cubicBezTo>
                <a:cubicBezTo>
                  <a:pt x="392" y="539"/>
                  <a:pt x="392" y="560"/>
                  <a:pt x="390" y="563"/>
                </a:cubicBezTo>
                <a:cubicBezTo>
                  <a:pt x="383" y="572"/>
                  <a:pt x="374" y="569"/>
                  <a:pt x="363" y="570"/>
                </a:cubicBezTo>
                <a:cubicBezTo>
                  <a:pt x="375" y="569"/>
                  <a:pt x="385" y="580"/>
                  <a:pt x="396" y="569"/>
                </a:cubicBezTo>
                <a:cubicBezTo>
                  <a:pt x="397" y="567"/>
                  <a:pt x="402" y="553"/>
                  <a:pt x="401" y="553"/>
                </a:cubicBezTo>
                <a:cubicBezTo>
                  <a:pt x="422" y="548"/>
                  <a:pt x="422" y="548"/>
                  <a:pt x="422" y="548"/>
                </a:cubicBezTo>
                <a:cubicBezTo>
                  <a:pt x="458" y="549"/>
                  <a:pt x="458" y="549"/>
                  <a:pt x="458" y="549"/>
                </a:cubicBezTo>
                <a:lnTo>
                  <a:pt x="461" y="544"/>
                </a:lnTo>
                <a:close/>
              </a:path>
            </a:pathLst>
          </a:custGeom>
          <a:solidFill>
            <a:schemeClr val="tx2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6435" tIns="48218" rIns="96435" bIns="48218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+mj-lt"/>
              <a:ea typeface="+mn-ea"/>
              <a:cs typeface="+mn-ea"/>
              <a:sym typeface="+mn-lt"/>
            </a:endParaRPr>
          </a:p>
        </p:txBody>
      </p:sp>
      <p:sp>
        <p:nvSpPr>
          <p:cNvPr id="6" name="Freeform 6"/>
          <p:cNvSpPr>
            <a:spLocks noEditPoints="1"/>
          </p:cNvSpPr>
          <p:nvPr/>
        </p:nvSpPr>
        <p:spPr bwMode="auto">
          <a:xfrm>
            <a:off x="1366313" y="1803543"/>
            <a:ext cx="988799" cy="2006366"/>
          </a:xfrm>
          <a:custGeom>
            <a:avLst/>
            <a:gdLst>
              <a:gd name="T0" fmla="*/ 182 w 276"/>
              <a:gd name="T1" fmla="*/ 35 h 560"/>
              <a:gd name="T2" fmla="*/ 171 w 276"/>
              <a:gd name="T3" fmla="*/ 85 h 560"/>
              <a:gd name="T4" fmla="*/ 208 w 276"/>
              <a:gd name="T5" fmla="*/ 101 h 560"/>
              <a:gd name="T6" fmla="*/ 195 w 276"/>
              <a:gd name="T7" fmla="*/ 197 h 560"/>
              <a:gd name="T8" fmla="*/ 187 w 276"/>
              <a:gd name="T9" fmla="*/ 237 h 560"/>
              <a:gd name="T10" fmla="*/ 204 w 276"/>
              <a:gd name="T11" fmla="*/ 361 h 560"/>
              <a:gd name="T12" fmla="*/ 240 w 276"/>
              <a:gd name="T13" fmla="*/ 492 h 560"/>
              <a:gd name="T14" fmla="*/ 266 w 276"/>
              <a:gd name="T15" fmla="*/ 534 h 560"/>
              <a:gd name="T16" fmla="*/ 274 w 276"/>
              <a:gd name="T17" fmla="*/ 549 h 560"/>
              <a:gd name="T18" fmla="*/ 241 w 276"/>
              <a:gd name="T19" fmla="*/ 535 h 560"/>
              <a:gd name="T20" fmla="*/ 230 w 276"/>
              <a:gd name="T21" fmla="*/ 541 h 560"/>
              <a:gd name="T22" fmla="*/ 218 w 276"/>
              <a:gd name="T23" fmla="*/ 510 h 560"/>
              <a:gd name="T24" fmla="*/ 186 w 276"/>
              <a:gd name="T25" fmla="*/ 419 h 560"/>
              <a:gd name="T26" fmla="*/ 146 w 276"/>
              <a:gd name="T27" fmla="*/ 364 h 560"/>
              <a:gd name="T28" fmla="*/ 133 w 276"/>
              <a:gd name="T29" fmla="*/ 396 h 560"/>
              <a:gd name="T30" fmla="*/ 140 w 276"/>
              <a:gd name="T31" fmla="*/ 533 h 560"/>
              <a:gd name="T32" fmla="*/ 144 w 276"/>
              <a:gd name="T33" fmla="*/ 556 h 560"/>
              <a:gd name="T34" fmla="*/ 116 w 276"/>
              <a:gd name="T35" fmla="*/ 546 h 560"/>
              <a:gd name="T36" fmla="*/ 98 w 276"/>
              <a:gd name="T37" fmla="*/ 431 h 560"/>
              <a:gd name="T38" fmla="*/ 66 w 276"/>
              <a:gd name="T39" fmla="*/ 349 h 560"/>
              <a:gd name="T40" fmla="*/ 86 w 276"/>
              <a:gd name="T41" fmla="*/ 223 h 560"/>
              <a:gd name="T42" fmla="*/ 39 w 276"/>
              <a:gd name="T43" fmla="*/ 192 h 560"/>
              <a:gd name="T44" fmla="*/ 13 w 276"/>
              <a:gd name="T45" fmla="*/ 179 h 560"/>
              <a:gd name="T46" fmla="*/ 0 w 276"/>
              <a:gd name="T47" fmla="*/ 85 h 560"/>
              <a:gd name="T48" fmla="*/ 34 w 276"/>
              <a:gd name="T49" fmla="*/ 164 h 560"/>
              <a:gd name="T50" fmla="*/ 97 w 276"/>
              <a:gd name="T51" fmla="*/ 167 h 560"/>
              <a:gd name="T52" fmla="*/ 110 w 276"/>
              <a:gd name="T53" fmla="*/ 105 h 560"/>
              <a:gd name="T54" fmla="*/ 137 w 276"/>
              <a:gd name="T55" fmla="*/ 70 h 560"/>
              <a:gd name="T56" fmla="*/ 128 w 276"/>
              <a:gd name="T57" fmla="*/ 71 h 560"/>
              <a:gd name="T58" fmla="*/ 108 w 276"/>
              <a:gd name="T59" fmla="*/ 102 h 560"/>
              <a:gd name="T60" fmla="*/ 113 w 276"/>
              <a:gd name="T61" fmla="*/ 64 h 560"/>
              <a:gd name="T62" fmla="*/ 99 w 276"/>
              <a:gd name="T63" fmla="*/ 56 h 560"/>
              <a:gd name="T64" fmla="*/ 118 w 276"/>
              <a:gd name="T65" fmla="*/ 19 h 560"/>
              <a:gd name="T66" fmla="*/ 143 w 276"/>
              <a:gd name="T67" fmla="*/ 3 h 560"/>
              <a:gd name="T68" fmla="*/ 172 w 276"/>
              <a:gd name="T69" fmla="*/ 17 h 560"/>
              <a:gd name="T70" fmla="*/ 146 w 276"/>
              <a:gd name="T71" fmla="*/ 131 h 560"/>
              <a:gd name="T72" fmla="*/ 167 w 276"/>
              <a:gd name="T73" fmla="*/ 101 h 560"/>
              <a:gd name="T74" fmla="*/ 134 w 276"/>
              <a:gd name="T75" fmla="*/ 108 h 560"/>
              <a:gd name="T76" fmla="*/ 87 w 276"/>
              <a:gd name="T77" fmla="*/ 192 h 560"/>
              <a:gd name="T78" fmla="*/ 87 w 276"/>
              <a:gd name="T79" fmla="*/ 192 h 560"/>
              <a:gd name="T80" fmla="*/ 126 w 276"/>
              <a:gd name="T81" fmla="*/ 167 h 560"/>
              <a:gd name="T82" fmla="*/ 190 w 276"/>
              <a:gd name="T83" fmla="*/ 131 h 560"/>
              <a:gd name="T84" fmla="*/ 166 w 276"/>
              <a:gd name="T85" fmla="*/ 168 h 560"/>
              <a:gd name="T86" fmla="*/ 184 w 276"/>
              <a:gd name="T87" fmla="*/ 170 h 560"/>
              <a:gd name="T88" fmla="*/ 196 w 276"/>
              <a:gd name="T89" fmla="*/ 113 h 560"/>
              <a:gd name="T90" fmla="*/ 118 w 276"/>
              <a:gd name="T91" fmla="*/ 209 h 560"/>
              <a:gd name="T92" fmla="*/ 117 w 276"/>
              <a:gd name="T93" fmla="*/ 204 h 560"/>
              <a:gd name="T94" fmla="*/ 119 w 276"/>
              <a:gd name="T95" fmla="*/ 236 h 560"/>
              <a:gd name="T96" fmla="*/ 149 w 276"/>
              <a:gd name="T97" fmla="*/ 237 h 560"/>
              <a:gd name="T98" fmla="*/ 119 w 276"/>
              <a:gd name="T99" fmla="*/ 236 h 560"/>
              <a:gd name="T100" fmla="*/ 17 w 276"/>
              <a:gd name="T101" fmla="*/ 146 h 560"/>
              <a:gd name="T102" fmla="*/ 11 w 276"/>
              <a:gd name="T103" fmla="*/ 145 h 560"/>
              <a:gd name="T104" fmla="*/ 31 w 276"/>
              <a:gd name="T105" fmla="*/ 174 h 560"/>
              <a:gd name="T106" fmla="*/ 161 w 276"/>
              <a:gd name="T107" fmla="*/ 277 h 560"/>
              <a:gd name="T108" fmla="*/ 152 w 276"/>
              <a:gd name="T109" fmla="*/ 346 h 560"/>
              <a:gd name="T110" fmla="*/ 175 w 276"/>
              <a:gd name="T111" fmla="*/ 258 h 5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276" h="560">
                <a:moveTo>
                  <a:pt x="172" y="17"/>
                </a:moveTo>
                <a:cubicBezTo>
                  <a:pt x="172" y="17"/>
                  <a:pt x="186" y="28"/>
                  <a:pt x="184" y="37"/>
                </a:cubicBezTo>
                <a:cubicBezTo>
                  <a:pt x="182" y="35"/>
                  <a:pt x="182" y="35"/>
                  <a:pt x="182" y="35"/>
                </a:cubicBezTo>
                <a:cubicBezTo>
                  <a:pt x="182" y="35"/>
                  <a:pt x="183" y="51"/>
                  <a:pt x="183" y="54"/>
                </a:cubicBezTo>
                <a:cubicBezTo>
                  <a:pt x="183" y="57"/>
                  <a:pt x="178" y="75"/>
                  <a:pt x="176" y="80"/>
                </a:cubicBezTo>
                <a:cubicBezTo>
                  <a:pt x="174" y="84"/>
                  <a:pt x="171" y="85"/>
                  <a:pt x="171" y="85"/>
                </a:cubicBezTo>
                <a:cubicBezTo>
                  <a:pt x="171" y="88"/>
                  <a:pt x="171" y="88"/>
                  <a:pt x="171" y="88"/>
                </a:cubicBezTo>
                <a:cubicBezTo>
                  <a:pt x="187" y="96"/>
                  <a:pt x="187" y="96"/>
                  <a:pt x="187" y="96"/>
                </a:cubicBezTo>
                <a:cubicBezTo>
                  <a:pt x="187" y="96"/>
                  <a:pt x="206" y="98"/>
                  <a:pt x="208" y="101"/>
                </a:cubicBezTo>
                <a:cubicBezTo>
                  <a:pt x="209" y="104"/>
                  <a:pt x="219" y="143"/>
                  <a:pt x="214" y="156"/>
                </a:cubicBezTo>
                <a:cubicBezTo>
                  <a:pt x="208" y="168"/>
                  <a:pt x="208" y="168"/>
                  <a:pt x="208" y="168"/>
                </a:cubicBezTo>
                <a:cubicBezTo>
                  <a:pt x="208" y="168"/>
                  <a:pt x="202" y="194"/>
                  <a:pt x="195" y="197"/>
                </a:cubicBezTo>
                <a:cubicBezTo>
                  <a:pt x="189" y="200"/>
                  <a:pt x="189" y="200"/>
                  <a:pt x="189" y="200"/>
                </a:cubicBezTo>
                <a:cubicBezTo>
                  <a:pt x="189" y="200"/>
                  <a:pt x="185" y="202"/>
                  <a:pt x="186" y="202"/>
                </a:cubicBezTo>
                <a:cubicBezTo>
                  <a:pt x="187" y="202"/>
                  <a:pt x="186" y="236"/>
                  <a:pt x="187" y="237"/>
                </a:cubicBezTo>
                <a:cubicBezTo>
                  <a:pt x="188" y="239"/>
                  <a:pt x="199" y="295"/>
                  <a:pt x="199" y="301"/>
                </a:cubicBezTo>
                <a:cubicBezTo>
                  <a:pt x="199" y="307"/>
                  <a:pt x="206" y="360"/>
                  <a:pt x="206" y="360"/>
                </a:cubicBezTo>
                <a:cubicBezTo>
                  <a:pt x="204" y="361"/>
                  <a:pt x="204" y="361"/>
                  <a:pt x="204" y="361"/>
                </a:cubicBezTo>
                <a:cubicBezTo>
                  <a:pt x="204" y="361"/>
                  <a:pt x="214" y="394"/>
                  <a:pt x="213" y="398"/>
                </a:cubicBezTo>
                <a:cubicBezTo>
                  <a:pt x="213" y="402"/>
                  <a:pt x="233" y="475"/>
                  <a:pt x="237" y="484"/>
                </a:cubicBezTo>
                <a:cubicBezTo>
                  <a:pt x="240" y="492"/>
                  <a:pt x="240" y="492"/>
                  <a:pt x="240" y="492"/>
                </a:cubicBezTo>
                <a:cubicBezTo>
                  <a:pt x="257" y="528"/>
                  <a:pt x="257" y="528"/>
                  <a:pt x="257" y="528"/>
                </a:cubicBezTo>
                <a:cubicBezTo>
                  <a:pt x="257" y="528"/>
                  <a:pt x="266" y="529"/>
                  <a:pt x="266" y="531"/>
                </a:cubicBezTo>
                <a:cubicBezTo>
                  <a:pt x="266" y="534"/>
                  <a:pt x="266" y="534"/>
                  <a:pt x="266" y="534"/>
                </a:cubicBezTo>
                <a:cubicBezTo>
                  <a:pt x="271" y="539"/>
                  <a:pt x="271" y="539"/>
                  <a:pt x="271" y="539"/>
                </a:cubicBezTo>
                <a:cubicBezTo>
                  <a:pt x="271" y="539"/>
                  <a:pt x="276" y="544"/>
                  <a:pt x="275" y="547"/>
                </a:cubicBezTo>
                <a:cubicBezTo>
                  <a:pt x="274" y="549"/>
                  <a:pt x="274" y="549"/>
                  <a:pt x="274" y="549"/>
                </a:cubicBezTo>
                <a:cubicBezTo>
                  <a:pt x="272" y="552"/>
                  <a:pt x="272" y="552"/>
                  <a:pt x="272" y="552"/>
                </a:cubicBezTo>
                <a:cubicBezTo>
                  <a:pt x="272" y="552"/>
                  <a:pt x="249" y="554"/>
                  <a:pt x="246" y="549"/>
                </a:cubicBezTo>
                <a:cubicBezTo>
                  <a:pt x="243" y="545"/>
                  <a:pt x="241" y="535"/>
                  <a:pt x="241" y="535"/>
                </a:cubicBezTo>
                <a:cubicBezTo>
                  <a:pt x="241" y="535"/>
                  <a:pt x="230" y="521"/>
                  <a:pt x="230" y="524"/>
                </a:cubicBezTo>
                <a:cubicBezTo>
                  <a:pt x="229" y="528"/>
                  <a:pt x="229" y="528"/>
                  <a:pt x="229" y="528"/>
                </a:cubicBezTo>
                <a:cubicBezTo>
                  <a:pt x="230" y="541"/>
                  <a:pt x="230" y="541"/>
                  <a:pt x="230" y="541"/>
                </a:cubicBezTo>
                <a:cubicBezTo>
                  <a:pt x="225" y="540"/>
                  <a:pt x="225" y="540"/>
                  <a:pt x="225" y="540"/>
                </a:cubicBezTo>
                <a:cubicBezTo>
                  <a:pt x="225" y="540"/>
                  <a:pt x="221" y="518"/>
                  <a:pt x="216" y="514"/>
                </a:cubicBezTo>
                <a:cubicBezTo>
                  <a:pt x="216" y="514"/>
                  <a:pt x="214" y="510"/>
                  <a:pt x="218" y="510"/>
                </a:cubicBezTo>
                <a:cubicBezTo>
                  <a:pt x="218" y="510"/>
                  <a:pt x="218" y="500"/>
                  <a:pt x="222" y="498"/>
                </a:cubicBezTo>
                <a:cubicBezTo>
                  <a:pt x="225" y="497"/>
                  <a:pt x="220" y="490"/>
                  <a:pt x="220" y="490"/>
                </a:cubicBezTo>
                <a:cubicBezTo>
                  <a:pt x="220" y="490"/>
                  <a:pt x="186" y="428"/>
                  <a:pt x="186" y="419"/>
                </a:cubicBezTo>
                <a:cubicBezTo>
                  <a:pt x="186" y="410"/>
                  <a:pt x="184" y="404"/>
                  <a:pt x="184" y="404"/>
                </a:cubicBezTo>
                <a:cubicBezTo>
                  <a:pt x="184" y="404"/>
                  <a:pt x="164" y="371"/>
                  <a:pt x="167" y="365"/>
                </a:cubicBezTo>
                <a:cubicBezTo>
                  <a:pt x="146" y="364"/>
                  <a:pt x="146" y="364"/>
                  <a:pt x="146" y="364"/>
                </a:cubicBezTo>
                <a:cubicBezTo>
                  <a:pt x="145" y="372"/>
                  <a:pt x="145" y="372"/>
                  <a:pt x="145" y="372"/>
                </a:cubicBezTo>
                <a:cubicBezTo>
                  <a:pt x="134" y="367"/>
                  <a:pt x="134" y="367"/>
                  <a:pt x="134" y="367"/>
                </a:cubicBezTo>
                <a:cubicBezTo>
                  <a:pt x="134" y="367"/>
                  <a:pt x="135" y="385"/>
                  <a:pt x="133" y="396"/>
                </a:cubicBezTo>
                <a:cubicBezTo>
                  <a:pt x="130" y="407"/>
                  <a:pt x="130" y="488"/>
                  <a:pt x="130" y="488"/>
                </a:cubicBezTo>
                <a:cubicBezTo>
                  <a:pt x="130" y="488"/>
                  <a:pt x="135" y="495"/>
                  <a:pt x="135" y="501"/>
                </a:cubicBezTo>
                <a:cubicBezTo>
                  <a:pt x="135" y="507"/>
                  <a:pt x="139" y="531"/>
                  <a:pt x="140" y="533"/>
                </a:cubicBezTo>
                <a:cubicBezTo>
                  <a:pt x="141" y="534"/>
                  <a:pt x="143" y="536"/>
                  <a:pt x="143" y="536"/>
                </a:cubicBezTo>
                <a:cubicBezTo>
                  <a:pt x="143" y="543"/>
                  <a:pt x="143" y="543"/>
                  <a:pt x="143" y="543"/>
                </a:cubicBezTo>
                <a:cubicBezTo>
                  <a:pt x="143" y="543"/>
                  <a:pt x="147" y="554"/>
                  <a:pt x="144" y="556"/>
                </a:cubicBezTo>
                <a:cubicBezTo>
                  <a:pt x="141" y="558"/>
                  <a:pt x="140" y="560"/>
                  <a:pt x="140" y="560"/>
                </a:cubicBezTo>
                <a:cubicBezTo>
                  <a:pt x="131" y="559"/>
                  <a:pt x="131" y="559"/>
                  <a:pt x="131" y="559"/>
                </a:cubicBezTo>
                <a:cubicBezTo>
                  <a:pt x="131" y="559"/>
                  <a:pt x="116" y="553"/>
                  <a:pt x="116" y="546"/>
                </a:cubicBezTo>
                <a:cubicBezTo>
                  <a:pt x="115" y="539"/>
                  <a:pt x="115" y="513"/>
                  <a:pt x="115" y="513"/>
                </a:cubicBezTo>
                <a:cubicBezTo>
                  <a:pt x="116" y="492"/>
                  <a:pt x="116" y="492"/>
                  <a:pt x="116" y="492"/>
                </a:cubicBezTo>
                <a:cubicBezTo>
                  <a:pt x="116" y="492"/>
                  <a:pt x="99" y="439"/>
                  <a:pt x="98" y="431"/>
                </a:cubicBezTo>
                <a:cubicBezTo>
                  <a:pt x="96" y="418"/>
                  <a:pt x="98" y="404"/>
                  <a:pt x="99" y="390"/>
                </a:cubicBezTo>
                <a:cubicBezTo>
                  <a:pt x="97" y="359"/>
                  <a:pt x="97" y="359"/>
                  <a:pt x="97" y="359"/>
                </a:cubicBezTo>
                <a:cubicBezTo>
                  <a:pt x="66" y="349"/>
                  <a:pt x="66" y="349"/>
                  <a:pt x="66" y="349"/>
                </a:cubicBezTo>
                <a:cubicBezTo>
                  <a:pt x="66" y="349"/>
                  <a:pt x="74" y="311"/>
                  <a:pt x="74" y="307"/>
                </a:cubicBezTo>
                <a:cubicBezTo>
                  <a:pt x="74" y="303"/>
                  <a:pt x="78" y="266"/>
                  <a:pt x="81" y="257"/>
                </a:cubicBezTo>
                <a:cubicBezTo>
                  <a:pt x="84" y="248"/>
                  <a:pt x="86" y="223"/>
                  <a:pt x="86" y="223"/>
                </a:cubicBezTo>
                <a:cubicBezTo>
                  <a:pt x="96" y="208"/>
                  <a:pt x="96" y="208"/>
                  <a:pt x="96" y="208"/>
                </a:cubicBezTo>
                <a:cubicBezTo>
                  <a:pt x="45" y="207"/>
                  <a:pt x="45" y="207"/>
                  <a:pt x="45" y="207"/>
                </a:cubicBezTo>
                <a:cubicBezTo>
                  <a:pt x="45" y="207"/>
                  <a:pt x="39" y="194"/>
                  <a:pt x="39" y="192"/>
                </a:cubicBezTo>
                <a:cubicBezTo>
                  <a:pt x="39" y="191"/>
                  <a:pt x="36" y="187"/>
                  <a:pt x="36" y="187"/>
                </a:cubicBezTo>
                <a:cubicBezTo>
                  <a:pt x="36" y="187"/>
                  <a:pt x="17" y="182"/>
                  <a:pt x="15" y="180"/>
                </a:cubicBezTo>
                <a:cubicBezTo>
                  <a:pt x="13" y="179"/>
                  <a:pt x="13" y="179"/>
                  <a:pt x="13" y="179"/>
                </a:cubicBezTo>
                <a:cubicBezTo>
                  <a:pt x="10" y="170"/>
                  <a:pt x="10" y="170"/>
                  <a:pt x="10" y="170"/>
                </a:cubicBezTo>
                <a:cubicBezTo>
                  <a:pt x="6" y="170"/>
                  <a:pt x="6" y="170"/>
                  <a:pt x="6" y="170"/>
                </a:cubicBezTo>
                <a:cubicBezTo>
                  <a:pt x="0" y="85"/>
                  <a:pt x="0" y="85"/>
                  <a:pt x="0" y="85"/>
                </a:cubicBezTo>
                <a:cubicBezTo>
                  <a:pt x="27" y="79"/>
                  <a:pt x="27" y="79"/>
                  <a:pt x="27" y="79"/>
                </a:cubicBezTo>
                <a:cubicBezTo>
                  <a:pt x="31" y="79"/>
                  <a:pt x="31" y="79"/>
                  <a:pt x="31" y="79"/>
                </a:cubicBezTo>
                <a:cubicBezTo>
                  <a:pt x="34" y="164"/>
                  <a:pt x="34" y="164"/>
                  <a:pt x="34" y="164"/>
                </a:cubicBezTo>
                <a:cubicBezTo>
                  <a:pt x="71" y="172"/>
                  <a:pt x="71" y="172"/>
                  <a:pt x="71" y="172"/>
                </a:cubicBezTo>
                <a:cubicBezTo>
                  <a:pt x="71" y="172"/>
                  <a:pt x="85" y="164"/>
                  <a:pt x="91" y="166"/>
                </a:cubicBezTo>
                <a:cubicBezTo>
                  <a:pt x="97" y="167"/>
                  <a:pt x="97" y="167"/>
                  <a:pt x="97" y="167"/>
                </a:cubicBezTo>
                <a:cubicBezTo>
                  <a:pt x="92" y="126"/>
                  <a:pt x="92" y="126"/>
                  <a:pt x="92" y="126"/>
                </a:cubicBezTo>
                <a:cubicBezTo>
                  <a:pt x="92" y="126"/>
                  <a:pt x="93" y="117"/>
                  <a:pt x="95" y="115"/>
                </a:cubicBezTo>
                <a:cubicBezTo>
                  <a:pt x="97" y="113"/>
                  <a:pt x="107" y="105"/>
                  <a:pt x="110" y="105"/>
                </a:cubicBezTo>
                <a:cubicBezTo>
                  <a:pt x="112" y="104"/>
                  <a:pt x="128" y="89"/>
                  <a:pt x="128" y="89"/>
                </a:cubicBezTo>
                <a:cubicBezTo>
                  <a:pt x="128" y="89"/>
                  <a:pt x="135" y="78"/>
                  <a:pt x="136" y="78"/>
                </a:cubicBezTo>
                <a:cubicBezTo>
                  <a:pt x="138" y="78"/>
                  <a:pt x="137" y="70"/>
                  <a:pt x="137" y="70"/>
                </a:cubicBezTo>
                <a:cubicBezTo>
                  <a:pt x="134" y="66"/>
                  <a:pt x="134" y="66"/>
                  <a:pt x="134" y="66"/>
                </a:cubicBezTo>
                <a:cubicBezTo>
                  <a:pt x="134" y="66"/>
                  <a:pt x="131" y="65"/>
                  <a:pt x="130" y="64"/>
                </a:cubicBezTo>
                <a:cubicBezTo>
                  <a:pt x="131" y="65"/>
                  <a:pt x="129" y="69"/>
                  <a:pt x="128" y="71"/>
                </a:cubicBezTo>
                <a:cubicBezTo>
                  <a:pt x="127" y="75"/>
                  <a:pt x="128" y="79"/>
                  <a:pt x="128" y="84"/>
                </a:cubicBezTo>
                <a:cubicBezTo>
                  <a:pt x="128" y="84"/>
                  <a:pt x="124" y="93"/>
                  <a:pt x="114" y="96"/>
                </a:cubicBezTo>
                <a:cubicBezTo>
                  <a:pt x="104" y="99"/>
                  <a:pt x="108" y="102"/>
                  <a:pt x="108" y="102"/>
                </a:cubicBezTo>
                <a:cubicBezTo>
                  <a:pt x="108" y="102"/>
                  <a:pt x="104" y="76"/>
                  <a:pt x="114" y="69"/>
                </a:cubicBezTo>
                <a:cubicBezTo>
                  <a:pt x="123" y="62"/>
                  <a:pt x="115" y="60"/>
                  <a:pt x="115" y="60"/>
                </a:cubicBezTo>
                <a:cubicBezTo>
                  <a:pt x="113" y="64"/>
                  <a:pt x="113" y="64"/>
                  <a:pt x="113" y="64"/>
                </a:cubicBezTo>
                <a:cubicBezTo>
                  <a:pt x="113" y="64"/>
                  <a:pt x="109" y="51"/>
                  <a:pt x="110" y="47"/>
                </a:cubicBezTo>
                <a:cubicBezTo>
                  <a:pt x="111" y="42"/>
                  <a:pt x="111" y="42"/>
                  <a:pt x="111" y="42"/>
                </a:cubicBezTo>
                <a:cubicBezTo>
                  <a:pt x="111" y="42"/>
                  <a:pt x="102" y="47"/>
                  <a:pt x="99" y="56"/>
                </a:cubicBezTo>
                <a:cubicBezTo>
                  <a:pt x="96" y="64"/>
                  <a:pt x="106" y="28"/>
                  <a:pt x="111" y="27"/>
                </a:cubicBezTo>
                <a:cubicBezTo>
                  <a:pt x="115" y="25"/>
                  <a:pt x="103" y="26"/>
                  <a:pt x="103" y="26"/>
                </a:cubicBezTo>
                <a:cubicBezTo>
                  <a:pt x="103" y="26"/>
                  <a:pt x="115" y="18"/>
                  <a:pt x="118" y="19"/>
                </a:cubicBezTo>
                <a:cubicBezTo>
                  <a:pt x="121" y="21"/>
                  <a:pt x="122" y="23"/>
                  <a:pt x="122" y="23"/>
                </a:cubicBezTo>
                <a:cubicBezTo>
                  <a:pt x="122" y="23"/>
                  <a:pt x="135" y="6"/>
                  <a:pt x="140" y="7"/>
                </a:cubicBezTo>
                <a:cubicBezTo>
                  <a:pt x="144" y="8"/>
                  <a:pt x="143" y="3"/>
                  <a:pt x="143" y="3"/>
                </a:cubicBezTo>
                <a:cubicBezTo>
                  <a:pt x="143" y="3"/>
                  <a:pt x="167" y="0"/>
                  <a:pt x="167" y="6"/>
                </a:cubicBezTo>
                <a:cubicBezTo>
                  <a:pt x="167" y="12"/>
                  <a:pt x="169" y="13"/>
                  <a:pt x="169" y="13"/>
                </a:cubicBezTo>
                <a:lnTo>
                  <a:pt x="172" y="17"/>
                </a:lnTo>
                <a:close/>
                <a:moveTo>
                  <a:pt x="141" y="81"/>
                </a:moveTo>
                <a:cubicBezTo>
                  <a:pt x="134" y="88"/>
                  <a:pt x="124" y="97"/>
                  <a:pt x="129" y="109"/>
                </a:cubicBezTo>
                <a:cubicBezTo>
                  <a:pt x="132" y="117"/>
                  <a:pt x="140" y="124"/>
                  <a:pt x="146" y="131"/>
                </a:cubicBezTo>
                <a:cubicBezTo>
                  <a:pt x="153" y="124"/>
                  <a:pt x="160" y="118"/>
                  <a:pt x="167" y="111"/>
                </a:cubicBezTo>
                <a:cubicBezTo>
                  <a:pt x="174" y="104"/>
                  <a:pt x="174" y="98"/>
                  <a:pt x="168" y="91"/>
                </a:cubicBezTo>
                <a:cubicBezTo>
                  <a:pt x="165" y="95"/>
                  <a:pt x="167" y="97"/>
                  <a:pt x="167" y="101"/>
                </a:cubicBezTo>
                <a:cubicBezTo>
                  <a:pt x="167" y="107"/>
                  <a:pt x="162" y="108"/>
                  <a:pt x="158" y="111"/>
                </a:cubicBezTo>
                <a:cubicBezTo>
                  <a:pt x="153" y="114"/>
                  <a:pt x="150" y="119"/>
                  <a:pt x="147" y="124"/>
                </a:cubicBezTo>
                <a:cubicBezTo>
                  <a:pt x="142" y="119"/>
                  <a:pt x="138" y="113"/>
                  <a:pt x="134" y="108"/>
                </a:cubicBezTo>
                <a:cubicBezTo>
                  <a:pt x="129" y="102"/>
                  <a:pt x="134" y="96"/>
                  <a:pt x="137" y="90"/>
                </a:cubicBezTo>
                <a:cubicBezTo>
                  <a:pt x="138" y="87"/>
                  <a:pt x="140" y="84"/>
                  <a:pt x="141" y="81"/>
                </a:cubicBezTo>
                <a:close/>
                <a:moveTo>
                  <a:pt x="87" y="192"/>
                </a:moveTo>
                <a:cubicBezTo>
                  <a:pt x="108" y="200"/>
                  <a:pt x="103" y="187"/>
                  <a:pt x="102" y="190"/>
                </a:cubicBezTo>
                <a:cubicBezTo>
                  <a:pt x="101" y="192"/>
                  <a:pt x="40" y="178"/>
                  <a:pt x="40" y="178"/>
                </a:cubicBezTo>
                <a:cubicBezTo>
                  <a:pt x="40" y="178"/>
                  <a:pt x="66" y="184"/>
                  <a:pt x="87" y="192"/>
                </a:cubicBezTo>
                <a:close/>
                <a:moveTo>
                  <a:pt x="110" y="128"/>
                </a:moveTo>
                <a:cubicBezTo>
                  <a:pt x="110" y="128"/>
                  <a:pt x="106" y="156"/>
                  <a:pt x="119" y="167"/>
                </a:cubicBezTo>
                <a:cubicBezTo>
                  <a:pt x="126" y="167"/>
                  <a:pt x="126" y="167"/>
                  <a:pt x="126" y="167"/>
                </a:cubicBezTo>
                <a:cubicBezTo>
                  <a:pt x="126" y="167"/>
                  <a:pt x="116" y="160"/>
                  <a:pt x="113" y="146"/>
                </a:cubicBezTo>
                <a:cubicBezTo>
                  <a:pt x="110" y="133"/>
                  <a:pt x="110" y="128"/>
                  <a:pt x="110" y="128"/>
                </a:cubicBezTo>
                <a:close/>
                <a:moveTo>
                  <a:pt x="190" y="131"/>
                </a:moveTo>
                <a:cubicBezTo>
                  <a:pt x="192" y="135"/>
                  <a:pt x="188" y="146"/>
                  <a:pt x="186" y="147"/>
                </a:cubicBezTo>
                <a:cubicBezTo>
                  <a:pt x="184" y="148"/>
                  <a:pt x="180" y="165"/>
                  <a:pt x="180" y="165"/>
                </a:cubicBezTo>
                <a:cubicBezTo>
                  <a:pt x="180" y="165"/>
                  <a:pt x="167" y="165"/>
                  <a:pt x="166" y="168"/>
                </a:cubicBezTo>
                <a:cubicBezTo>
                  <a:pt x="164" y="171"/>
                  <a:pt x="136" y="170"/>
                  <a:pt x="136" y="170"/>
                </a:cubicBezTo>
                <a:cubicBezTo>
                  <a:pt x="162" y="172"/>
                  <a:pt x="162" y="172"/>
                  <a:pt x="162" y="172"/>
                </a:cubicBezTo>
                <a:cubicBezTo>
                  <a:pt x="184" y="170"/>
                  <a:pt x="184" y="170"/>
                  <a:pt x="184" y="170"/>
                </a:cubicBezTo>
                <a:cubicBezTo>
                  <a:pt x="188" y="152"/>
                  <a:pt x="188" y="152"/>
                  <a:pt x="188" y="152"/>
                </a:cubicBezTo>
                <a:cubicBezTo>
                  <a:pt x="188" y="152"/>
                  <a:pt x="192" y="146"/>
                  <a:pt x="192" y="140"/>
                </a:cubicBezTo>
                <a:cubicBezTo>
                  <a:pt x="192" y="134"/>
                  <a:pt x="196" y="113"/>
                  <a:pt x="196" y="113"/>
                </a:cubicBezTo>
                <a:cubicBezTo>
                  <a:pt x="196" y="113"/>
                  <a:pt x="188" y="127"/>
                  <a:pt x="190" y="131"/>
                </a:cubicBezTo>
                <a:close/>
                <a:moveTo>
                  <a:pt x="113" y="208"/>
                </a:moveTo>
                <a:cubicBezTo>
                  <a:pt x="118" y="209"/>
                  <a:pt x="118" y="209"/>
                  <a:pt x="118" y="209"/>
                </a:cubicBezTo>
                <a:cubicBezTo>
                  <a:pt x="118" y="209"/>
                  <a:pt x="129" y="207"/>
                  <a:pt x="132" y="208"/>
                </a:cubicBezTo>
                <a:cubicBezTo>
                  <a:pt x="135" y="208"/>
                  <a:pt x="177" y="201"/>
                  <a:pt x="177" y="201"/>
                </a:cubicBezTo>
                <a:cubicBezTo>
                  <a:pt x="117" y="204"/>
                  <a:pt x="117" y="204"/>
                  <a:pt x="117" y="204"/>
                </a:cubicBezTo>
                <a:cubicBezTo>
                  <a:pt x="117" y="187"/>
                  <a:pt x="117" y="187"/>
                  <a:pt x="117" y="187"/>
                </a:cubicBezTo>
                <a:lnTo>
                  <a:pt x="113" y="208"/>
                </a:lnTo>
                <a:close/>
                <a:moveTo>
                  <a:pt x="119" y="236"/>
                </a:moveTo>
                <a:cubicBezTo>
                  <a:pt x="119" y="236"/>
                  <a:pt x="141" y="241"/>
                  <a:pt x="147" y="242"/>
                </a:cubicBezTo>
                <a:cubicBezTo>
                  <a:pt x="153" y="243"/>
                  <a:pt x="181" y="237"/>
                  <a:pt x="181" y="237"/>
                </a:cubicBezTo>
                <a:cubicBezTo>
                  <a:pt x="149" y="237"/>
                  <a:pt x="149" y="237"/>
                  <a:pt x="149" y="237"/>
                </a:cubicBezTo>
                <a:cubicBezTo>
                  <a:pt x="149" y="237"/>
                  <a:pt x="149" y="237"/>
                  <a:pt x="140" y="237"/>
                </a:cubicBezTo>
                <a:cubicBezTo>
                  <a:pt x="131" y="236"/>
                  <a:pt x="90" y="223"/>
                  <a:pt x="90" y="223"/>
                </a:cubicBezTo>
                <a:lnTo>
                  <a:pt x="119" y="236"/>
                </a:lnTo>
                <a:close/>
                <a:moveTo>
                  <a:pt x="33" y="172"/>
                </a:moveTo>
                <a:cubicBezTo>
                  <a:pt x="21" y="161"/>
                  <a:pt x="21" y="161"/>
                  <a:pt x="21" y="161"/>
                </a:cubicBezTo>
                <a:cubicBezTo>
                  <a:pt x="17" y="146"/>
                  <a:pt x="17" y="146"/>
                  <a:pt x="17" y="146"/>
                </a:cubicBezTo>
                <a:cubicBezTo>
                  <a:pt x="17" y="146"/>
                  <a:pt x="17" y="146"/>
                  <a:pt x="17" y="146"/>
                </a:cubicBezTo>
                <a:cubicBezTo>
                  <a:pt x="17" y="146"/>
                  <a:pt x="17" y="146"/>
                  <a:pt x="16" y="143"/>
                </a:cubicBezTo>
                <a:cubicBezTo>
                  <a:pt x="14" y="140"/>
                  <a:pt x="8" y="144"/>
                  <a:pt x="11" y="145"/>
                </a:cubicBezTo>
                <a:cubicBezTo>
                  <a:pt x="13" y="146"/>
                  <a:pt x="16" y="152"/>
                  <a:pt x="16" y="152"/>
                </a:cubicBezTo>
                <a:cubicBezTo>
                  <a:pt x="16" y="152"/>
                  <a:pt x="16" y="152"/>
                  <a:pt x="19" y="161"/>
                </a:cubicBezTo>
                <a:cubicBezTo>
                  <a:pt x="21" y="170"/>
                  <a:pt x="31" y="174"/>
                  <a:pt x="31" y="174"/>
                </a:cubicBezTo>
                <a:cubicBezTo>
                  <a:pt x="36" y="176"/>
                  <a:pt x="33" y="172"/>
                  <a:pt x="33" y="172"/>
                </a:cubicBezTo>
                <a:close/>
                <a:moveTo>
                  <a:pt x="175" y="258"/>
                </a:moveTo>
                <a:cubicBezTo>
                  <a:pt x="175" y="258"/>
                  <a:pt x="161" y="273"/>
                  <a:pt x="161" y="277"/>
                </a:cubicBezTo>
                <a:cubicBezTo>
                  <a:pt x="161" y="280"/>
                  <a:pt x="152" y="305"/>
                  <a:pt x="152" y="305"/>
                </a:cubicBezTo>
                <a:cubicBezTo>
                  <a:pt x="146" y="356"/>
                  <a:pt x="146" y="356"/>
                  <a:pt x="146" y="356"/>
                </a:cubicBezTo>
                <a:cubicBezTo>
                  <a:pt x="146" y="356"/>
                  <a:pt x="153" y="352"/>
                  <a:pt x="152" y="346"/>
                </a:cubicBezTo>
                <a:cubicBezTo>
                  <a:pt x="152" y="339"/>
                  <a:pt x="156" y="309"/>
                  <a:pt x="156" y="309"/>
                </a:cubicBezTo>
                <a:cubicBezTo>
                  <a:pt x="156" y="309"/>
                  <a:pt x="165" y="288"/>
                  <a:pt x="165" y="283"/>
                </a:cubicBezTo>
                <a:cubicBezTo>
                  <a:pt x="166" y="279"/>
                  <a:pt x="175" y="258"/>
                  <a:pt x="175" y="258"/>
                </a:cubicBezTo>
                <a:close/>
              </a:path>
            </a:pathLst>
          </a:custGeom>
          <a:solidFill>
            <a:schemeClr val="tx2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6435" tIns="48218" rIns="96435" bIns="48218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+mj-lt"/>
              <a:ea typeface="+mn-ea"/>
              <a:cs typeface="+mn-ea"/>
              <a:sym typeface="+mn-lt"/>
            </a:endParaRPr>
          </a:p>
        </p:txBody>
      </p:sp>
      <p:sp>
        <p:nvSpPr>
          <p:cNvPr id="7" name="Freeform 7"/>
          <p:cNvSpPr>
            <a:spLocks noEditPoints="1"/>
          </p:cNvSpPr>
          <p:nvPr/>
        </p:nvSpPr>
        <p:spPr bwMode="auto">
          <a:xfrm>
            <a:off x="1556879" y="4784289"/>
            <a:ext cx="607665" cy="2006366"/>
          </a:xfrm>
          <a:custGeom>
            <a:avLst/>
            <a:gdLst>
              <a:gd name="T0" fmla="*/ 113 w 192"/>
              <a:gd name="T1" fmla="*/ 67 h 633"/>
              <a:gd name="T2" fmla="*/ 118 w 192"/>
              <a:gd name="T3" fmla="*/ 86 h 633"/>
              <a:gd name="T4" fmla="*/ 183 w 192"/>
              <a:gd name="T5" fmla="*/ 154 h 633"/>
              <a:gd name="T6" fmla="*/ 192 w 192"/>
              <a:gd name="T7" fmla="*/ 326 h 633"/>
              <a:gd name="T8" fmla="*/ 179 w 192"/>
              <a:gd name="T9" fmla="*/ 339 h 633"/>
              <a:gd name="T10" fmla="*/ 149 w 192"/>
              <a:gd name="T11" fmla="*/ 367 h 633"/>
              <a:gd name="T12" fmla="*/ 127 w 192"/>
              <a:gd name="T13" fmla="*/ 578 h 633"/>
              <a:gd name="T14" fmla="*/ 116 w 192"/>
              <a:gd name="T15" fmla="*/ 627 h 633"/>
              <a:gd name="T16" fmla="*/ 76 w 192"/>
              <a:gd name="T17" fmla="*/ 626 h 633"/>
              <a:gd name="T18" fmla="*/ 78 w 192"/>
              <a:gd name="T19" fmla="*/ 542 h 633"/>
              <a:gd name="T20" fmla="*/ 47 w 192"/>
              <a:gd name="T21" fmla="*/ 448 h 633"/>
              <a:gd name="T22" fmla="*/ 24 w 192"/>
              <a:gd name="T23" fmla="*/ 352 h 633"/>
              <a:gd name="T24" fmla="*/ 2 w 192"/>
              <a:gd name="T25" fmla="*/ 251 h 633"/>
              <a:gd name="T26" fmla="*/ 59 w 192"/>
              <a:gd name="T27" fmla="*/ 101 h 633"/>
              <a:gd name="T28" fmla="*/ 65 w 192"/>
              <a:gd name="T29" fmla="*/ 71 h 633"/>
              <a:gd name="T30" fmla="*/ 56 w 192"/>
              <a:gd name="T31" fmla="*/ 20 h 633"/>
              <a:gd name="T32" fmla="*/ 114 w 192"/>
              <a:gd name="T33" fmla="*/ 17 h 633"/>
              <a:gd name="T34" fmla="*/ 77 w 192"/>
              <a:gd name="T35" fmla="*/ 92 h 633"/>
              <a:gd name="T36" fmla="*/ 108 w 192"/>
              <a:gd name="T37" fmla="*/ 83 h 633"/>
              <a:gd name="T38" fmla="*/ 112 w 192"/>
              <a:gd name="T39" fmla="*/ 119 h 633"/>
              <a:gd name="T40" fmla="*/ 124 w 192"/>
              <a:gd name="T41" fmla="*/ 333 h 633"/>
              <a:gd name="T42" fmla="*/ 114 w 192"/>
              <a:gd name="T43" fmla="*/ 198 h 633"/>
              <a:gd name="T44" fmla="*/ 82 w 192"/>
              <a:gd name="T45" fmla="*/ 114 h 633"/>
              <a:gd name="T46" fmla="*/ 53 w 192"/>
              <a:gd name="T47" fmla="*/ 138 h 633"/>
              <a:gd name="T48" fmla="*/ 67 w 192"/>
              <a:gd name="T49" fmla="*/ 99 h 633"/>
              <a:gd name="T50" fmla="*/ 45 w 192"/>
              <a:gd name="T51" fmla="*/ 135 h 633"/>
              <a:gd name="T52" fmla="*/ 67 w 192"/>
              <a:gd name="T53" fmla="*/ 280 h 633"/>
              <a:gd name="T54" fmla="*/ 46 w 192"/>
              <a:gd name="T55" fmla="*/ 363 h 633"/>
              <a:gd name="T56" fmla="*/ 84 w 192"/>
              <a:gd name="T57" fmla="*/ 123 h 633"/>
              <a:gd name="T58" fmla="*/ 82 w 192"/>
              <a:gd name="T59" fmla="*/ 114 h 633"/>
              <a:gd name="T60" fmla="*/ 140 w 192"/>
              <a:gd name="T61" fmla="*/ 123 h 633"/>
              <a:gd name="T62" fmla="*/ 156 w 192"/>
              <a:gd name="T63" fmla="*/ 141 h 633"/>
              <a:gd name="T64" fmla="*/ 145 w 192"/>
              <a:gd name="T65" fmla="*/ 111 h 633"/>
              <a:gd name="T66" fmla="*/ 30 w 192"/>
              <a:gd name="T67" fmla="*/ 232 h 633"/>
              <a:gd name="T68" fmla="*/ 29 w 192"/>
              <a:gd name="T69" fmla="*/ 214 h 633"/>
              <a:gd name="T70" fmla="*/ 156 w 192"/>
              <a:gd name="T71" fmla="*/ 260 h 633"/>
              <a:gd name="T72" fmla="*/ 162 w 192"/>
              <a:gd name="T73" fmla="*/ 268 h 633"/>
              <a:gd name="T74" fmla="*/ 111 w 192"/>
              <a:gd name="T75" fmla="*/ 338 h 633"/>
              <a:gd name="T76" fmla="*/ 93 w 192"/>
              <a:gd name="T77" fmla="*/ 339 h 633"/>
              <a:gd name="T78" fmla="*/ 92 w 192"/>
              <a:gd name="T79" fmla="*/ 385 h 633"/>
              <a:gd name="T80" fmla="*/ 88 w 192"/>
              <a:gd name="T81" fmla="*/ 453 h 633"/>
              <a:gd name="T82" fmla="*/ 82 w 192"/>
              <a:gd name="T83" fmla="*/ 514 h 633"/>
              <a:gd name="T84" fmla="*/ 98 w 192"/>
              <a:gd name="T85" fmla="*/ 407 h 6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92" h="633">
                <a:moveTo>
                  <a:pt x="119" y="44"/>
                </a:moveTo>
                <a:cubicBezTo>
                  <a:pt x="122" y="44"/>
                  <a:pt x="121" y="49"/>
                  <a:pt x="121" y="57"/>
                </a:cubicBezTo>
                <a:cubicBezTo>
                  <a:pt x="121" y="65"/>
                  <a:pt x="113" y="67"/>
                  <a:pt x="113" y="67"/>
                </a:cubicBezTo>
                <a:cubicBezTo>
                  <a:pt x="113" y="76"/>
                  <a:pt x="113" y="76"/>
                  <a:pt x="113" y="76"/>
                </a:cubicBezTo>
                <a:cubicBezTo>
                  <a:pt x="113" y="85"/>
                  <a:pt x="113" y="85"/>
                  <a:pt x="113" y="85"/>
                </a:cubicBezTo>
                <a:cubicBezTo>
                  <a:pt x="118" y="86"/>
                  <a:pt x="118" y="86"/>
                  <a:pt x="118" y="86"/>
                </a:cubicBezTo>
                <a:cubicBezTo>
                  <a:pt x="138" y="102"/>
                  <a:pt x="138" y="102"/>
                  <a:pt x="138" y="102"/>
                </a:cubicBezTo>
                <a:cubicBezTo>
                  <a:pt x="182" y="120"/>
                  <a:pt x="182" y="120"/>
                  <a:pt x="182" y="120"/>
                </a:cubicBezTo>
                <a:cubicBezTo>
                  <a:pt x="183" y="154"/>
                  <a:pt x="183" y="154"/>
                  <a:pt x="183" y="154"/>
                </a:cubicBezTo>
                <a:cubicBezTo>
                  <a:pt x="183" y="154"/>
                  <a:pt x="183" y="154"/>
                  <a:pt x="186" y="157"/>
                </a:cubicBezTo>
                <a:cubicBezTo>
                  <a:pt x="188" y="160"/>
                  <a:pt x="192" y="251"/>
                  <a:pt x="192" y="251"/>
                </a:cubicBezTo>
                <a:cubicBezTo>
                  <a:pt x="192" y="326"/>
                  <a:pt x="192" y="326"/>
                  <a:pt x="192" y="326"/>
                </a:cubicBezTo>
                <a:cubicBezTo>
                  <a:pt x="186" y="326"/>
                  <a:pt x="186" y="326"/>
                  <a:pt x="186" y="326"/>
                </a:cubicBezTo>
                <a:cubicBezTo>
                  <a:pt x="180" y="332"/>
                  <a:pt x="180" y="332"/>
                  <a:pt x="180" y="332"/>
                </a:cubicBezTo>
                <a:cubicBezTo>
                  <a:pt x="179" y="339"/>
                  <a:pt x="179" y="339"/>
                  <a:pt x="179" y="339"/>
                </a:cubicBezTo>
                <a:cubicBezTo>
                  <a:pt x="179" y="339"/>
                  <a:pt x="177" y="350"/>
                  <a:pt x="172" y="356"/>
                </a:cubicBezTo>
                <a:cubicBezTo>
                  <a:pt x="166" y="362"/>
                  <a:pt x="156" y="358"/>
                  <a:pt x="156" y="358"/>
                </a:cubicBezTo>
                <a:cubicBezTo>
                  <a:pt x="149" y="367"/>
                  <a:pt x="149" y="367"/>
                  <a:pt x="149" y="367"/>
                </a:cubicBezTo>
                <a:cubicBezTo>
                  <a:pt x="151" y="380"/>
                  <a:pt x="136" y="497"/>
                  <a:pt x="136" y="497"/>
                </a:cubicBezTo>
                <a:cubicBezTo>
                  <a:pt x="136" y="497"/>
                  <a:pt x="136" y="497"/>
                  <a:pt x="133" y="499"/>
                </a:cubicBezTo>
                <a:cubicBezTo>
                  <a:pt x="131" y="501"/>
                  <a:pt x="127" y="578"/>
                  <a:pt x="127" y="578"/>
                </a:cubicBezTo>
                <a:cubicBezTo>
                  <a:pt x="118" y="607"/>
                  <a:pt x="118" y="607"/>
                  <a:pt x="118" y="607"/>
                </a:cubicBezTo>
                <a:cubicBezTo>
                  <a:pt x="111" y="610"/>
                  <a:pt x="111" y="610"/>
                  <a:pt x="111" y="610"/>
                </a:cubicBezTo>
                <a:cubicBezTo>
                  <a:pt x="116" y="627"/>
                  <a:pt x="116" y="627"/>
                  <a:pt x="116" y="627"/>
                </a:cubicBezTo>
                <a:cubicBezTo>
                  <a:pt x="108" y="633"/>
                  <a:pt x="108" y="633"/>
                  <a:pt x="108" y="633"/>
                </a:cubicBezTo>
                <a:cubicBezTo>
                  <a:pt x="108" y="633"/>
                  <a:pt x="108" y="633"/>
                  <a:pt x="93" y="633"/>
                </a:cubicBezTo>
                <a:cubicBezTo>
                  <a:pt x="78" y="633"/>
                  <a:pt x="76" y="626"/>
                  <a:pt x="76" y="626"/>
                </a:cubicBezTo>
                <a:cubicBezTo>
                  <a:pt x="76" y="626"/>
                  <a:pt x="84" y="607"/>
                  <a:pt x="81" y="606"/>
                </a:cubicBezTo>
                <a:cubicBezTo>
                  <a:pt x="78" y="605"/>
                  <a:pt x="71" y="579"/>
                  <a:pt x="71" y="579"/>
                </a:cubicBezTo>
                <a:cubicBezTo>
                  <a:pt x="78" y="542"/>
                  <a:pt x="78" y="542"/>
                  <a:pt x="78" y="542"/>
                </a:cubicBezTo>
                <a:cubicBezTo>
                  <a:pt x="73" y="532"/>
                  <a:pt x="73" y="532"/>
                  <a:pt x="73" y="532"/>
                </a:cubicBezTo>
                <a:cubicBezTo>
                  <a:pt x="71" y="513"/>
                  <a:pt x="71" y="513"/>
                  <a:pt x="71" y="513"/>
                </a:cubicBezTo>
                <a:cubicBezTo>
                  <a:pt x="57" y="496"/>
                  <a:pt x="54" y="454"/>
                  <a:pt x="47" y="448"/>
                </a:cubicBezTo>
                <a:cubicBezTo>
                  <a:pt x="40" y="443"/>
                  <a:pt x="41" y="399"/>
                  <a:pt x="41" y="399"/>
                </a:cubicBezTo>
                <a:cubicBezTo>
                  <a:pt x="35" y="360"/>
                  <a:pt x="35" y="360"/>
                  <a:pt x="35" y="360"/>
                </a:cubicBezTo>
                <a:cubicBezTo>
                  <a:pt x="35" y="360"/>
                  <a:pt x="34" y="357"/>
                  <a:pt x="24" y="352"/>
                </a:cubicBezTo>
                <a:cubicBezTo>
                  <a:pt x="14" y="347"/>
                  <a:pt x="14" y="329"/>
                  <a:pt x="14" y="329"/>
                </a:cubicBezTo>
                <a:cubicBezTo>
                  <a:pt x="8" y="329"/>
                  <a:pt x="8" y="329"/>
                  <a:pt x="8" y="329"/>
                </a:cubicBezTo>
                <a:cubicBezTo>
                  <a:pt x="2" y="251"/>
                  <a:pt x="2" y="251"/>
                  <a:pt x="2" y="251"/>
                </a:cubicBezTo>
                <a:cubicBezTo>
                  <a:pt x="2" y="251"/>
                  <a:pt x="7" y="237"/>
                  <a:pt x="4" y="211"/>
                </a:cubicBezTo>
                <a:cubicBezTo>
                  <a:pt x="0" y="185"/>
                  <a:pt x="12" y="118"/>
                  <a:pt x="12" y="118"/>
                </a:cubicBezTo>
                <a:cubicBezTo>
                  <a:pt x="59" y="101"/>
                  <a:pt x="59" y="101"/>
                  <a:pt x="59" y="101"/>
                </a:cubicBezTo>
                <a:cubicBezTo>
                  <a:pt x="74" y="89"/>
                  <a:pt x="74" y="89"/>
                  <a:pt x="74" y="89"/>
                </a:cubicBezTo>
                <a:cubicBezTo>
                  <a:pt x="74" y="89"/>
                  <a:pt x="76" y="84"/>
                  <a:pt x="74" y="84"/>
                </a:cubicBezTo>
                <a:cubicBezTo>
                  <a:pt x="72" y="84"/>
                  <a:pt x="65" y="71"/>
                  <a:pt x="65" y="71"/>
                </a:cubicBezTo>
                <a:cubicBezTo>
                  <a:pt x="58" y="71"/>
                  <a:pt x="55" y="53"/>
                  <a:pt x="55" y="53"/>
                </a:cubicBezTo>
                <a:cubicBezTo>
                  <a:pt x="55" y="53"/>
                  <a:pt x="64" y="52"/>
                  <a:pt x="59" y="50"/>
                </a:cubicBezTo>
                <a:cubicBezTo>
                  <a:pt x="53" y="49"/>
                  <a:pt x="56" y="20"/>
                  <a:pt x="56" y="20"/>
                </a:cubicBezTo>
                <a:cubicBezTo>
                  <a:pt x="56" y="20"/>
                  <a:pt x="68" y="6"/>
                  <a:pt x="73" y="3"/>
                </a:cubicBezTo>
                <a:cubicBezTo>
                  <a:pt x="78" y="0"/>
                  <a:pt x="88" y="2"/>
                  <a:pt x="92" y="2"/>
                </a:cubicBezTo>
                <a:cubicBezTo>
                  <a:pt x="97" y="2"/>
                  <a:pt x="113" y="14"/>
                  <a:pt x="114" y="17"/>
                </a:cubicBezTo>
                <a:cubicBezTo>
                  <a:pt x="115" y="19"/>
                  <a:pt x="119" y="39"/>
                  <a:pt x="119" y="39"/>
                </a:cubicBezTo>
                <a:lnTo>
                  <a:pt x="119" y="44"/>
                </a:lnTo>
                <a:close/>
                <a:moveTo>
                  <a:pt x="77" y="92"/>
                </a:moveTo>
                <a:cubicBezTo>
                  <a:pt x="77" y="92"/>
                  <a:pt x="89" y="107"/>
                  <a:pt x="97" y="103"/>
                </a:cubicBezTo>
                <a:cubicBezTo>
                  <a:pt x="105" y="99"/>
                  <a:pt x="112" y="88"/>
                  <a:pt x="112" y="88"/>
                </a:cubicBezTo>
                <a:cubicBezTo>
                  <a:pt x="108" y="83"/>
                  <a:pt x="108" y="83"/>
                  <a:pt x="108" y="83"/>
                </a:cubicBezTo>
                <a:cubicBezTo>
                  <a:pt x="108" y="83"/>
                  <a:pt x="96" y="104"/>
                  <a:pt x="77" y="92"/>
                </a:cubicBezTo>
                <a:close/>
                <a:moveTo>
                  <a:pt x="103" y="107"/>
                </a:moveTo>
                <a:cubicBezTo>
                  <a:pt x="112" y="119"/>
                  <a:pt x="112" y="119"/>
                  <a:pt x="112" y="119"/>
                </a:cubicBezTo>
                <a:cubicBezTo>
                  <a:pt x="106" y="195"/>
                  <a:pt x="106" y="195"/>
                  <a:pt x="106" y="195"/>
                </a:cubicBezTo>
                <a:cubicBezTo>
                  <a:pt x="106" y="195"/>
                  <a:pt x="115" y="253"/>
                  <a:pt x="115" y="262"/>
                </a:cubicBezTo>
                <a:cubicBezTo>
                  <a:pt x="115" y="271"/>
                  <a:pt x="124" y="333"/>
                  <a:pt x="124" y="333"/>
                </a:cubicBezTo>
                <a:cubicBezTo>
                  <a:pt x="124" y="333"/>
                  <a:pt x="141" y="355"/>
                  <a:pt x="137" y="350"/>
                </a:cubicBezTo>
                <a:cubicBezTo>
                  <a:pt x="133" y="345"/>
                  <a:pt x="122" y="266"/>
                  <a:pt x="122" y="266"/>
                </a:cubicBezTo>
                <a:cubicBezTo>
                  <a:pt x="122" y="266"/>
                  <a:pt x="118" y="217"/>
                  <a:pt x="114" y="198"/>
                </a:cubicBezTo>
                <a:cubicBezTo>
                  <a:pt x="110" y="179"/>
                  <a:pt x="118" y="91"/>
                  <a:pt x="118" y="91"/>
                </a:cubicBezTo>
                <a:cubicBezTo>
                  <a:pt x="117" y="96"/>
                  <a:pt x="103" y="107"/>
                  <a:pt x="103" y="107"/>
                </a:cubicBezTo>
                <a:close/>
                <a:moveTo>
                  <a:pt x="82" y="114"/>
                </a:moveTo>
                <a:cubicBezTo>
                  <a:pt x="82" y="114"/>
                  <a:pt x="78" y="140"/>
                  <a:pt x="79" y="147"/>
                </a:cubicBezTo>
                <a:cubicBezTo>
                  <a:pt x="81" y="154"/>
                  <a:pt x="75" y="182"/>
                  <a:pt x="75" y="182"/>
                </a:cubicBezTo>
                <a:cubicBezTo>
                  <a:pt x="53" y="138"/>
                  <a:pt x="53" y="138"/>
                  <a:pt x="53" y="138"/>
                </a:cubicBezTo>
                <a:cubicBezTo>
                  <a:pt x="53" y="138"/>
                  <a:pt x="65" y="124"/>
                  <a:pt x="62" y="124"/>
                </a:cubicBezTo>
                <a:cubicBezTo>
                  <a:pt x="60" y="124"/>
                  <a:pt x="56" y="115"/>
                  <a:pt x="56" y="115"/>
                </a:cubicBezTo>
                <a:cubicBezTo>
                  <a:pt x="67" y="99"/>
                  <a:pt x="67" y="99"/>
                  <a:pt x="67" y="99"/>
                </a:cubicBezTo>
                <a:cubicBezTo>
                  <a:pt x="46" y="119"/>
                  <a:pt x="46" y="119"/>
                  <a:pt x="46" y="119"/>
                </a:cubicBezTo>
                <a:cubicBezTo>
                  <a:pt x="56" y="126"/>
                  <a:pt x="56" y="126"/>
                  <a:pt x="56" y="126"/>
                </a:cubicBezTo>
                <a:cubicBezTo>
                  <a:pt x="45" y="135"/>
                  <a:pt x="45" y="135"/>
                  <a:pt x="45" y="135"/>
                </a:cubicBezTo>
                <a:cubicBezTo>
                  <a:pt x="76" y="196"/>
                  <a:pt x="76" y="196"/>
                  <a:pt x="76" y="196"/>
                </a:cubicBezTo>
                <a:cubicBezTo>
                  <a:pt x="76" y="196"/>
                  <a:pt x="71" y="224"/>
                  <a:pt x="68" y="226"/>
                </a:cubicBezTo>
                <a:cubicBezTo>
                  <a:pt x="65" y="228"/>
                  <a:pt x="67" y="280"/>
                  <a:pt x="67" y="280"/>
                </a:cubicBezTo>
                <a:cubicBezTo>
                  <a:pt x="67" y="280"/>
                  <a:pt x="60" y="298"/>
                  <a:pt x="60" y="303"/>
                </a:cubicBezTo>
                <a:cubicBezTo>
                  <a:pt x="60" y="309"/>
                  <a:pt x="60" y="331"/>
                  <a:pt x="58" y="334"/>
                </a:cubicBezTo>
                <a:cubicBezTo>
                  <a:pt x="56" y="337"/>
                  <a:pt x="46" y="363"/>
                  <a:pt x="46" y="363"/>
                </a:cubicBezTo>
                <a:cubicBezTo>
                  <a:pt x="55" y="359"/>
                  <a:pt x="55" y="359"/>
                  <a:pt x="55" y="359"/>
                </a:cubicBezTo>
                <a:cubicBezTo>
                  <a:pt x="66" y="356"/>
                  <a:pt x="79" y="208"/>
                  <a:pt x="79" y="208"/>
                </a:cubicBezTo>
                <a:cubicBezTo>
                  <a:pt x="84" y="123"/>
                  <a:pt x="84" y="123"/>
                  <a:pt x="84" y="123"/>
                </a:cubicBezTo>
                <a:cubicBezTo>
                  <a:pt x="90" y="107"/>
                  <a:pt x="90" y="107"/>
                  <a:pt x="90" y="107"/>
                </a:cubicBezTo>
                <a:cubicBezTo>
                  <a:pt x="79" y="101"/>
                  <a:pt x="79" y="101"/>
                  <a:pt x="79" y="101"/>
                </a:cubicBezTo>
                <a:lnTo>
                  <a:pt x="82" y="114"/>
                </a:lnTo>
                <a:close/>
                <a:moveTo>
                  <a:pt x="145" y="111"/>
                </a:moveTo>
                <a:cubicBezTo>
                  <a:pt x="148" y="121"/>
                  <a:pt x="148" y="121"/>
                  <a:pt x="148" y="121"/>
                </a:cubicBezTo>
                <a:cubicBezTo>
                  <a:pt x="140" y="123"/>
                  <a:pt x="140" y="123"/>
                  <a:pt x="140" y="123"/>
                </a:cubicBezTo>
                <a:cubicBezTo>
                  <a:pt x="150" y="136"/>
                  <a:pt x="150" y="136"/>
                  <a:pt x="150" y="136"/>
                </a:cubicBezTo>
                <a:cubicBezTo>
                  <a:pt x="150" y="136"/>
                  <a:pt x="118" y="180"/>
                  <a:pt x="118" y="182"/>
                </a:cubicBezTo>
                <a:cubicBezTo>
                  <a:pt x="119" y="185"/>
                  <a:pt x="156" y="141"/>
                  <a:pt x="156" y="141"/>
                </a:cubicBezTo>
                <a:cubicBezTo>
                  <a:pt x="150" y="126"/>
                  <a:pt x="150" y="126"/>
                  <a:pt x="150" y="126"/>
                </a:cubicBezTo>
                <a:cubicBezTo>
                  <a:pt x="155" y="120"/>
                  <a:pt x="155" y="120"/>
                  <a:pt x="155" y="120"/>
                </a:cubicBezTo>
                <a:lnTo>
                  <a:pt x="145" y="111"/>
                </a:lnTo>
                <a:close/>
                <a:moveTo>
                  <a:pt x="29" y="214"/>
                </a:moveTo>
                <a:cubicBezTo>
                  <a:pt x="21" y="222"/>
                  <a:pt x="21" y="222"/>
                  <a:pt x="21" y="222"/>
                </a:cubicBezTo>
                <a:cubicBezTo>
                  <a:pt x="30" y="232"/>
                  <a:pt x="30" y="232"/>
                  <a:pt x="30" y="232"/>
                </a:cubicBezTo>
                <a:cubicBezTo>
                  <a:pt x="30" y="232"/>
                  <a:pt x="33" y="253"/>
                  <a:pt x="36" y="231"/>
                </a:cubicBezTo>
                <a:cubicBezTo>
                  <a:pt x="39" y="210"/>
                  <a:pt x="31" y="159"/>
                  <a:pt x="31" y="159"/>
                </a:cubicBezTo>
                <a:lnTo>
                  <a:pt x="29" y="214"/>
                </a:lnTo>
                <a:close/>
                <a:moveTo>
                  <a:pt x="163" y="165"/>
                </a:moveTo>
                <a:cubicBezTo>
                  <a:pt x="159" y="168"/>
                  <a:pt x="152" y="204"/>
                  <a:pt x="152" y="204"/>
                </a:cubicBezTo>
                <a:cubicBezTo>
                  <a:pt x="156" y="260"/>
                  <a:pt x="156" y="260"/>
                  <a:pt x="156" y="260"/>
                </a:cubicBezTo>
                <a:cubicBezTo>
                  <a:pt x="156" y="310"/>
                  <a:pt x="156" y="310"/>
                  <a:pt x="156" y="310"/>
                </a:cubicBezTo>
                <a:cubicBezTo>
                  <a:pt x="160" y="318"/>
                  <a:pt x="160" y="318"/>
                  <a:pt x="160" y="318"/>
                </a:cubicBezTo>
                <a:cubicBezTo>
                  <a:pt x="162" y="268"/>
                  <a:pt x="162" y="268"/>
                  <a:pt x="162" y="268"/>
                </a:cubicBezTo>
                <a:cubicBezTo>
                  <a:pt x="170" y="138"/>
                  <a:pt x="170" y="138"/>
                  <a:pt x="170" y="138"/>
                </a:cubicBezTo>
                <a:cubicBezTo>
                  <a:pt x="166" y="140"/>
                  <a:pt x="167" y="162"/>
                  <a:pt x="163" y="165"/>
                </a:cubicBezTo>
                <a:close/>
                <a:moveTo>
                  <a:pt x="111" y="338"/>
                </a:moveTo>
                <a:cubicBezTo>
                  <a:pt x="123" y="338"/>
                  <a:pt x="123" y="338"/>
                  <a:pt x="123" y="338"/>
                </a:cubicBezTo>
                <a:cubicBezTo>
                  <a:pt x="123" y="338"/>
                  <a:pt x="121" y="332"/>
                  <a:pt x="116" y="331"/>
                </a:cubicBezTo>
                <a:cubicBezTo>
                  <a:pt x="111" y="331"/>
                  <a:pt x="93" y="339"/>
                  <a:pt x="93" y="339"/>
                </a:cubicBezTo>
                <a:cubicBezTo>
                  <a:pt x="82" y="332"/>
                  <a:pt x="82" y="332"/>
                  <a:pt x="82" y="332"/>
                </a:cubicBezTo>
                <a:cubicBezTo>
                  <a:pt x="92" y="348"/>
                  <a:pt x="92" y="348"/>
                  <a:pt x="92" y="348"/>
                </a:cubicBezTo>
                <a:cubicBezTo>
                  <a:pt x="92" y="348"/>
                  <a:pt x="92" y="381"/>
                  <a:pt x="92" y="385"/>
                </a:cubicBezTo>
                <a:cubicBezTo>
                  <a:pt x="93" y="389"/>
                  <a:pt x="88" y="405"/>
                  <a:pt x="84" y="409"/>
                </a:cubicBezTo>
                <a:cubicBezTo>
                  <a:pt x="79" y="413"/>
                  <a:pt x="80" y="430"/>
                  <a:pt x="80" y="430"/>
                </a:cubicBezTo>
                <a:cubicBezTo>
                  <a:pt x="88" y="453"/>
                  <a:pt x="88" y="453"/>
                  <a:pt x="88" y="453"/>
                </a:cubicBezTo>
                <a:cubicBezTo>
                  <a:pt x="87" y="467"/>
                  <a:pt x="87" y="467"/>
                  <a:pt x="87" y="467"/>
                </a:cubicBezTo>
                <a:cubicBezTo>
                  <a:pt x="86" y="490"/>
                  <a:pt x="86" y="490"/>
                  <a:pt x="86" y="490"/>
                </a:cubicBezTo>
                <a:cubicBezTo>
                  <a:pt x="82" y="514"/>
                  <a:pt x="82" y="514"/>
                  <a:pt x="82" y="514"/>
                </a:cubicBezTo>
                <a:cubicBezTo>
                  <a:pt x="95" y="477"/>
                  <a:pt x="95" y="477"/>
                  <a:pt x="95" y="477"/>
                </a:cubicBezTo>
                <a:cubicBezTo>
                  <a:pt x="94" y="449"/>
                  <a:pt x="94" y="449"/>
                  <a:pt x="94" y="449"/>
                </a:cubicBezTo>
                <a:cubicBezTo>
                  <a:pt x="94" y="449"/>
                  <a:pt x="91" y="424"/>
                  <a:pt x="98" y="407"/>
                </a:cubicBezTo>
                <a:cubicBezTo>
                  <a:pt x="105" y="391"/>
                  <a:pt x="98" y="345"/>
                  <a:pt x="98" y="345"/>
                </a:cubicBezTo>
                <a:cubicBezTo>
                  <a:pt x="108" y="335"/>
                  <a:pt x="111" y="338"/>
                  <a:pt x="111" y="338"/>
                </a:cubicBezTo>
                <a:close/>
              </a:path>
            </a:pathLst>
          </a:custGeom>
          <a:solidFill>
            <a:schemeClr val="tx2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6435" tIns="48218" rIns="96435" bIns="48218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+mj-lt"/>
              <a:ea typeface="+mn-ea"/>
              <a:cs typeface="+mn-ea"/>
              <a:sym typeface="+mn-lt"/>
            </a:endParaRPr>
          </a:p>
        </p:txBody>
      </p:sp>
      <p:sp>
        <p:nvSpPr>
          <p:cNvPr id="10" name="Freeform 8"/>
          <p:cNvSpPr>
            <a:spLocks noEditPoints="1"/>
          </p:cNvSpPr>
          <p:nvPr/>
        </p:nvSpPr>
        <p:spPr bwMode="auto">
          <a:xfrm>
            <a:off x="6612061" y="1806329"/>
            <a:ext cx="607342" cy="2006366"/>
          </a:xfrm>
          <a:custGeom>
            <a:avLst/>
            <a:gdLst>
              <a:gd name="T0" fmla="*/ 92 w 156"/>
              <a:gd name="T1" fmla="*/ 55 h 515"/>
              <a:gd name="T2" fmla="*/ 96 w 156"/>
              <a:gd name="T3" fmla="*/ 70 h 515"/>
              <a:gd name="T4" fmla="*/ 149 w 156"/>
              <a:gd name="T5" fmla="*/ 125 h 515"/>
              <a:gd name="T6" fmla="*/ 156 w 156"/>
              <a:gd name="T7" fmla="*/ 266 h 515"/>
              <a:gd name="T8" fmla="*/ 146 w 156"/>
              <a:gd name="T9" fmla="*/ 276 h 515"/>
              <a:gd name="T10" fmla="*/ 121 w 156"/>
              <a:gd name="T11" fmla="*/ 299 h 515"/>
              <a:gd name="T12" fmla="*/ 103 w 156"/>
              <a:gd name="T13" fmla="*/ 471 h 515"/>
              <a:gd name="T14" fmla="*/ 94 w 156"/>
              <a:gd name="T15" fmla="*/ 511 h 515"/>
              <a:gd name="T16" fmla="*/ 62 w 156"/>
              <a:gd name="T17" fmla="*/ 510 h 515"/>
              <a:gd name="T18" fmla="*/ 63 w 156"/>
              <a:gd name="T19" fmla="*/ 441 h 515"/>
              <a:gd name="T20" fmla="*/ 38 w 156"/>
              <a:gd name="T21" fmla="*/ 365 h 515"/>
              <a:gd name="T22" fmla="*/ 19 w 156"/>
              <a:gd name="T23" fmla="*/ 287 h 515"/>
              <a:gd name="T24" fmla="*/ 1 w 156"/>
              <a:gd name="T25" fmla="*/ 205 h 515"/>
              <a:gd name="T26" fmla="*/ 47 w 156"/>
              <a:gd name="T27" fmla="*/ 83 h 515"/>
              <a:gd name="T28" fmla="*/ 53 w 156"/>
              <a:gd name="T29" fmla="*/ 57 h 515"/>
              <a:gd name="T30" fmla="*/ 45 w 156"/>
              <a:gd name="T31" fmla="*/ 16 h 515"/>
              <a:gd name="T32" fmla="*/ 93 w 156"/>
              <a:gd name="T33" fmla="*/ 14 h 515"/>
              <a:gd name="T34" fmla="*/ 62 w 156"/>
              <a:gd name="T35" fmla="*/ 75 h 515"/>
              <a:gd name="T36" fmla="*/ 88 w 156"/>
              <a:gd name="T37" fmla="*/ 68 h 515"/>
              <a:gd name="T38" fmla="*/ 91 w 156"/>
              <a:gd name="T39" fmla="*/ 97 h 515"/>
              <a:gd name="T40" fmla="*/ 101 w 156"/>
              <a:gd name="T41" fmla="*/ 271 h 515"/>
              <a:gd name="T42" fmla="*/ 92 w 156"/>
              <a:gd name="T43" fmla="*/ 161 h 515"/>
              <a:gd name="T44" fmla="*/ 66 w 156"/>
              <a:gd name="T45" fmla="*/ 93 h 515"/>
              <a:gd name="T46" fmla="*/ 43 w 156"/>
              <a:gd name="T47" fmla="*/ 112 h 515"/>
              <a:gd name="T48" fmla="*/ 54 w 156"/>
              <a:gd name="T49" fmla="*/ 81 h 515"/>
              <a:gd name="T50" fmla="*/ 36 w 156"/>
              <a:gd name="T51" fmla="*/ 110 h 515"/>
              <a:gd name="T52" fmla="*/ 54 w 156"/>
              <a:gd name="T53" fmla="*/ 228 h 515"/>
              <a:gd name="T54" fmla="*/ 37 w 156"/>
              <a:gd name="T55" fmla="*/ 296 h 515"/>
              <a:gd name="T56" fmla="*/ 68 w 156"/>
              <a:gd name="T57" fmla="*/ 100 h 515"/>
              <a:gd name="T58" fmla="*/ 66 w 156"/>
              <a:gd name="T59" fmla="*/ 93 h 515"/>
              <a:gd name="T60" fmla="*/ 113 w 156"/>
              <a:gd name="T61" fmla="*/ 100 h 515"/>
              <a:gd name="T62" fmla="*/ 126 w 156"/>
              <a:gd name="T63" fmla="*/ 115 h 515"/>
              <a:gd name="T64" fmla="*/ 118 w 156"/>
              <a:gd name="T65" fmla="*/ 91 h 515"/>
              <a:gd name="T66" fmla="*/ 24 w 156"/>
              <a:gd name="T67" fmla="*/ 189 h 515"/>
              <a:gd name="T68" fmla="*/ 23 w 156"/>
              <a:gd name="T69" fmla="*/ 175 h 515"/>
              <a:gd name="T70" fmla="*/ 127 w 156"/>
              <a:gd name="T71" fmla="*/ 212 h 515"/>
              <a:gd name="T72" fmla="*/ 132 w 156"/>
              <a:gd name="T73" fmla="*/ 218 h 515"/>
              <a:gd name="T74" fmla="*/ 90 w 156"/>
              <a:gd name="T75" fmla="*/ 275 h 515"/>
              <a:gd name="T76" fmla="*/ 75 w 156"/>
              <a:gd name="T77" fmla="*/ 277 h 515"/>
              <a:gd name="T78" fmla="*/ 75 w 156"/>
              <a:gd name="T79" fmla="*/ 314 h 515"/>
              <a:gd name="T80" fmla="*/ 71 w 156"/>
              <a:gd name="T81" fmla="*/ 369 h 515"/>
              <a:gd name="T82" fmla="*/ 67 w 156"/>
              <a:gd name="T83" fmla="*/ 419 h 515"/>
              <a:gd name="T84" fmla="*/ 79 w 156"/>
              <a:gd name="T85" fmla="*/ 332 h 5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56" h="515">
                <a:moveTo>
                  <a:pt x="97" y="36"/>
                </a:moveTo>
                <a:cubicBezTo>
                  <a:pt x="99" y="36"/>
                  <a:pt x="98" y="40"/>
                  <a:pt x="98" y="46"/>
                </a:cubicBezTo>
                <a:cubicBezTo>
                  <a:pt x="98" y="53"/>
                  <a:pt x="92" y="55"/>
                  <a:pt x="92" y="55"/>
                </a:cubicBezTo>
                <a:cubicBezTo>
                  <a:pt x="91" y="62"/>
                  <a:pt x="91" y="62"/>
                  <a:pt x="91" y="62"/>
                </a:cubicBezTo>
                <a:cubicBezTo>
                  <a:pt x="92" y="70"/>
                  <a:pt x="92" y="70"/>
                  <a:pt x="92" y="70"/>
                </a:cubicBezTo>
                <a:cubicBezTo>
                  <a:pt x="96" y="70"/>
                  <a:pt x="96" y="70"/>
                  <a:pt x="96" y="70"/>
                </a:cubicBezTo>
                <a:cubicBezTo>
                  <a:pt x="112" y="83"/>
                  <a:pt x="112" y="83"/>
                  <a:pt x="112" y="83"/>
                </a:cubicBezTo>
                <a:cubicBezTo>
                  <a:pt x="148" y="98"/>
                  <a:pt x="148" y="98"/>
                  <a:pt x="148" y="98"/>
                </a:cubicBezTo>
                <a:cubicBezTo>
                  <a:pt x="149" y="125"/>
                  <a:pt x="149" y="125"/>
                  <a:pt x="149" y="125"/>
                </a:cubicBezTo>
                <a:cubicBezTo>
                  <a:pt x="149" y="125"/>
                  <a:pt x="149" y="125"/>
                  <a:pt x="151" y="128"/>
                </a:cubicBezTo>
                <a:cubicBezTo>
                  <a:pt x="153" y="130"/>
                  <a:pt x="156" y="204"/>
                  <a:pt x="156" y="204"/>
                </a:cubicBezTo>
                <a:cubicBezTo>
                  <a:pt x="156" y="266"/>
                  <a:pt x="156" y="266"/>
                  <a:pt x="156" y="266"/>
                </a:cubicBezTo>
                <a:cubicBezTo>
                  <a:pt x="151" y="266"/>
                  <a:pt x="151" y="266"/>
                  <a:pt x="151" y="266"/>
                </a:cubicBezTo>
                <a:cubicBezTo>
                  <a:pt x="146" y="270"/>
                  <a:pt x="146" y="270"/>
                  <a:pt x="146" y="270"/>
                </a:cubicBezTo>
                <a:cubicBezTo>
                  <a:pt x="146" y="276"/>
                  <a:pt x="146" y="276"/>
                  <a:pt x="146" y="276"/>
                </a:cubicBezTo>
                <a:cubicBezTo>
                  <a:pt x="146" y="276"/>
                  <a:pt x="144" y="285"/>
                  <a:pt x="139" y="290"/>
                </a:cubicBezTo>
                <a:cubicBezTo>
                  <a:pt x="135" y="295"/>
                  <a:pt x="126" y="292"/>
                  <a:pt x="126" y="292"/>
                </a:cubicBezTo>
                <a:cubicBezTo>
                  <a:pt x="121" y="299"/>
                  <a:pt x="121" y="299"/>
                  <a:pt x="121" y="299"/>
                </a:cubicBezTo>
                <a:cubicBezTo>
                  <a:pt x="123" y="309"/>
                  <a:pt x="110" y="405"/>
                  <a:pt x="110" y="405"/>
                </a:cubicBezTo>
                <a:cubicBezTo>
                  <a:pt x="110" y="405"/>
                  <a:pt x="110" y="405"/>
                  <a:pt x="108" y="407"/>
                </a:cubicBezTo>
                <a:cubicBezTo>
                  <a:pt x="106" y="408"/>
                  <a:pt x="103" y="471"/>
                  <a:pt x="103" y="471"/>
                </a:cubicBezTo>
                <a:cubicBezTo>
                  <a:pt x="96" y="494"/>
                  <a:pt x="96" y="494"/>
                  <a:pt x="96" y="494"/>
                </a:cubicBezTo>
                <a:cubicBezTo>
                  <a:pt x="90" y="497"/>
                  <a:pt x="90" y="497"/>
                  <a:pt x="90" y="497"/>
                </a:cubicBezTo>
                <a:cubicBezTo>
                  <a:pt x="94" y="511"/>
                  <a:pt x="94" y="511"/>
                  <a:pt x="94" y="511"/>
                </a:cubicBezTo>
                <a:cubicBezTo>
                  <a:pt x="87" y="515"/>
                  <a:pt x="87" y="515"/>
                  <a:pt x="87" y="515"/>
                </a:cubicBezTo>
                <a:cubicBezTo>
                  <a:pt x="87" y="515"/>
                  <a:pt x="87" y="515"/>
                  <a:pt x="75" y="515"/>
                </a:cubicBezTo>
                <a:cubicBezTo>
                  <a:pt x="63" y="515"/>
                  <a:pt x="62" y="510"/>
                  <a:pt x="62" y="510"/>
                </a:cubicBezTo>
                <a:cubicBezTo>
                  <a:pt x="62" y="510"/>
                  <a:pt x="68" y="495"/>
                  <a:pt x="65" y="494"/>
                </a:cubicBezTo>
                <a:cubicBezTo>
                  <a:pt x="63" y="493"/>
                  <a:pt x="57" y="472"/>
                  <a:pt x="57" y="472"/>
                </a:cubicBezTo>
                <a:cubicBezTo>
                  <a:pt x="63" y="441"/>
                  <a:pt x="63" y="441"/>
                  <a:pt x="63" y="441"/>
                </a:cubicBezTo>
                <a:cubicBezTo>
                  <a:pt x="59" y="434"/>
                  <a:pt x="59" y="434"/>
                  <a:pt x="59" y="434"/>
                </a:cubicBezTo>
                <a:cubicBezTo>
                  <a:pt x="58" y="418"/>
                  <a:pt x="58" y="418"/>
                  <a:pt x="58" y="418"/>
                </a:cubicBezTo>
                <a:cubicBezTo>
                  <a:pt x="46" y="404"/>
                  <a:pt x="44" y="370"/>
                  <a:pt x="38" y="365"/>
                </a:cubicBezTo>
                <a:cubicBezTo>
                  <a:pt x="32" y="361"/>
                  <a:pt x="33" y="325"/>
                  <a:pt x="33" y="325"/>
                </a:cubicBezTo>
                <a:cubicBezTo>
                  <a:pt x="28" y="293"/>
                  <a:pt x="28" y="293"/>
                  <a:pt x="28" y="293"/>
                </a:cubicBezTo>
                <a:cubicBezTo>
                  <a:pt x="28" y="293"/>
                  <a:pt x="27" y="291"/>
                  <a:pt x="19" y="287"/>
                </a:cubicBezTo>
                <a:cubicBezTo>
                  <a:pt x="11" y="283"/>
                  <a:pt x="11" y="268"/>
                  <a:pt x="11" y="268"/>
                </a:cubicBezTo>
                <a:cubicBezTo>
                  <a:pt x="6" y="268"/>
                  <a:pt x="6" y="268"/>
                  <a:pt x="6" y="268"/>
                </a:cubicBezTo>
                <a:cubicBezTo>
                  <a:pt x="1" y="205"/>
                  <a:pt x="1" y="205"/>
                  <a:pt x="1" y="205"/>
                </a:cubicBezTo>
                <a:cubicBezTo>
                  <a:pt x="1" y="205"/>
                  <a:pt x="6" y="193"/>
                  <a:pt x="3" y="172"/>
                </a:cubicBezTo>
                <a:cubicBezTo>
                  <a:pt x="0" y="150"/>
                  <a:pt x="9" y="96"/>
                  <a:pt x="9" y="96"/>
                </a:cubicBezTo>
                <a:cubicBezTo>
                  <a:pt x="47" y="83"/>
                  <a:pt x="47" y="83"/>
                  <a:pt x="47" y="83"/>
                </a:cubicBezTo>
                <a:cubicBezTo>
                  <a:pt x="60" y="72"/>
                  <a:pt x="60" y="72"/>
                  <a:pt x="60" y="72"/>
                </a:cubicBezTo>
                <a:cubicBezTo>
                  <a:pt x="60" y="72"/>
                  <a:pt x="61" y="68"/>
                  <a:pt x="60" y="68"/>
                </a:cubicBezTo>
                <a:cubicBezTo>
                  <a:pt x="59" y="68"/>
                  <a:pt x="53" y="57"/>
                  <a:pt x="53" y="57"/>
                </a:cubicBezTo>
                <a:cubicBezTo>
                  <a:pt x="46" y="58"/>
                  <a:pt x="45" y="44"/>
                  <a:pt x="45" y="44"/>
                </a:cubicBezTo>
                <a:cubicBezTo>
                  <a:pt x="45" y="44"/>
                  <a:pt x="52" y="43"/>
                  <a:pt x="47" y="41"/>
                </a:cubicBezTo>
                <a:cubicBezTo>
                  <a:pt x="43" y="40"/>
                  <a:pt x="45" y="16"/>
                  <a:pt x="45" y="16"/>
                </a:cubicBezTo>
                <a:cubicBezTo>
                  <a:pt x="45" y="16"/>
                  <a:pt x="55" y="5"/>
                  <a:pt x="59" y="3"/>
                </a:cubicBezTo>
                <a:cubicBezTo>
                  <a:pt x="63" y="0"/>
                  <a:pt x="72" y="2"/>
                  <a:pt x="75" y="2"/>
                </a:cubicBezTo>
                <a:cubicBezTo>
                  <a:pt x="78" y="2"/>
                  <a:pt x="92" y="12"/>
                  <a:pt x="93" y="14"/>
                </a:cubicBezTo>
                <a:cubicBezTo>
                  <a:pt x="94" y="16"/>
                  <a:pt x="97" y="32"/>
                  <a:pt x="97" y="32"/>
                </a:cubicBezTo>
                <a:lnTo>
                  <a:pt x="97" y="36"/>
                </a:lnTo>
                <a:close/>
                <a:moveTo>
                  <a:pt x="62" y="75"/>
                </a:moveTo>
                <a:cubicBezTo>
                  <a:pt x="62" y="75"/>
                  <a:pt x="72" y="87"/>
                  <a:pt x="79" y="84"/>
                </a:cubicBezTo>
                <a:cubicBezTo>
                  <a:pt x="85" y="81"/>
                  <a:pt x="91" y="72"/>
                  <a:pt x="91" y="72"/>
                </a:cubicBezTo>
                <a:cubicBezTo>
                  <a:pt x="88" y="68"/>
                  <a:pt x="88" y="68"/>
                  <a:pt x="88" y="68"/>
                </a:cubicBezTo>
                <a:cubicBezTo>
                  <a:pt x="88" y="68"/>
                  <a:pt x="78" y="84"/>
                  <a:pt x="62" y="75"/>
                </a:cubicBezTo>
                <a:close/>
                <a:moveTo>
                  <a:pt x="84" y="87"/>
                </a:moveTo>
                <a:cubicBezTo>
                  <a:pt x="91" y="97"/>
                  <a:pt x="91" y="97"/>
                  <a:pt x="91" y="97"/>
                </a:cubicBezTo>
                <a:cubicBezTo>
                  <a:pt x="86" y="159"/>
                  <a:pt x="86" y="159"/>
                  <a:pt x="86" y="159"/>
                </a:cubicBezTo>
                <a:cubicBezTo>
                  <a:pt x="86" y="159"/>
                  <a:pt x="94" y="206"/>
                  <a:pt x="94" y="214"/>
                </a:cubicBezTo>
                <a:cubicBezTo>
                  <a:pt x="94" y="221"/>
                  <a:pt x="101" y="271"/>
                  <a:pt x="101" y="271"/>
                </a:cubicBezTo>
                <a:cubicBezTo>
                  <a:pt x="101" y="271"/>
                  <a:pt x="115" y="290"/>
                  <a:pt x="111" y="285"/>
                </a:cubicBezTo>
                <a:cubicBezTo>
                  <a:pt x="108" y="281"/>
                  <a:pt x="99" y="216"/>
                  <a:pt x="99" y="216"/>
                </a:cubicBezTo>
                <a:cubicBezTo>
                  <a:pt x="99" y="216"/>
                  <a:pt x="96" y="176"/>
                  <a:pt x="92" y="161"/>
                </a:cubicBezTo>
                <a:cubicBezTo>
                  <a:pt x="89" y="146"/>
                  <a:pt x="96" y="74"/>
                  <a:pt x="96" y="74"/>
                </a:cubicBezTo>
                <a:cubicBezTo>
                  <a:pt x="95" y="78"/>
                  <a:pt x="84" y="87"/>
                  <a:pt x="84" y="87"/>
                </a:cubicBezTo>
                <a:close/>
                <a:moveTo>
                  <a:pt x="66" y="93"/>
                </a:moveTo>
                <a:cubicBezTo>
                  <a:pt x="66" y="93"/>
                  <a:pt x="63" y="114"/>
                  <a:pt x="64" y="120"/>
                </a:cubicBezTo>
                <a:cubicBezTo>
                  <a:pt x="66" y="125"/>
                  <a:pt x="60" y="148"/>
                  <a:pt x="60" y="148"/>
                </a:cubicBezTo>
                <a:cubicBezTo>
                  <a:pt x="43" y="112"/>
                  <a:pt x="43" y="112"/>
                  <a:pt x="43" y="112"/>
                </a:cubicBezTo>
                <a:cubicBezTo>
                  <a:pt x="43" y="112"/>
                  <a:pt x="52" y="101"/>
                  <a:pt x="50" y="101"/>
                </a:cubicBezTo>
                <a:cubicBezTo>
                  <a:pt x="48" y="101"/>
                  <a:pt x="46" y="94"/>
                  <a:pt x="46" y="94"/>
                </a:cubicBezTo>
                <a:cubicBezTo>
                  <a:pt x="54" y="81"/>
                  <a:pt x="54" y="81"/>
                  <a:pt x="54" y="81"/>
                </a:cubicBezTo>
                <a:cubicBezTo>
                  <a:pt x="37" y="97"/>
                  <a:pt x="37" y="97"/>
                  <a:pt x="37" y="97"/>
                </a:cubicBezTo>
                <a:cubicBezTo>
                  <a:pt x="45" y="103"/>
                  <a:pt x="45" y="103"/>
                  <a:pt x="45" y="103"/>
                </a:cubicBezTo>
                <a:cubicBezTo>
                  <a:pt x="36" y="110"/>
                  <a:pt x="36" y="110"/>
                  <a:pt x="36" y="110"/>
                </a:cubicBezTo>
                <a:cubicBezTo>
                  <a:pt x="61" y="160"/>
                  <a:pt x="61" y="160"/>
                  <a:pt x="61" y="160"/>
                </a:cubicBezTo>
                <a:cubicBezTo>
                  <a:pt x="61" y="160"/>
                  <a:pt x="58" y="182"/>
                  <a:pt x="55" y="184"/>
                </a:cubicBezTo>
                <a:cubicBezTo>
                  <a:pt x="53" y="186"/>
                  <a:pt x="54" y="228"/>
                  <a:pt x="54" y="228"/>
                </a:cubicBezTo>
                <a:cubicBezTo>
                  <a:pt x="54" y="228"/>
                  <a:pt x="49" y="243"/>
                  <a:pt x="49" y="247"/>
                </a:cubicBezTo>
                <a:cubicBezTo>
                  <a:pt x="49" y="252"/>
                  <a:pt x="48" y="269"/>
                  <a:pt x="47" y="272"/>
                </a:cubicBezTo>
                <a:cubicBezTo>
                  <a:pt x="46" y="274"/>
                  <a:pt x="37" y="296"/>
                  <a:pt x="37" y="296"/>
                </a:cubicBezTo>
                <a:cubicBezTo>
                  <a:pt x="44" y="292"/>
                  <a:pt x="44" y="292"/>
                  <a:pt x="44" y="292"/>
                </a:cubicBezTo>
                <a:cubicBezTo>
                  <a:pt x="53" y="290"/>
                  <a:pt x="64" y="169"/>
                  <a:pt x="64" y="169"/>
                </a:cubicBezTo>
                <a:cubicBezTo>
                  <a:pt x="68" y="100"/>
                  <a:pt x="68" y="100"/>
                  <a:pt x="68" y="100"/>
                </a:cubicBezTo>
                <a:cubicBezTo>
                  <a:pt x="73" y="87"/>
                  <a:pt x="73" y="87"/>
                  <a:pt x="73" y="87"/>
                </a:cubicBezTo>
                <a:cubicBezTo>
                  <a:pt x="64" y="82"/>
                  <a:pt x="64" y="82"/>
                  <a:pt x="64" y="82"/>
                </a:cubicBezTo>
                <a:lnTo>
                  <a:pt x="66" y="93"/>
                </a:lnTo>
                <a:close/>
                <a:moveTo>
                  <a:pt x="118" y="91"/>
                </a:moveTo>
                <a:cubicBezTo>
                  <a:pt x="120" y="98"/>
                  <a:pt x="120" y="98"/>
                  <a:pt x="120" y="98"/>
                </a:cubicBezTo>
                <a:cubicBezTo>
                  <a:pt x="113" y="100"/>
                  <a:pt x="113" y="100"/>
                  <a:pt x="113" y="100"/>
                </a:cubicBezTo>
                <a:cubicBezTo>
                  <a:pt x="122" y="111"/>
                  <a:pt x="122" y="111"/>
                  <a:pt x="122" y="111"/>
                </a:cubicBezTo>
                <a:cubicBezTo>
                  <a:pt x="122" y="111"/>
                  <a:pt x="96" y="147"/>
                  <a:pt x="96" y="148"/>
                </a:cubicBezTo>
                <a:cubicBezTo>
                  <a:pt x="97" y="150"/>
                  <a:pt x="126" y="115"/>
                  <a:pt x="126" y="115"/>
                </a:cubicBezTo>
                <a:cubicBezTo>
                  <a:pt x="122" y="103"/>
                  <a:pt x="122" y="103"/>
                  <a:pt x="122" y="103"/>
                </a:cubicBezTo>
                <a:cubicBezTo>
                  <a:pt x="126" y="97"/>
                  <a:pt x="126" y="97"/>
                  <a:pt x="126" y="97"/>
                </a:cubicBezTo>
                <a:lnTo>
                  <a:pt x="118" y="91"/>
                </a:lnTo>
                <a:close/>
                <a:moveTo>
                  <a:pt x="23" y="175"/>
                </a:moveTo>
                <a:cubicBezTo>
                  <a:pt x="17" y="181"/>
                  <a:pt x="17" y="181"/>
                  <a:pt x="17" y="181"/>
                </a:cubicBezTo>
                <a:cubicBezTo>
                  <a:pt x="24" y="189"/>
                  <a:pt x="24" y="189"/>
                  <a:pt x="24" y="189"/>
                </a:cubicBezTo>
                <a:cubicBezTo>
                  <a:pt x="24" y="189"/>
                  <a:pt x="26" y="206"/>
                  <a:pt x="29" y="188"/>
                </a:cubicBezTo>
                <a:cubicBezTo>
                  <a:pt x="31" y="171"/>
                  <a:pt x="25" y="129"/>
                  <a:pt x="25" y="129"/>
                </a:cubicBezTo>
                <a:lnTo>
                  <a:pt x="23" y="175"/>
                </a:lnTo>
                <a:close/>
                <a:moveTo>
                  <a:pt x="132" y="135"/>
                </a:moveTo>
                <a:cubicBezTo>
                  <a:pt x="129" y="137"/>
                  <a:pt x="124" y="166"/>
                  <a:pt x="124" y="166"/>
                </a:cubicBezTo>
                <a:cubicBezTo>
                  <a:pt x="127" y="212"/>
                  <a:pt x="127" y="212"/>
                  <a:pt x="127" y="212"/>
                </a:cubicBezTo>
                <a:cubicBezTo>
                  <a:pt x="127" y="253"/>
                  <a:pt x="127" y="253"/>
                  <a:pt x="127" y="253"/>
                </a:cubicBezTo>
                <a:cubicBezTo>
                  <a:pt x="130" y="259"/>
                  <a:pt x="130" y="259"/>
                  <a:pt x="130" y="259"/>
                </a:cubicBezTo>
                <a:cubicBezTo>
                  <a:pt x="132" y="218"/>
                  <a:pt x="132" y="218"/>
                  <a:pt x="132" y="218"/>
                </a:cubicBezTo>
                <a:cubicBezTo>
                  <a:pt x="138" y="113"/>
                  <a:pt x="138" y="113"/>
                  <a:pt x="138" y="113"/>
                </a:cubicBezTo>
                <a:cubicBezTo>
                  <a:pt x="135" y="114"/>
                  <a:pt x="136" y="132"/>
                  <a:pt x="132" y="135"/>
                </a:cubicBezTo>
                <a:close/>
                <a:moveTo>
                  <a:pt x="90" y="275"/>
                </a:moveTo>
                <a:cubicBezTo>
                  <a:pt x="99" y="275"/>
                  <a:pt x="99" y="275"/>
                  <a:pt x="99" y="275"/>
                </a:cubicBezTo>
                <a:cubicBezTo>
                  <a:pt x="99" y="275"/>
                  <a:pt x="98" y="270"/>
                  <a:pt x="94" y="270"/>
                </a:cubicBezTo>
                <a:cubicBezTo>
                  <a:pt x="90" y="269"/>
                  <a:pt x="75" y="277"/>
                  <a:pt x="75" y="277"/>
                </a:cubicBezTo>
                <a:cubicBezTo>
                  <a:pt x="66" y="271"/>
                  <a:pt x="66" y="271"/>
                  <a:pt x="66" y="271"/>
                </a:cubicBezTo>
                <a:cubicBezTo>
                  <a:pt x="75" y="284"/>
                  <a:pt x="75" y="284"/>
                  <a:pt x="75" y="284"/>
                </a:cubicBezTo>
                <a:cubicBezTo>
                  <a:pt x="75" y="284"/>
                  <a:pt x="74" y="311"/>
                  <a:pt x="75" y="314"/>
                </a:cubicBezTo>
                <a:cubicBezTo>
                  <a:pt x="75" y="317"/>
                  <a:pt x="71" y="330"/>
                  <a:pt x="68" y="333"/>
                </a:cubicBezTo>
                <a:cubicBezTo>
                  <a:pt x="64" y="337"/>
                  <a:pt x="65" y="350"/>
                  <a:pt x="65" y="350"/>
                </a:cubicBezTo>
                <a:cubicBezTo>
                  <a:pt x="71" y="369"/>
                  <a:pt x="71" y="369"/>
                  <a:pt x="71" y="369"/>
                </a:cubicBezTo>
                <a:cubicBezTo>
                  <a:pt x="71" y="381"/>
                  <a:pt x="71" y="381"/>
                  <a:pt x="71" y="381"/>
                </a:cubicBezTo>
                <a:cubicBezTo>
                  <a:pt x="70" y="399"/>
                  <a:pt x="70" y="399"/>
                  <a:pt x="70" y="399"/>
                </a:cubicBezTo>
                <a:cubicBezTo>
                  <a:pt x="67" y="419"/>
                  <a:pt x="67" y="419"/>
                  <a:pt x="67" y="419"/>
                </a:cubicBezTo>
                <a:cubicBezTo>
                  <a:pt x="77" y="389"/>
                  <a:pt x="77" y="389"/>
                  <a:pt x="77" y="389"/>
                </a:cubicBezTo>
                <a:cubicBezTo>
                  <a:pt x="76" y="366"/>
                  <a:pt x="76" y="366"/>
                  <a:pt x="76" y="366"/>
                </a:cubicBezTo>
                <a:cubicBezTo>
                  <a:pt x="76" y="366"/>
                  <a:pt x="73" y="345"/>
                  <a:pt x="79" y="332"/>
                </a:cubicBezTo>
                <a:cubicBezTo>
                  <a:pt x="85" y="318"/>
                  <a:pt x="80" y="281"/>
                  <a:pt x="80" y="281"/>
                </a:cubicBezTo>
                <a:cubicBezTo>
                  <a:pt x="88" y="273"/>
                  <a:pt x="90" y="275"/>
                  <a:pt x="90" y="275"/>
                </a:cubicBezTo>
                <a:close/>
              </a:path>
            </a:pathLst>
          </a:custGeom>
          <a:solidFill>
            <a:schemeClr val="tx2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6435" tIns="48218" rIns="96435" bIns="48218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+mj-lt"/>
              <a:ea typeface="+mn-ea"/>
              <a:cs typeface="+mn-ea"/>
              <a:sym typeface="+mn-lt"/>
            </a:endParaRPr>
          </a:p>
        </p:txBody>
      </p:sp>
      <p:sp>
        <p:nvSpPr>
          <p:cNvPr id="45" name="矩形 44"/>
          <p:cNvSpPr/>
          <p:nvPr/>
        </p:nvSpPr>
        <p:spPr>
          <a:xfrm>
            <a:off x="311169" y="448147"/>
            <a:ext cx="573895" cy="55308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+mj-lt"/>
              <a:cs typeface="+mn-ea"/>
              <a:sym typeface="+mn-lt"/>
            </a:endParaRPr>
          </a:p>
        </p:txBody>
      </p:sp>
      <p:sp>
        <p:nvSpPr>
          <p:cNvPr id="46" name="矩形 45"/>
          <p:cNvSpPr/>
          <p:nvPr/>
        </p:nvSpPr>
        <p:spPr>
          <a:xfrm>
            <a:off x="165023" y="198"/>
            <a:ext cx="538090" cy="83867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+mj-lt"/>
              <a:cs typeface="+mn-ea"/>
              <a:sym typeface="+mn-lt"/>
            </a:endParaRPr>
          </a:p>
        </p:txBody>
      </p:sp>
      <p:sp>
        <p:nvSpPr>
          <p:cNvPr id="49" name="文本框 17"/>
          <p:cNvSpPr txBox="1"/>
          <p:nvPr/>
        </p:nvSpPr>
        <p:spPr>
          <a:xfrm>
            <a:off x="1049169" y="284873"/>
            <a:ext cx="2226572" cy="55399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149"/>
            <a:r>
              <a:rPr lang="tr-TR" altLang="zh-CN" sz="3600" b="1" dirty="0">
                <a:solidFill>
                  <a:schemeClr val="bg1">
                    <a:lumMod val="65000"/>
                  </a:schemeClr>
                </a:solidFill>
                <a:latin typeface="+mj-lt"/>
                <a:ea typeface="+mn-ea"/>
                <a:cs typeface="+mn-ea"/>
                <a:sym typeface="+mn-lt"/>
              </a:rPr>
              <a:t>TITLE HERE</a:t>
            </a:r>
            <a:endParaRPr lang="zh-CN" altLang="en-US" sz="3600" b="1" dirty="0">
              <a:solidFill>
                <a:schemeClr val="bg1">
                  <a:lumMod val="65000"/>
                </a:schemeClr>
              </a:solidFill>
              <a:latin typeface="+mj-lt"/>
              <a:ea typeface="+mn-ea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3001805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Tm="0">
        <p14:warp dir="in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8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2" dur="7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750"/>
                            </p:stCondLst>
                            <p:childTnLst>
                              <p:par>
                                <p:cTn id="14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75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7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75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1" dur="7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75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6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75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0" dur="7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250"/>
                            </p:stCondLst>
                            <p:childTnLst>
                              <p:par>
                                <p:cTn id="32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75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5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75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9" dur="7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10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1"/>
          <p:cNvSpPr/>
          <p:nvPr/>
        </p:nvSpPr>
        <p:spPr>
          <a:xfrm>
            <a:off x="0" y="0"/>
            <a:ext cx="12858750" cy="7232650"/>
          </a:xfrm>
          <a:prstGeom prst="rect">
            <a:avLst/>
          </a:prstGeom>
          <a:blipFill dpi="0" rotWithShape="1">
            <a:blip r:embed="rId3" cstate="screen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sharpenSoften amount="25000"/>
                      </a14:imgEffect>
                      <a14:imgEffect>
                        <a14:brightnessContrast contras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" name="矩形 259"/>
          <p:cNvSpPr>
            <a:spLocks noChangeArrowheads="1"/>
          </p:cNvSpPr>
          <p:nvPr/>
        </p:nvSpPr>
        <p:spPr bwMode="auto">
          <a:xfrm>
            <a:off x="3333031" y="4291735"/>
            <a:ext cx="9032460" cy="1015663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r">
              <a:buNone/>
            </a:pPr>
            <a:r>
              <a:rPr lang="tr-TR" altLang="zh-CN" sz="6600" b="1" kern="5000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ea"/>
                <a:sym typeface="+mn-lt"/>
              </a:rPr>
              <a:t>THANK YOU !</a:t>
            </a:r>
            <a:endParaRPr lang="zh-CN" altLang="en-US" sz="6600" b="1" kern="5000" dirty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9" name="矩形 259"/>
          <p:cNvSpPr>
            <a:spLocks noChangeArrowheads="1"/>
          </p:cNvSpPr>
          <p:nvPr/>
        </p:nvSpPr>
        <p:spPr bwMode="auto">
          <a:xfrm>
            <a:off x="6501383" y="5294575"/>
            <a:ext cx="5864108" cy="553998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r">
              <a:buNone/>
            </a:pPr>
            <a:r>
              <a:rPr lang="tr-TR" altLang="zh-CN" sz="3600" dirty="0" err="1" smtClean="0">
                <a:solidFill>
                  <a:schemeClr val="accent1"/>
                </a:solidFill>
                <a:latin typeface="+mn-lt"/>
                <a:ea typeface="+mn-ea"/>
                <a:cs typeface="+mn-ea"/>
                <a:sym typeface="+mn-lt"/>
              </a:rPr>
              <a:t>Ship</a:t>
            </a:r>
            <a:r>
              <a:rPr lang="tr-TR" altLang="zh-CN" sz="3600" dirty="0" smtClean="0">
                <a:solidFill>
                  <a:schemeClr val="accent1"/>
                </a:solidFill>
                <a:latin typeface="+mn-lt"/>
                <a:ea typeface="+mn-ea"/>
                <a:cs typeface="+mn-ea"/>
                <a:sym typeface="+mn-lt"/>
              </a:rPr>
              <a:t> </a:t>
            </a:r>
            <a:r>
              <a:rPr lang="tr-TR" altLang="zh-CN" sz="3600" dirty="0" err="1" smtClean="0">
                <a:solidFill>
                  <a:schemeClr val="accent1"/>
                </a:solidFill>
                <a:latin typeface="+mn-lt"/>
                <a:ea typeface="+mn-ea"/>
                <a:cs typeface="+mn-ea"/>
                <a:sym typeface="+mn-lt"/>
              </a:rPr>
              <a:t>Transportation</a:t>
            </a:r>
            <a:r>
              <a:rPr lang="tr-TR" altLang="zh-CN" sz="3600" dirty="0" smtClean="0">
                <a:solidFill>
                  <a:schemeClr val="accent1"/>
                </a:solidFill>
                <a:latin typeface="+mn-lt"/>
                <a:ea typeface="+mn-ea"/>
                <a:cs typeface="+mn-ea"/>
                <a:sym typeface="+mn-lt"/>
              </a:rPr>
              <a:t> </a:t>
            </a:r>
            <a:r>
              <a:rPr lang="tr-TR" altLang="zh-CN" sz="3600" dirty="0" err="1" smtClean="0">
                <a:solidFill>
                  <a:schemeClr val="accent1"/>
                </a:solidFill>
                <a:latin typeface="+mn-lt"/>
                <a:ea typeface="+mn-ea"/>
                <a:cs typeface="+mn-ea"/>
                <a:sym typeface="+mn-lt"/>
              </a:rPr>
              <a:t>Template</a:t>
            </a:r>
            <a:endParaRPr lang="zh-CN" altLang="en-US" sz="3600" dirty="0">
              <a:solidFill>
                <a:schemeClr val="accent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0" name="矩形 259"/>
          <p:cNvSpPr>
            <a:spLocks noChangeArrowheads="1"/>
          </p:cNvSpPr>
          <p:nvPr/>
        </p:nvSpPr>
        <p:spPr bwMode="auto">
          <a:xfrm>
            <a:off x="7149455" y="6333796"/>
            <a:ext cx="5216036" cy="276999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r">
              <a:buNone/>
            </a:pPr>
            <a:r>
              <a:rPr lang="en-US" altLang="zh-CN" sz="1800" dirty="0">
                <a:solidFill>
                  <a:schemeClr val="accent1"/>
                </a:solidFill>
                <a:latin typeface="+mn-lt"/>
                <a:ea typeface="+mn-ea"/>
                <a:cs typeface="+mn-ea"/>
                <a:sym typeface="+mn-lt"/>
              </a:rPr>
              <a:t>www.freepptbackgrounds.net</a:t>
            </a:r>
            <a:endParaRPr lang="zh-CN" altLang="en-US" sz="1800" dirty="0">
              <a:solidFill>
                <a:schemeClr val="accent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95103064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crush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 tmFilter="0,0; .5, 1; 1, 1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900"/>
                            </p:stCondLst>
                            <p:childTnLst>
                              <p:par>
                                <p:cTn id="19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0" dur="5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1" dur="25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400"/>
                            </p:stCondLst>
                            <p:childTnLst>
                              <p:par>
                                <p:cTn id="23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 tmFilter="0,0; .5, 1; 1, 1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150"/>
                            </p:stCondLst>
                            <p:childTnLst>
                              <p:par>
                                <p:cTn id="31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2" dur="5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3" dur="25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650"/>
                            </p:stCondLst>
                            <p:childTnLst>
                              <p:par>
                                <p:cTn id="3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 tmFilter="0,0; .5, 1; 1, 1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6400"/>
                            </p:stCondLst>
                            <p:childTnLst>
                              <p:par>
                                <p:cTn id="43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44" dur="500" tmFilter="0, 0; .2, .5; .8, .5; 1, 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5" dur="250" autoRev="1" fill="hold"/>
                                        <p:tgtEl>
                                          <p:spTgt spid="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  <p:bldP spid="6" grpId="1"/>
      <p:bldP spid="9" grpId="0"/>
      <p:bldP spid="9" grpId="1"/>
      <p:bldP spid="10" grpId="0"/>
      <p:bldP spid="10" grpId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TextBox 148"/>
          <p:cNvSpPr txBox="1"/>
          <p:nvPr/>
        </p:nvSpPr>
        <p:spPr>
          <a:xfrm>
            <a:off x="884759" y="688804"/>
            <a:ext cx="5112007" cy="529253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zh-CN" sz="34392" b="1" cap="all" dirty="0">
                <a:solidFill>
                  <a:schemeClr val="accent1"/>
                </a:solidFill>
                <a:latin typeface="+mn-lt"/>
                <a:ea typeface="+mn-ea"/>
                <a:cs typeface="+mn-ea"/>
                <a:sym typeface="+mn-lt"/>
              </a:rPr>
              <a:t>01</a:t>
            </a:r>
            <a:endParaRPr lang="zh-CN" altLang="en-US" sz="19894" b="1" cap="all" spc="300" dirty="0">
              <a:solidFill>
                <a:schemeClr val="accent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66" name="圆角矩形 65"/>
          <p:cNvSpPr/>
          <p:nvPr/>
        </p:nvSpPr>
        <p:spPr bwMode="auto">
          <a:xfrm>
            <a:off x="1378428" y="3335073"/>
            <a:ext cx="4124667" cy="562505"/>
          </a:xfrm>
          <a:prstGeom prst="roundRect">
            <a:avLst/>
          </a:prstGeom>
          <a:solidFill>
            <a:schemeClr val="bg1"/>
          </a:solidFill>
          <a:ln w="38100">
            <a:noFill/>
          </a:ln>
          <a:effectLst>
            <a:outerShdw blurRad="203200" dist="88900" dir="8100000" sx="102000" sy="102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schemeClr val="accent1"/>
              </a:solidFill>
              <a:cs typeface="+mn-ea"/>
              <a:sym typeface="+mn-lt"/>
            </a:endParaRPr>
          </a:p>
        </p:txBody>
      </p:sp>
      <p:sp>
        <p:nvSpPr>
          <p:cNvPr id="68" name="文本框 67"/>
          <p:cNvSpPr txBox="1"/>
          <p:nvPr/>
        </p:nvSpPr>
        <p:spPr>
          <a:xfrm>
            <a:off x="2281384" y="3370103"/>
            <a:ext cx="2318753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zh-CN" sz="3200" b="1" cap="all" dirty="0">
                <a:solidFill>
                  <a:schemeClr val="accent1"/>
                </a:solidFill>
                <a:latin typeface="+mn-lt"/>
                <a:ea typeface="+mn-ea"/>
                <a:cs typeface="+mn-ea"/>
                <a:sym typeface="+mn-lt"/>
              </a:rPr>
              <a:t>The </a:t>
            </a:r>
            <a:r>
              <a:rPr lang="en-US" altLang="zh-CN" sz="3200" b="1" cap="all" dirty="0" smtClean="0">
                <a:solidFill>
                  <a:schemeClr val="accent1"/>
                </a:solidFill>
                <a:latin typeface="+mn-lt"/>
                <a:ea typeface="+mn-ea"/>
                <a:cs typeface="+mn-ea"/>
                <a:sym typeface="+mn-lt"/>
              </a:rPr>
              <a:t>f</a:t>
            </a:r>
            <a:r>
              <a:rPr lang="tr-TR" altLang="zh-CN" sz="3200" b="1" cap="all" dirty="0" smtClean="0">
                <a:solidFill>
                  <a:schemeClr val="accent1"/>
                </a:solidFill>
                <a:latin typeface="+mn-lt"/>
                <a:ea typeface="+mn-ea"/>
                <a:cs typeface="+mn-ea"/>
                <a:sym typeface="+mn-lt"/>
              </a:rPr>
              <a:t>I</a:t>
            </a:r>
            <a:r>
              <a:rPr lang="en-US" altLang="zh-CN" sz="3200" b="1" cap="all" dirty="0" err="1" smtClean="0">
                <a:solidFill>
                  <a:schemeClr val="accent1"/>
                </a:solidFill>
                <a:latin typeface="+mn-lt"/>
                <a:ea typeface="+mn-ea"/>
                <a:cs typeface="+mn-ea"/>
                <a:sym typeface="+mn-lt"/>
              </a:rPr>
              <a:t>rst</a:t>
            </a:r>
            <a:endParaRPr lang="zh-CN" altLang="en-US" sz="3200" cap="all" dirty="0">
              <a:solidFill>
                <a:schemeClr val="accent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5851465" y="3147204"/>
            <a:ext cx="3817914" cy="83099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defRPr/>
            </a:pPr>
            <a:r>
              <a:rPr lang="tr-TR" altLang="zh-CN" sz="5400" b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ea"/>
                <a:sym typeface="+mn-lt"/>
              </a:rPr>
              <a:t>COMPANY</a:t>
            </a:r>
            <a:endParaRPr lang="en-US" altLang="zh-CN" sz="5400" b="1" dirty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ea typeface="+mn-ea"/>
              <a:cs typeface="+mn-ea"/>
              <a:sym typeface="+mn-lt"/>
            </a:endParaRPr>
          </a:p>
        </p:txBody>
      </p:sp>
      <p:cxnSp>
        <p:nvCxnSpPr>
          <p:cNvPr id="4" name="直接连接符 3"/>
          <p:cNvCxnSpPr/>
          <p:nvPr/>
        </p:nvCxnSpPr>
        <p:spPr>
          <a:xfrm>
            <a:off x="5851465" y="4120381"/>
            <a:ext cx="6337918" cy="0"/>
          </a:xfrm>
          <a:prstGeom prst="line">
            <a:avLst/>
          </a:prstGeom>
          <a:ln w="285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884811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5000">
        <p14:prism isInverted="1"/>
      </p:transition>
    </mc:Choice>
    <mc:Fallback xmlns="">
      <p:transition spd="slow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" grpId="0"/>
      <p:bldP spid="66" grpId="0" animBg="1"/>
      <p:bldP spid="68" grpId="0"/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占位符 10"/>
          <p:cNvPicPr>
            <a:picLocks noGrp="1" noChangeAspect="1"/>
          </p:cNvPicPr>
          <p:nvPr>
            <p:ph type="pic" sz="quarter" idx="16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510609" y="3616325"/>
            <a:ext cx="2729981" cy="2729120"/>
          </a:xfrm>
        </p:spPr>
      </p:pic>
      <p:sp>
        <p:nvSpPr>
          <p:cNvPr id="2" name="Rectangle 1"/>
          <p:cNvSpPr/>
          <p:nvPr/>
        </p:nvSpPr>
        <p:spPr>
          <a:xfrm>
            <a:off x="679722" y="4301628"/>
            <a:ext cx="2728970" cy="50344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>
              <a:latin typeface="+mj-lt"/>
              <a:cs typeface="+mn-ea"/>
              <a:sym typeface="+mn-lt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3590790" y="4301628"/>
            <a:ext cx="2728970" cy="50344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>
              <a:latin typeface="+mj-lt"/>
              <a:cs typeface="+mn-ea"/>
              <a:sym typeface="+mn-lt"/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6510684" y="1427403"/>
            <a:ext cx="2729831" cy="503445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>
              <a:latin typeface="+mj-lt"/>
              <a:cs typeface="+mn-ea"/>
              <a:sym typeface="+mn-lt"/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9431283" y="4301628"/>
            <a:ext cx="2728970" cy="2126267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>
              <a:latin typeface="+mj-lt"/>
              <a:cs typeface="+mn-ea"/>
              <a:sym typeface="+mn-lt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6720008" y="2280957"/>
            <a:ext cx="2311183" cy="98680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1476" dirty="0">
                <a:solidFill>
                  <a:schemeClr val="bg1">
                    <a:lumMod val="65000"/>
                  </a:schemeClr>
                </a:solidFill>
                <a:latin typeface="+mj-lt"/>
                <a:ea typeface="+mn-ea"/>
                <a:cs typeface="+mn-ea"/>
                <a:sym typeface="+mn-lt"/>
              </a:rPr>
              <a:t>Go ahead and </a:t>
            </a:r>
            <a:endParaRPr lang="tr-TR" altLang="zh-CN" sz="1476" dirty="0" smtClean="0">
              <a:solidFill>
                <a:schemeClr val="bg1">
                  <a:lumMod val="65000"/>
                </a:schemeClr>
              </a:solidFill>
              <a:latin typeface="+mj-lt"/>
              <a:ea typeface="+mn-ea"/>
              <a:cs typeface="+mn-ea"/>
              <a:sym typeface="+mn-lt"/>
            </a:endParaRPr>
          </a:p>
          <a:p>
            <a:pPr algn="just">
              <a:lnSpc>
                <a:spcPct val="150000"/>
              </a:lnSpc>
            </a:pPr>
            <a:r>
              <a:rPr lang="en-US" altLang="zh-CN" sz="1476" dirty="0" smtClean="0">
                <a:solidFill>
                  <a:schemeClr val="bg1">
                    <a:lumMod val="65000"/>
                  </a:schemeClr>
                </a:solidFill>
                <a:latin typeface="+mj-lt"/>
                <a:ea typeface="+mn-ea"/>
                <a:cs typeface="+mn-ea"/>
                <a:sym typeface="+mn-lt"/>
              </a:rPr>
              <a:t>replace </a:t>
            </a:r>
            <a:r>
              <a:rPr lang="en-US" altLang="zh-CN" sz="1476" dirty="0">
                <a:solidFill>
                  <a:schemeClr val="bg1">
                    <a:lumMod val="65000"/>
                  </a:schemeClr>
                </a:solidFill>
                <a:latin typeface="+mj-lt"/>
                <a:ea typeface="+mn-ea"/>
                <a:cs typeface="+mn-ea"/>
                <a:sym typeface="+mn-lt"/>
              </a:rPr>
              <a:t>it with your </a:t>
            </a:r>
            <a:endParaRPr lang="tr-TR" altLang="zh-CN" sz="1476" dirty="0" smtClean="0">
              <a:solidFill>
                <a:schemeClr val="bg1">
                  <a:lumMod val="65000"/>
                </a:schemeClr>
              </a:solidFill>
              <a:latin typeface="+mj-lt"/>
              <a:ea typeface="+mn-ea"/>
              <a:cs typeface="+mn-ea"/>
              <a:sym typeface="+mn-lt"/>
            </a:endParaRPr>
          </a:p>
          <a:p>
            <a:pPr algn="just">
              <a:lnSpc>
                <a:spcPct val="150000"/>
              </a:lnSpc>
            </a:pPr>
            <a:r>
              <a:rPr lang="en-US" altLang="zh-CN" sz="1476" dirty="0" smtClean="0">
                <a:solidFill>
                  <a:schemeClr val="bg1">
                    <a:lumMod val="65000"/>
                  </a:schemeClr>
                </a:solidFill>
                <a:latin typeface="+mj-lt"/>
                <a:ea typeface="+mn-ea"/>
                <a:cs typeface="+mn-ea"/>
                <a:sym typeface="+mn-lt"/>
              </a:rPr>
              <a:t>own </a:t>
            </a:r>
            <a:r>
              <a:rPr lang="en-US" altLang="zh-CN" sz="1476" dirty="0">
                <a:solidFill>
                  <a:schemeClr val="bg1">
                    <a:lumMod val="65000"/>
                  </a:schemeClr>
                </a:solidFill>
                <a:latin typeface="+mj-lt"/>
                <a:ea typeface="+mn-ea"/>
                <a:cs typeface="+mn-ea"/>
                <a:sym typeface="+mn-lt"/>
              </a:rPr>
              <a:t>text.</a:t>
            </a:r>
            <a:endParaRPr lang="en-US" sz="1476" dirty="0">
              <a:solidFill>
                <a:schemeClr val="bg1">
                  <a:lumMod val="65000"/>
                </a:schemeClr>
              </a:solidFill>
              <a:latin typeface="+mj-lt"/>
              <a:ea typeface="+mn-ea"/>
              <a:cs typeface="+mn-ea"/>
              <a:sym typeface="+mn-lt"/>
            </a:endParaRPr>
          </a:p>
        </p:txBody>
      </p:sp>
      <p:pic>
        <p:nvPicPr>
          <p:cNvPr id="12" name="图片占位符 11"/>
          <p:cNvPicPr>
            <a:picLocks noGrp="1" noChangeAspect="1"/>
          </p:cNvPicPr>
          <p:nvPr>
            <p:ph type="pic" sz="quarter" idx="15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13" name="图片占位符 12"/>
          <p:cNvPicPr>
            <a:picLocks noGrp="1" noChangeAspect="1"/>
          </p:cNvPicPr>
          <p:nvPr>
            <p:ph type="pic" sz="quarter" idx="17"/>
          </p:nvPr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16" name="图片占位符 15"/>
          <p:cNvPicPr>
            <a:picLocks noGrp="1" noChangeAspect="1"/>
          </p:cNvPicPr>
          <p:nvPr>
            <p:ph type="pic" sz="quarter" idx="13"/>
          </p:nvPr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14" name="TextBox 39"/>
          <p:cNvSpPr txBox="1"/>
          <p:nvPr/>
        </p:nvSpPr>
        <p:spPr>
          <a:xfrm>
            <a:off x="681386" y="5128493"/>
            <a:ext cx="5387949" cy="160043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tr-TR" altLang="zh-CN" sz="2400" b="1" dirty="0">
                <a:solidFill>
                  <a:schemeClr val="bg1">
                    <a:lumMod val="65000"/>
                  </a:schemeClr>
                </a:solidFill>
                <a:latin typeface="+mj-lt"/>
                <a:ea typeface="+mn-ea"/>
                <a:cs typeface="+mn-ea"/>
                <a:sym typeface="+mn-lt"/>
              </a:rPr>
              <a:t>DESCRIPTION </a:t>
            </a:r>
            <a:r>
              <a:rPr lang="tr-TR" altLang="zh-CN" sz="2400" b="1" dirty="0" smtClean="0">
                <a:solidFill>
                  <a:schemeClr val="bg1">
                    <a:lumMod val="65000"/>
                  </a:schemeClr>
                </a:solidFill>
                <a:latin typeface="+mj-lt"/>
                <a:ea typeface="+mn-ea"/>
                <a:cs typeface="+mn-ea"/>
                <a:sym typeface="+mn-lt"/>
              </a:rPr>
              <a:t>HERE</a:t>
            </a:r>
          </a:p>
          <a:p>
            <a:r>
              <a:rPr lang="en-US" altLang="zh-CN" sz="4000" dirty="0" smtClean="0">
                <a:solidFill>
                  <a:schemeClr val="bg1">
                    <a:lumMod val="65000"/>
                  </a:schemeClr>
                </a:solidFill>
                <a:latin typeface="+mj-lt"/>
                <a:ea typeface="+mn-ea"/>
                <a:cs typeface="+mn-ea"/>
                <a:sym typeface="+mn-lt"/>
              </a:rPr>
              <a:t>ADD </a:t>
            </a:r>
            <a:r>
              <a:rPr lang="en-US" altLang="zh-CN" sz="4000" dirty="0">
                <a:solidFill>
                  <a:schemeClr val="bg1">
                    <a:lumMod val="65000"/>
                  </a:schemeClr>
                </a:solidFill>
                <a:latin typeface="+mj-lt"/>
                <a:ea typeface="+mn-ea"/>
                <a:cs typeface="+mn-ea"/>
                <a:sym typeface="+mn-lt"/>
              </a:rPr>
              <a:t>RELATED TITLE WORDS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+mj-lt"/>
              <a:ea typeface="+mn-ea"/>
              <a:cs typeface="+mn-ea"/>
              <a:sym typeface="+mn-lt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311169" y="448147"/>
            <a:ext cx="573895" cy="55308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+mj-lt"/>
              <a:cs typeface="+mn-ea"/>
              <a:sym typeface="+mn-lt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165023" y="198"/>
            <a:ext cx="538090" cy="83867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+mj-lt"/>
              <a:cs typeface="+mn-ea"/>
              <a:sym typeface="+mn-lt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1049169" y="284873"/>
            <a:ext cx="2226572" cy="55399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149"/>
            <a:r>
              <a:rPr lang="tr-TR" altLang="zh-CN" sz="3600" b="1" dirty="0">
                <a:solidFill>
                  <a:schemeClr val="bg1">
                    <a:lumMod val="65000"/>
                  </a:schemeClr>
                </a:solidFill>
                <a:latin typeface="+mj-lt"/>
                <a:ea typeface="+mn-ea"/>
                <a:cs typeface="+mn-ea"/>
                <a:sym typeface="+mn-lt"/>
              </a:rPr>
              <a:t>TITLE HERE</a:t>
            </a:r>
            <a:endParaRPr lang="zh-CN" altLang="en-US" sz="3600" b="1" dirty="0">
              <a:solidFill>
                <a:schemeClr val="bg1">
                  <a:lumMod val="65000"/>
                </a:schemeClr>
              </a:solidFill>
              <a:latin typeface="+mj-lt"/>
              <a:ea typeface="+mn-ea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3604314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 xmlns:a14="http://schemas.microsoft.com/office/drawing/2010/main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5" grpId="0" animBg="1"/>
      <p:bldP spid="27" grpId="0" animBg="1"/>
      <p:bldP spid="29" grpId="0" animBg="1"/>
      <p:bldP spid="33" grpId="0"/>
      <p:bldP spid="1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266795" y="1446785"/>
            <a:ext cx="1928601" cy="1928601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2002">
              <a:latin typeface="+mj-lt"/>
              <a:cs typeface="+mn-ea"/>
              <a:sym typeface="+mn-lt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3584532" y="1446786"/>
            <a:ext cx="2503766" cy="131504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tr-TR" altLang="zh-CN" sz="2109" dirty="0">
                <a:solidFill>
                  <a:schemeClr val="bg1">
                    <a:lumMod val="65000"/>
                  </a:schemeClr>
                </a:solidFill>
                <a:latin typeface="+mj-lt"/>
                <a:ea typeface="+mn-ea"/>
                <a:cs typeface="+mn-ea"/>
                <a:sym typeface="+mn-lt"/>
              </a:rPr>
              <a:t>NOTE </a:t>
            </a:r>
            <a:r>
              <a:rPr lang="tr-TR" altLang="zh-CN" sz="2109" dirty="0" smtClean="0">
                <a:solidFill>
                  <a:schemeClr val="bg1">
                    <a:lumMod val="65000"/>
                  </a:schemeClr>
                </a:solidFill>
                <a:latin typeface="+mj-lt"/>
                <a:ea typeface="+mn-ea"/>
                <a:cs typeface="+mn-ea"/>
                <a:sym typeface="+mn-lt"/>
              </a:rPr>
              <a:t>HERE</a:t>
            </a:r>
          </a:p>
          <a:p>
            <a:r>
              <a:rPr lang="en-US" sz="1055" dirty="0" smtClean="0">
                <a:solidFill>
                  <a:schemeClr val="bg1">
                    <a:lumMod val="65000"/>
                  </a:schemeClr>
                </a:solidFill>
                <a:latin typeface="+mj-lt"/>
                <a:ea typeface="+mn-ea"/>
                <a:cs typeface="+mn-ea"/>
                <a:sym typeface="+mn-lt"/>
              </a:rPr>
              <a:t>| </a:t>
            </a:r>
            <a:r>
              <a:rPr lang="en-US" sz="1055" dirty="0">
                <a:solidFill>
                  <a:schemeClr val="bg1">
                    <a:lumMod val="65000"/>
                  </a:schemeClr>
                </a:solidFill>
                <a:latin typeface="+mj-lt"/>
                <a:ea typeface="+mn-ea"/>
                <a:cs typeface="+mn-ea"/>
                <a:sym typeface="+mn-lt"/>
              </a:rPr>
              <a:t>DESIGNER</a:t>
            </a:r>
          </a:p>
          <a:p>
            <a:pPr>
              <a:lnSpc>
                <a:spcPct val="150000"/>
              </a:lnSpc>
            </a:pPr>
            <a:endParaRPr lang="en-US" sz="1055" dirty="0">
              <a:solidFill>
                <a:schemeClr val="bg1">
                  <a:lumMod val="65000"/>
                </a:schemeClr>
              </a:solidFill>
              <a:latin typeface="+mj-lt"/>
              <a:ea typeface="+mn-ea"/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en-US" altLang="zh-CN" sz="844" dirty="0">
                <a:solidFill>
                  <a:schemeClr val="bg1">
                    <a:lumMod val="65000"/>
                  </a:schemeClr>
                </a:solidFill>
                <a:latin typeface="+mj-lt"/>
                <a:ea typeface="+mn-ea"/>
                <a:cs typeface="+mn-ea"/>
                <a:sym typeface="+mn-lt"/>
              </a:rPr>
              <a:t>A complex idea can be conveyed with just a single still image, namely making it possible to absorb large amounts of data quickly.</a:t>
            </a:r>
            <a:endParaRPr lang="en-US" sz="844" dirty="0">
              <a:solidFill>
                <a:schemeClr val="bg1">
                  <a:lumMod val="65000"/>
                </a:schemeClr>
              </a:solidFill>
              <a:latin typeface="+mj-lt"/>
              <a:ea typeface="+mn-ea"/>
              <a:cs typeface="+mn-ea"/>
              <a:sym typeface="+mn-lt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584533" y="3080929"/>
            <a:ext cx="1366092" cy="30777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altLang="zh-CN" sz="2000" b="1" dirty="0">
                <a:solidFill>
                  <a:schemeClr val="bg1">
                    <a:lumMod val="65000"/>
                  </a:schemeClr>
                </a:solidFill>
                <a:latin typeface="+mj-lt"/>
                <a:ea typeface="+mn-ea"/>
                <a:cs typeface="+mn-ea"/>
                <a:sym typeface="+mn-lt"/>
              </a:rPr>
              <a:t>$ 150</a:t>
            </a:r>
            <a:r>
              <a:rPr lang="en-US" altLang="zh-CN" sz="1266" b="1" dirty="0">
                <a:solidFill>
                  <a:schemeClr val="bg1">
                    <a:lumMod val="65000"/>
                  </a:schemeClr>
                </a:solidFill>
                <a:latin typeface="+mj-lt"/>
                <a:ea typeface="+mn-ea"/>
                <a:cs typeface="+mn-ea"/>
                <a:sym typeface="+mn-lt"/>
              </a:rPr>
              <a:t>.00</a:t>
            </a:r>
          </a:p>
        </p:txBody>
      </p:sp>
      <p:sp>
        <p:nvSpPr>
          <p:cNvPr id="20" name="Rectangle 19"/>
          <p:cNvSpPr/>
          <p:nvPr/>
        </p:nvSpPr>
        <p:spPr>
          <a:xfrm>
            <a:off x="6772886" y="1456203"/>
            <a:ext cx="1928601" cy="1928601"/>
          </a:xfrm>
          <a:prstGeom prst="rect">
            <a:avLst/>
          </a:prstGeom>
          <a:solidFill>
            <a:schemeClr val="accent2"/>
          </a:solidFill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2002">
              <a:latin typeface="+mj-lt"/>
              <a:cs typeface="+mn-ea"/>
              <a:sym typeface="+mn-lt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9090621" y="1456204"/>
            <a:ext cx="2503766" cy="131504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tr-TR" altLang="zh-CN" sz="2109" dirty="0">
                <a:solidFill>
                  <a:schemeClr val="bg1">
                    <a:lumMod val="65000"/>
                  </a:schemeClr>
                </a:solidFill>
                <a:latin typeface="+mj-lt"/>
                <a:ea typeface="+mn-ea"/>
                <a:cs typeface="+mn-ea"/>
                <a:sym typeface="+mn-lt"/>
              </a:rPr>
              <a:t>NOTE </a:t>
            </a:r>
            <a:r>
              <a:rPr lang="tr-TR" altLang="zh-CN" sz="2109" dirty="0" smtClean="0">
                <a:solidFill>
                  <a:schemeClr val="bg1">
                    <a:lumMod val="65000"/>
                  </a:schemeClr>
                </a:solidFill>
                <a:latin typeface="+mj-lt"/>
                <a:ea typeface="+mn-ea"/>
                <a:cs typeface="+mn-ea"/>
                <a:sym typeface="+mn-lt"/>
              </a:rPr>
              <a:t>HERE</a:t>
            </a:r>
          </a:p>
          <a:p>
            <a:r>
              <a:rPr lang="en-US" sz="1055" dirty="0" smtClean="0">
                <a:solidFill>
                  <a:schemeClr val="bg1">
                    <a:lumMod val="65000"/>
                  </a:schemeClr>
                </a:solidFill>
                <a:latin typeface="+mj-lt"/>
                <a:ea typeface="+mn-ea"/>
                <a:cs typeface="+mn-ea"/>
                <a:sym typeface="+mn-lt"/>
              </a:rPr>
              <a:t>| </a:t>
            </a:r>
            <a:r>
              <a:rPr lang="en-US" sz="1055" dirty="0">
                <a:solidFill>
                  <a:schemeClr val="bg1">
                    <a:lumMod val="65000"/>
                  </a:schemeClr>
                </a:solidFill>
                <a:latin typeface="+mj-lt"/>
                <a:ea typeface="+mn-ea"/>
                <a:cs typeface="+mn-ea"/>
                <a:sym typeface="+mn-lt"/>
              </a:rPr>
              <a:t>MARKETER</a:t>
            </a:r>
          </a:p>
          <a:p>
            <a:pPr>
              <a:lnSpc>
                <a:spcPct val="150000"/>
              </a:lnSpc>
            </a:pPr>
            <a:endParaRPr lang="en-US" sz="1055" dirty="0">
              <a:solidFill>
                <a:schemeClr val="bg1">
                  <a:lumMod val="65000"/>
                </a:schemeClr>
              </a:solidFill>
              <a:latin typeface="+mj-lt"/>
              <a:ea typeface="+mn-ea"/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en-US" altLang="zh-CN" sz="844" dirty="0">
                <a:solidFill>
                  <a:schemeClr val="bg1">
                    <a:lumMod val="65000"/>
                  </a:schemeClr>
                </a:solidFill>
                <a:latin typeface="+mj-lt"/>
                <a:ea typeface="+mn-ea"/>
                <a:cs typeface="+mn-ea"/>
                <a:sym typeface="+mn-lt"/>
              </a:rPr>
              <a:t>A complex idea can be conveyed with just a single still image, namely making it possible to absorb large amounts of data quickly.</a:t>
            </a:r>
            <a:endParaRPr lang="en-US" sz="844" dirty="0">
              <a:solidFill>
                <a:schemeClr val="bg1">
                  <a:lumMod val="65000"/>
                </a:schemeClr>
              </a:solidFill>
              <a:latin typeface="+mj-lt"/>
              <a:ea typeface="+mn-ea"/>
              <a:cs typeface="+mn-ea"/>
              <a:sym typeface="+mn-lt"/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9090623" y="3090347"/>
            <a:ext cx="1366092" cy="30777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altLang="zh-CN" sz="2000" b="1" dirty="0">
                <a:solidFill>
                  <a:schemeClr val="bg1">
                    <a:lumMod val="65000"/>
                  </a:schemeClr>
                </a:solidFill>
                <a:latin typeface="+mj-lt"/>
                <a:ea typeface="+mn-ea"/>
                <a:cs typeface="+mn-ea"/>
                <a:sym typeface="+mn-lt"/>
              </a:rPr>
              <a:t>$ 150</a:t>
            </a:r>
            <a:r>
              <a:rPr lang="en-US" altLang="zh-CN" sz="1266" b="1" dirty="0">
                <a:solidFill>
                  <a:schemeClr val="bg1">
                    <a:lumMod val="65000"/>
                  </a:schemeClr>
                </a:solidFill>
                <a:latin typeface="+mj-lt"/>
                <a:ea typeface="+mn-ea"/>
                <a:cs typeface="+mn-ea"/>
                <a:sym typeface="+mn-lt"/>
              </a:rPr>
              <a:t>.00</a:t>
            </a:r>
          </a:p>
        </p:txBody>
      </p:sp>
      <p:sp>
        <p:nvSpPr>
          <p:cNvPr id="28" name="Rectangle 27"/>
          <p:cNvSpPr/>
          <p:nvPr/>
        </p:nvSpPr>
        <p:spPr>
          <a:xfrm>
            <a:off x="1264366" y="3888373"/>
            <a:ext cx="1928601" cy="1928601"/>
          </a:xfrm>
          <a:prstGeom prst="rect">
            <a:avLst/>
          </a:prstGeom>
          <a:solidFill>
            <a:schemeClr val="accent3"/>
          </a:solidFill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2002">
              <a:latin typeface="+mj-lt"/>
              <a:cs typeface="+mn-ea"/>
              <a:sym typeface="+mn-lt"/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3582102" y="3888373"/>
            <a:ext cx="2503766" cy="131504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tr-TR" altLang="zh-CN" sz="2109" dirty="0">
                <a:solidFill>
                  <a:schemeClr val="bg1">
                    <a:lumMod val="65000"/>
                  </a:schemeClr>
                </a:solidFill>
                <a:latin typeface="+mj-lt"/>
                <a:ea typeface="+mn-ea"/>
                <a:cs typeface="+mn-ea"/>
                <a:sym typeface="+mn-lt"/>
              </a:rPr>
              <a:t>NOTE </a:t>
            </a:r>
            <a:r>
              <a:rPr lang="tr-TR" altLang="zh-CN" sz="2109" dirty="0" smtClean="0">
                <a:solidFill>
                  <a:schemeClr val="bg1">
                    <a:lumMod val="65000"/>
                  </a:schemeClr>
                </a:solidFill>
                <a:latin typeface="+mj-lt"/>
                <a:ea typeface="+mn-ea"/>
                <a:cs typeface="+mn-ea"/>
                <a:sym typeface="+mn-lt"/>
              </a:rPr>
              <a:t>HERE</a:t>
            </a:r>
          </a:p>
          <a:p>
            <a:r>
              <a:rPr lang="en-US" sz="1055" dirty="0" smtClean="0">
                <a:solidFill>
                  <a:schemeClr val="bg1">
                    <a:lumMod val="65000"/>
                  </a:schemeClr>
                </a:solidFill>
                <a:latin typeface="+mj-lt"/>
                <a:ea typeface="+mn-ea"/>
                <a:cs typeface="+mn-ea"/>
                <a:sym typeface="+mn-lt"/>
              </a:rPr>
              <a:t>| </a:t>
            </a:r>
            <a:r>
              <a:rPr lang="en-US" sz="1055" dirty="0">
                <a:solidFill>
                  <a:schemeClr val="bg1">
                    <a:lumMod val="65000"/>
                  </a:schemeClr>
                </a:solidFill>
                <a:latin typeface="+mj-lt"/>
                <a:ea typeface="+mn-ea"/>
                <a:cs typeface="+mn-ea"/>
                <a:sym typeface="+mn-lt"/>
              </a:rPr>
              <a:t>DEVELOPER</a:t>
            </a:r>
          </a:p>
          <a:p>
            <a:pPr>
              <a:lnSpc>
                <a:spcPct val="150000"/>
              </a:lnSpc>
            </a:pPr>
            <a:endParaRPr lang="en-US" sz="1055" dirty="0">
              <a:solidFill>
                <a:schemeClr val="bg1">
                  <a:lumMod val="65000"/>
                </a:schemeClr>
              </a:solidFill>
              <a:latin typeface="+mj-lt"/>
              <a:ea typeface="+mn-ea"/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en-US" altLang="zh-CN" sz="844" dirty="0">
                <a:solidFill>
                  <a:schemeClr val="bg1">
                    <a:lumMod val="65000"/>
                  </a:schemeClr>
                </a:solidFill>
                <a:latin typeface="+mj-lt"/>
                <a:ea typeface="+mn-ea"/>
                <a:cs typeface="+mn-ea"/>
                <a:sym typeface="+mn-lt"/>
              </a:rPr>
              <a:t>A complex idea can be conveyed with just a single still image, namely making it possible to absorb large amounts of data quickly.</a:t>
            </a:r>
            <a:endParaRPr lang="en-US" sz="844" dirty="0">
              <a:solidFill>
                <a:schemeClr val="bg1">
                  <a:lumMod val="65000"/>
                </a:schemeClr>
              </a:solidFill>
              <a:latin typeface="+mj-lt"/>
              <a:ea typeface="+mn-ea"/>
              <a:cs typeface="+mn-ea"/>
              <a:sym typeface="+mn-lt"/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3582103" y="5522517"/>
            <a:ext cx="1366092" cy="30777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altLang="zh-CN" sz="2000" b="1" dirty="0">
                <a:solidFill>
                  <a:schemeClr val="bg1">
                    <a:lumMod val="65000"/>
                  </a:schemeClr>
                </a:solidFill>
                <a:latin typeface="+mj-lt"/>
                <a:ea typeface="+mn-ea"/>
                <a:cs typeface="+mn-ea"/>
                <a:sym typeface="+mn-lt"/>
              </a:rPr>
              <a:t>$ 150</a:t>
            </a:r>
            <a:r>
              <a:rPr lang="en-US" altLang="zh-CN" sz="1266" b="1" dirty="0">
                <a:solidFill>
                  <a:schemeClr val="bg1">
                    <a:lumMod val="65000"/>
                  </a:schemeClr>
                </a:solidFill>
                <a:latin typeface="+mj-lt"/>
                <a:ea typeface="+mn-ea"/>
                <a:cs typeface="+mn-ea"/>
                <a:sym typeface="+mn-lt"/>
              </a:rPr>
              <a:t>.00</a:t>
            </a:r>
          </a:p>
        </p:txBody>
      </p:sp>
      <p:sp>
        <p:nvSpPr>
          <p:cNvPr id="32" name="Rectangle 31"/>
          <p:cNvSpPr/>
          <p:nvPr/>
        </p:nvSpPr>
        <p:spPr>
          <a:xfrm>
            <a:off x="6770456" y="3897790"/>
            <a:ext cx="1928601" cy="1928601"/>
          </a:xfrm>
          <a:prstGeom prst="rect">
            <a:avLst/>
          </a:prstGeom>
          <a:solidFill>
            <a:schemeClr val="accent4"/>
          </a:solidFill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2002">
              <a:latin typeface="+mj-lt"/>
              <a:cs typeface="+mn-ea"/>
              <a:sym typeface="+mn-lt"/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9088192" y="3897791"/>
            <a:ext cx="2503766" cy="131504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tr-TR" altLang="zh-CN" sz="2109" dirty="0">
                <a:solidFill>
                  <a:schemeClr val="bg1">
                    <a:lumMod val="65000"/>
                  </a:schemeClr>
                </a:solidFill>
                <a:latin typeface="+mj-lt"/>
                <a:ea typeface="+mn-ea"/>
                <a:cs typeface="+mn-ea"/>
                <a:sym typeface="+mn-lt"/>
              </a:rPr>
              <a:t>NOTE </a:t>
            </a:r>
            <a:r>
              <a:rPr lang="tr-TR" altLang="zh-CN" sz="2109" dirty="0" smtClean="0">
                <a:solidFill>
                  <a:schemeClr val="bg1">
                    <a:lumMod val="65000"/>
                  </a:schemeClr>
                </a:solidFill>
                <a:latin typeface="+mj-lt"/>
                <a:ea typeface="+mn-ea"/>
                <a:cs typeface="+mn-ea"/>
                <a:sym typeface="+mn-lt"/>
              </a:rPr>
              <a:t>HERE</a:t>
            </a:r>
          </a:p>
          <a:p>
            <a:r>
              <a:rPr lang="en-US" sz="1055" dirty="0" smtClean="0">
                <a:solidFill>
                  <a:schemeClr val="bg1">
                    <a:lumMod val="65000"/>
                  </a:schemeClr>
                </a:solidFill>
                <a:latin typeface="+mj-lt"/>
                <a:ea typeface="+mn-ea"/>
                <a:cs typeface="+mn-ea"/>
                <a:sym typeface="+mn-lt"/>
              </a:rPr>
              <a:t>| </a:t>
            </a:r>
            <a:r>
              <a:rPr lang="en-US" sz="1055" dirty="0">
                <a:solidFill>
                  <a:schemeClr val="bg1">
                    <a:lumMod val="65000"/>
                  </a:schemeClr>
                </a:solidFill>
                <a:latin typeface="+mj-lt"/>
                <a:ea typeface="+mn-ea"/>
                <a:cs typeface="+mn-ea"/>
                <a:sym typeface="+mn-lt"/>
              </a:rPr>
              <a:t>CONSULTING</a:t>
            </a:r>
          </a:p>
          <a:p>
            <a:pPr>
              <a:lnSpc>
                <a:spcPct val="150000"/>
              </a:lnSpc>
            </a:pPr>
            <a:endParaRPr lang="en-US" sz="1055" dirty="0">
              <a:solidFill>
                <a:schemeClr val="bg1">
                  <a:lumMod val="65000"/>
                </a:schemeClr>
              </a:solidFill>
              <a:latin typeface="+mj-lt"/>
              <a:ea typeface="+mn-ea"/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en-US" altLang="zh-CN" sz="844" dirty="0">
                <a:solidFill>
                  <a:schemeClr val="bg1">
                    <a:lumMod val="65000"/>
                  </a:schemeClr>
                </a:solidFill>
                <a:latin typeface="+mj-lt"/>
                <a:ea typeface="+mn-ea"/>
                <a:cs typeface="+mn-ea"/>
                <a:sym typeface="+mn-lt"/>
              </a:rPr>
              <a:t>A complex idea can be conveyed with just a single still image, namely making it possible to absorb large amounts of data quickly.</a:t>
            </a:r>
            <a:endParaRPr lang="en-US" sz="844" dirty="0">
              <a:solidFill>
                <a:schemeClr val="bg1">
                  <a:lumMod val="65000"/>
                </a:schemeClr>
              </a:solidFill>
              <a:latin typeface="+mj-lt"/>
              <a:ea typeface="+mn-ea"/>
              <a:cs typeface="+mn-ea"/>
              <a:sym typeface="+mn-lt"/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9088193" y="5531933"/>
            <a:ext cx="1366092" cy="30777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altLang="zh-CN" sz="2000" b="1" dirty="0">
                <a:solidFill>
                  <a:schemeClr val="bg1">
                    <a:lumMod val="65000"/>
                  </a:schemeClr>
                </a:solidFill>
                <a:latin typeface="+mj-lt"/>
                <a:ea typeface="+mn-ea"/>
                <a:cs typeface="+mn-ea"/>
                <a:sym typeface="+mn-lt"/>
              </a:rPr>
              <a:t>$ 150</a:t>
            </a:r>
            <a:r>
              <a:rPr lang="en-US" altLang="zh-CN" sz="1266" b="1" dirty="0">
                <a:solidFill>
                  <a:schemeClr val="bg1">
                    <a:lumMod val="65000"/>
                  </a:schemeClr>
                </a:solidFill>
                <a:latin typeface="+mj-lt"/>
                <a:ea typeface="+mn-ea"/>
                <a:cs typeface="+mn-ea"/>
                <a:sym typeface="+mn-lt"/>
              </a:rPr>
              <a:t>.00</a:t>
            </a:r>
          </a:p>
        </p:txBody>
      </p:sp>
      <p:pic>
        <p:nvPicPr>
          <p:cNvPr id="16" name="图片占位符 15"/>
          <p:cNvPicPr>
            <a:picLocks noGrp="1" noChangeAspect="1"/>
          </p:cNvPicPr>
          <p:nvPr>
            <p:ph type="pic" sz="quarter" idx="10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15" name="图片占位符 14"/>
          <p:cNvPicPr>
            <a:picLocks noGrp="1" noChangeAspect="1"/>
          </p:cNvPicPr>
          <p:nvPr>
            <p:ph type="pic" sz="quarter" idx="12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14" name="图片占位符 13"/>
          <p:cNvPicPr>
            <a:picLocks noGrp="1" noChangeAspect="1"/>
          </p:cNvPicPr>
          <p:nvPr>
            <p:ph type="pic" sz="quarter" idx="13"/>
          </p:nvPr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13" name="图片占位符 12"/>
          <p:cNvPicPr>
            <a:picLocks noGrp="1" noChangeAspect="1"/>
          </p:cNvPicPr>
          <p:nvPr>
            <p:ph type="pic" sz="quarter" idx="11"/>
          </p:nvPr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18" name="矩形 17"/>
          <p:cNvSpPr/>
          <p:nvPr/>
        </p:nvSpPr>
        <p:spPr>
          <a:xfrm>
            <a:off x="311169" y="448147"/>
            <a:ext cx="573895" cy="55308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+mj-lt"/>
              <a:cs typeface="+mn-ea"/>
              <a:sym typeface="+mn-lt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165023" y="198"/>
            <a:ext cx="538090" cy="83867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+mj-lt"/>
              <a:cs typeface="+mn-ea"/>
              <a:sym typeface="+mn-lt"/>
            </a:endParaRPr>
          </a:p>
        </p:txBody>
      </p:sp>
      <p:sp>
        <p:nvSpPr>
          <p:cNvPr id="23" name="文本框 17"/>
          <p:cNvSpPr txBox="1"/>
          <p:nvPr/>
        </p:nvSpPr>
        <p:spPr>
          <a:xfrm>
            <a:off x="1049169" y="284873"/>
            <a:ext cx="2226572" cy="55399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149"/>
            <a:r>
              <a:rPr lang="tr-TR" altLang="zh-CN" sz="3600" b="1" dirty="0">
                <a:solidFill>
                  <a:schemeClr val="bg1">
                    <a:lumMod val="65000"/>
                  </a:schemeClr>
                </a:solidFill>
                <a:latin typeface="+mj-lt"/>
                <a:ea typeface="+mn-ea"/>
                <a:cs typeface="+mn-ea"/>
                <a:sym typeface="+mn-lt"/>
              </a:rPr>
              <a:t>TITLE HERE</a:t>
            </a:r>
            <a:endParaRPr lang="zh-CN" altLang="en-US" sz="3600" b="1" dirty="0">
              <a:solidFill>
                <a:schemeClr val="bg1">
                  <a:lumMod val="65000"/>
                </a:schemeClr>
              </a:solidFill>
              <a:latin typeface="+mj-lt"/>
              <a:ea typeface="+mn-ea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8598075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 xmlns:a14="http://schemas.microsoft.com/office/drawing/2010/main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"/>
                            </p:stCondLst>
                            <p:childTnLst>
                              <p:par>
                                <p:cTn id="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3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3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3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00"/>
                            </p:stCondLst>
                            <p:childTnLst>
                              <p:par>
                                <p:cTn id="1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300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3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3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9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3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200"/>
                            </p:stCondLst>
                            <p:childTnLst>
                              <p:par>
                                <p:cTn id="2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3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3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500"/>
                            </p:stCondLst>
                            <p:childTnLst>
                              <p:par>
                                <p:cTn id="3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300"/>
                                        <p:tgtEl>
                                          <p:spTgt spid="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300" fill="hold"/>
                                        <p:tgtEl>
                                          <p:spTgt spid="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300" fill="hold"/>
                                        <p:tgtEl>
                                          <p:spTgt spid="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8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3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100"/>
                            </p:stCondLst>
                            <p:childTnLst>
                              <p:par>
                                <p:cTn id="4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3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3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3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400"/>
                            </p:stCondLst>
                            <p:childTnLst>
                              <p:par>
                                <p:cTn id="4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300"/>
                                        <p:tgtEl>
                                          <p:spTgt spid="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300" fill="hold"/>
                                        <p:tgtEl>
                                          <p:spTgt spid="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300" fill="hold"/>
                                        <p:tgtEl>
                                          <p:spTgt spid="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7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3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3000"/>
                            </p:stCondLst>
                            <p:childTnLst>
                              <p:par>
                                <p:cTn id="5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300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3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3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3300"/>
                            </p:stCondLst>
                            <p:childTnLst>
                              <p:par>
                                <p:cTn id="6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300"/>
                                        <p:tgtEl>
                                          <p:spTgt spid="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300" fill="hold"/>
                                        <p:tgtEl>
                                          <p:spTgt spid="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300" fill="hold"/>
                                        <p:tgtEl>
                                          <p:spTgt spid="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3600"/>
                            </p:stCondLst>
                            <p:childTnLst>
                              <p:par>
                                <p:cTn id="6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4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7" dur="500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0" dur="5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2" grpId="0" build="p"/>
      <p:bldP spid="5" grpId="0" build="p"/>
      <p:bldP spid="20" grpId="0" animBg="1"/>
      <p:bldP spid="26" grpId="0" build="p"/>
      <p:bldP spid="27" grpId="0" build="p"/>
      <p:bldP spid="28" grpId="0" animBg="1"/>
      <p:bldP spid="30" grpId="0" build="p"/>
      <p:bldP spid="31" grpId="0" build="p"/>
      <p:bldP spid="32" grpId="0" animBg="1"/>
      <p:bldP spid="34" grpId="0" build="p"/>
      <p:bldP spid="35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ed Rectangle 10"/>
          <p:cNvSpPr/>
          <p:nvPr/>
        </p:nvSpPr>
        <p:spPr>
          <a:xfrm>
            <a:off x="1128529" y="1379391"/>
            <a:ext cx="1821145" cy="289290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altLang="zh-CN" sz="1476" dirty="0">
                <a:solidFill>
                  <a:schemeClr val="bg1"/>
                </a:solidFill>
                <a:latin typeface="+mj-lt"/>
                <a:cs typeface="+mn-ea"/>
                <a:sym typeface="+mn-lt"/>
              </a:rPr>
              <a:t>TITLE</a:t>
            </a:r>
            <a:endParaRPr lang="en-US" altLang="zh-CN" sz="1476" dirty="0">
              <a:solidFill>
                <a:schemeClr val="bg1"/>
              </a:solidFill>
              <a:latin typeface="+mj-lt"/>
              <a:cs typeface="+mn-ea"/>
              <a:sym typeface="+mn-lt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1132062" y="3752818"/>
            <a:ext cx="1890180" cy="779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844" dirty="0">
                <a:solidFill>
                  <a:schemeClr val="bg1">
                    <a:lumMod val="65000"/>
                  </a:schemeClr>
                </a:solidFill>
                <a:latin typeface="+mj-lt"/>
                <a:ea typeface="+mn-ea"/>
                <a:cs typeface="+mn-ea"/>
                <a:sym typeface="+mn-lt"/>
              </a:rPr>
              <a:t>A complex idea can be conveyed with just a single still image, namely making it possible to absorb large amounts of data quickly.</a:t>
            </a:r>
            <a:endParaRPr lang="en-US" sz="844" dirty="0">
              <a:solidFill>
                <a:schemeClr val="bg1">
                  <a:lumMod val="65000"/>
                </a:schemeClr>
              </a:solidFill>
              <a:latin typeface="+mj-lt"/>
              <a:ea typeface="+mn-ea"/>
              <a:cs typeface="+mn-ea"/>
              <a:sym typeface="+mn-lt"/>
            </a:endParaRPr>
          </a:p>
        </p:txBody>
      </p:sp>
      <p:sp>
        <p:nvSpPr>
          <p:cNvPr id="19" name="Rounded Rectangle 18"/>
          <p:cNvSpPr/>
          <p:nvPr/>
        </p:nvSpPr>
        <p:spPr>
          <a:xfrm>
            <a:off x="3326238" y="2511887"/>
            <a:ext cx="1821145" cy="289290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altLang="zh-CN" sz="1476" dirty="0">
                <a:solidFill>
                  <a:schemeClr val="bg1"/>
                </a:solidFill>
                <a:latin typeface="+mj-lt"/>
                <a:cs typeface="+mn-ea"/>
                <a:sym typeface="+mn-lt"/>
              </a:rPr>
              <a:t>TITLE</a:t>
            </a:r>
            <a:endParaRPr lang="en-US" altLang="zh-CN" sz="1476" dirty="0">
              <a:solidFill>
                <a:schemeClr val="bg1"/>
              </a:solidFill>
              <a:latin typeface="+mj-lt"/>
              <a:cs typeface="+mn-ea"/>
              <a:sym typeface="+mn-lt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3329769" y="4885315"/>
            <a:ext cx="1890180" cy="779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844" dirty="0">
                <a:solidFill>
                  <a:schemeClr val="bg1">
                    <a:lumMod val="65000"/>
                  </a:schemeClr>
                </a:solidFill>
                <a:latin typeface="+mj-lt"/>
                <a:ea typeface="+mn-ea"/>
                <a:cs typeface="+mn-ea"/>
                <a:sym typeface="+mn-lt"/>
              </a:rPr>
              <a:t>A complex idea can be conveyed with just a single still image, namely making it possible to absorb large amounts of data quickly.</a:t>
            </a:r>
            <a:endParaRPr lang="en-US" sz="844" dirty="0">
              <a:solidFill>
                <a:schemeClr val="bg1">
                  <a:lumMod val="65000"/>
                </a:schemeClr>
              </a:solidFill>
              <a:latin typeface="+mj-lt"/>
              <a:ea typeface="+mn-ea"/>
              <a:cs typeface="+mn-ea"/>
              <a:sym typeface="+mn-lt"/>
            </a:endParaRPr>
          </a:p>
        </p:txBody>
      </p:sp>
      <p:sp>
        <p:nvSpPr>
          <p:cNvPr id="27" name="Rounded Rectangle 26"/>
          <p:cNvSpPr/>
          <p:nvPr/>
        </p:nvSpPr>
        <p:spPr>
          <a:xfrm>
            <a:off x="5526967" y="1379391"/>
            <a:ext cx="1821145" cy="289290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altLang="zh-CN" sz="1476" dirty="0">
                <a:solidFill>
                  <a:schemeClr val="bg1"/>
                </a:solidFill>
                <a:latin typeface="+mj-lt"/>
                <a:cs typeface="+mn-ea"/>
                <a:sym typeface="+mn-lt"/>
              </a:rPr>
              <a:t>TITLE</a:t>
            </a:r>
            <a:endParaRPr lang="en-US" altLang="zh-CN" sz="1476" dirty="0">
              <a:solidFill>
                <a:schemeClr val="bg1"/>
              </a:solidFill>
              <a:latin typeface="+mj-lt"/>
              <a:cs typeface="+mn-ea"/>
              <a:sym typeface="+mn-lt"/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5530500" y="3752818"/>
            <a:ext cx="1890180" cy="779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844" dirty="0">
                <a:solidFill>
                  <a:schemeClr val="bg1">
                    <a:lumMod val="65000"/>
                  </a:schemeClr>
                </a:solidFill>
                <a:latin typeface="+mj-lt"/>
                <a:ea typeface="+mn-ea"/>
                <a:cs typeface="+mn-ea"/>
                <a:sym typeface="+mn-lt"/>
              </a:rPr>
              <a:t>A complex idea can be conveyed with just a single still image, namely making it possible to absorb large amounts of data quickly.</a:t>
            </a:r>
            <a:endParaRPr lang="en-US" sz="844" dirty="0">
              <a:solidFill>
                <a:schemeClr val="bg1">
                  <a:lumMod val="65000"/>
                </a:schemeClr>
              </a:solidFill>
              <a:latin typeface="+mj-lt"/>
              <a:ea typeface="+mn-ea"/>
              <a:cs typeface="+mn-ea"/>
              <a:sym typeface="+mn-lt"/>
            </a:endParaRPr>
          </a:p>
        </p:txBody>
      </p:sp>
      <p:sp>
        <p:nvSpPr>
          <p:cNvPr id="31" name="Rounded Rectangle 30"/>
          <p:cNvSpPr/>
          <p:nvPr/>
        </p:nvSpPr>
        <p:spPr>
          <a:xfrm>
            <a:off x="7721652" y="2511882"/>
            <a:ext cx="1821145" cy="289290"/>
          </a:xfrm>
          <a:prstGeom prst="round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altLang="zh-CN" sz="1476" dirty="0">
                <a:solidFill>
                  <a:schemeClr val="bg1"/>
                </a:solidFill>
                <a:latin typeface="+mj-lt"/>
                <a:cs typeface="+mn-ea"/>
                <a:sym typeface="+mn-lt"/>
              </a:rPr>
              <a:t>TITLE</a:t>
            </a:r>
            <a:endParaRPr lang="en-US" altLang="zh-CN" sz="1476" dirty="0">
              <a:solidFill>
                <a:schemeClr val="bg1"/>
              </a:solidFill>
              <a:latin typeface="+mj-lt"/>
              <a:cs typeface="+mn-ea"/>
              <a:sym typeface="+mn-lt"/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7725183" y="4885309"/>
            <a:ext cx="1890180" cy="779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844" dirty="0">
                <a:solidFill>
                  <a:schemeClr val="bg1">
                    <a:lumMod val="65000"/>
                  </a:schemeClr>
                </a:solidFill>
                <a:latin typeface="+mj-lt"/>
                <a:ea typeface="+mn-ea"/>
                <a:cs typeface="+mn-ea"/>
                <a:sym typeface="+mn-lt"/>
              </a:rPr>
              <a:t>A complex idea can be conveyed with just a single still image, namely making it possible to absorb large amounts of data quickly.</a:t>
            </a:r>
            <a:endParaRPr lang="en-US" sz="844" dirty="0">
              <a:solidFill>
                <a:schemeClr val="bg1">
                  <a:lumMod val="65000"/>
                </a:schemeClr>
              </a:solidFill>
              <a:latin typeface="+mj-lt"/>
              <a:ea typeface="+mn-ea"/>
              <a:cs typeface="+mn-ea"/>
              <a:sym typeface="+mn-lt"/>
            </a:endParaRPr>
          </a:p>
        </p:txBody>
      </p:sp>
      <p:sp>
        <p:nvSpPr>
          <p:cNvPr id="35" name="Rounded Rectangle 34"/>
          <p:cNvSpPr/>
          <p:nvPr/>
        </p:nvSpPr>
        <p:spPr>
          <a:xfrm>
            <a:off x="9916332" y="1379391"/>
            <a:ext cx="1821145" cy="289290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altLang="zh-CN" sz="1476" dirty="0">
                <a:solidFill>
                  <a:schemeClr val="bg1"/>
                </a:solidFill>
                <a:latin typeface="+mj-lt"/>
                <a:cs typeface="+mn-ea"/>
                <a:sym typeface="+mn-lt"/>
              </a:rPr>
              <a:t>TITLE</a:t>
            </a:r>
            <a:endParaRPr lang="en-US" altLang="zh-CN" sz="1476" dirty="0">
              <a:solidFill>
                <a:schemeClr val="bg1"/>
              </a:solidFill>
              <a:latin typeface="+mj-lt"/>
              <a:cs typeface="+mn-ea"/>
              <a:sym typeface="+mn-lt"/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9919865" y="3752818"/>
            <a:ext cx="1890180" cy="779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844" dirty="0">
                <a:solidFill>
                  <a:schemeClr val="bg1">
                    <a:lumMod val="65000"/>
                  </a:schemeClr>
                </a:solidFill>
                <a:latin typeface="+mj-lt"/>
                <a:ea typeface="+mn-ea"/>
                <a:cs typeface="+mn-ea"/>
                <a:sym typeface="+mn-lt"/>
              </a:rPr>
              <a:t>A complex idea can be conveyed with just a single still image, namely making it possible to absorb large amounts of data quickly.</a:t>
            </a:r>
            <a:endParaRPr lang="en-US" sz="844" dirty="0">
              <a:solidFill>
                <a:schemeClr val="bg1">
                  <a:lumMod val="65000"/>
                </a:schemeClr>
              </a:solidFill>
              <a:latin typeface="+mj-lt"/>
              <a:ea typeface="+mn-ea"/>
              <a:cs typeface="+mn-ea"/>
              <a:sym typeface="+mn-lt"/>
            </a:endParaRPr>
          </a:p>
        </p:txBody>
      </p:sp>
      <p:pic>
        <p:nvPicPr>
          <p:cNvPr id="13" name="图片占位符 12"/>
          <p:cNvPicPr>
            <a:picLocks noGrp="1" noChangeAspect="1"/>
          </p:cNvPicPr>
          <p:nvPr>
            <p:ph type="pic" sz="quarter" idx="10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12" name="图片占位符 11"/>
          <p:cNvPicPr>
            <a:picLocks noGrp="1" noChangeAspect="1"/>
          </p:cNvPicPr>
          <p:nvPr>
            <p:ph type="pic" sz="quarter" idx="11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10" name="图片占位符 9"/>
          <p:cNvPicPr>
            <a:picLocks noGrp="1" noChangeAspect="1"/>
          </p:cNvPicPr>
          <p:nvPr>
            <p:ph type="pic" sz="quarter" idx="12"/>
          </p:nvPr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9" name="图片占位符 8"/>
          <p:cNvPicPr>
            <a:picLocks noGrp="1" noChangeAspect="1"/>
          </p:cNvPicPr>
          <p:nvPr>
            <p:ph type="pic" sz="quarter" idx="13"/>
          </p:nvPr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7" name="图片占位符 6"/>
          <p:cNvPicPr>
            <a:picLocks noGrp="1" noChangeAspect="1"/>
          </p:cNvPicPr>
          <p:nvPr>
            <p:ph type="pic" sz="quarter" idx="14"/>
          </p:nvPr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17" name="矩形 16"/>
          <p:cNvSpPr/>
          <p:nvPr/>
        </p:nvSpPr>
        <p:spPr>
          <a:xfrm>
            <a:off x="311169" y="448147"/>
            <a:ext cx="573895" cy="55308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+mj-lt"/>
              <a:cs typeface="+mn-ea"/>
              <a:sym typeface="+mn-lt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165023" y="198"/>
            <a:ext cx="538090" cy="83867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+mj-lt"/>
              <a:cs typeface="+mn-ea"/>
              <a:sym typeface="+mn-lt"/>
            </a:endParaRPr>
          </a:p>
        </p:txBody>
      </p:sp>
      <p:sp>
        <p:nvSpPr>
          <p:cNvPr id="22" name="文本框 17"/>
          <p:cNvSpPr txBox="1"/>
          <p:nvPr/>
        </p:nvSpPr>
        <p:spPr>
          <a:xfrm>
            <a:off x="1049169" y="284873"/>
            <a:ext cx="2226572" cy="55399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149"/>
            <a:r>
              <a:rPr lang="tr-TR" altLang="zh-CN" sz="3600" b="1" dirty="0">
                <a:solidFill>
                  <a:schemeClr val="bg1">
                    <a:lumMod val="65000"/>
                  </a:schemeClr>
                </a:solidFill>
                <a:latin typeface="+mj-lt"/>
                <a:ea typeface="+mn-ea"/>
                <a:cs typeface="+mn-ea"/>
                <a:sym typeface="+mn-lt"/>
              </a:rPr>
              <a:t>TITLE HERE</a:t>
            </a:r>
            <a:endParaRPr lang="zh-CN" altLang="en-US" sz="3600" b="1" dirty="0">
              <a:solidFill>
                <a:schemeClr val="bg1">
                  <a:lumMod val="65000"/>
                </a:schemeClr>
              </a:solidFill>
              <a:latin typeface="+mj-lt"/>
              <a:ea typeface="+mn-ea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5437121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 xmlns:a14="http://schemas.microsoft.com/office/drawing/2010/main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3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3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3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3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3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3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9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3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3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20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3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3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3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500"/>
                            </p:stCondLst>
                            <p:childTnLst>
                              <p:par>
                                <p:cTn id="3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5" grpId="0"/>
      <p:bldP spid="19" grpId="0" animBg="1"/>
      <p:bldP spid="25" grpId="0"/>
      <p:bldP spid="27" grpId="0" animBg="1"/>
      <p:bldP spid="29" grpId="0"/>
      <p:bldP spid="31" grpId="0" animBg="1"/>
      <p:bldP spid="33" grpId="0"/>
      <p:bldP spid="35" grpId="0" animBg="1"/>
      <p:bldP spid="3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1" name="Group 40"/>
          <p:cNvGrpSpPr/>
          <p:nvPr/>
        </p:nvGrpSpPr>
        <p:grpSpPr>
          <a:xfrm>
            <a:off x="1764018" y="1594654"/>
            <a:ext cx="2134160" cy="2189929"/>
            <a:chOff x="1672307" y="1512051"/>
            <a:chExt cx="2023611" cy="2076491"/>
          </a:xfrm>
        </p:grpSpPr>
        <p:grpSp>
          <p:nvGrpSpPr>
            <p:cNvPr id="19" name="组合 50"/>
            <p:cNvGrpSpPr/>
            <p:nvPr/>
          </p:nvGrpSpPr>
          <p:grpSpPr>
            <a:xfrm>
              <a:off x="2374774" y="1512051"/>
              <a:ext cx="524001" cy="554479"/>
              <a:chOff x="738188" y="1265238"/>
              <a:chExt cx="1419226" cy="1501775"/>
            </a:xfrm>
            <a:solidFill>
              <a:schemeClr val="accent3"/>
            </a:solidFill>
          </p:grpSpPr>
          <p:sp>
            <p:nvSpPr>
              <p:cNvPr id="20" name="Freeform 21"/>
              <p:cNvSpPr>
                <a:spLocks/>
              </p:cNvSpPr>
              <p:nvPr/>
            </p:nvSpPr>
            <p:spPr bwMode="auto">
              <a:xfrm>
                <a:off x="738188" y="2225675"/>
                <a:ext cx="365125" cy="163513"/>
              </a:xfrm>
              <a:custGeom>
                <a:avLst/>
                <a:gdLst>
                  <a:gd name="T0" fmla="*/ 52 w 230"/>
                  <a:gd name="T1" fmla="*/ 103 h 103"/>
                  <a:gd name="T2" fmla="*/ 178 w 230"/>
                  <a:gd name="T3" fmla="*/ 103 h 103"/>
                  <a:gd name="T4" fmla="*/ 178 w 230"/>
                  <a:gd name="T5" fmla="*/ 103 h 103"/>
                  <a:gd name="T6" fmla="*/ 178 w 230"/>
                  <a:gd name="T7" fmla="*/ 103 h 103"/>
                  <a:gd name="T8" fmla="*/ 188 w 230"/>
                  <a:gd name="T9" fmla="*/ 101 h 103"/>
                  <a:gd name="T10" fmla="*/ 198 w 230"/>
                  <a:gd name="T11" fmla="*/ 100 h 103"/>
                  <a:gd name="T12" fmla="*/ 207 w 230"/>
                  <a:gd name="T13" fmla="*/ 94 h 103"/>
                  <a:gd name="T14" fmla="*/ 215 w 230"/>
                  <a:gd name="T15" fmla="*/ 88 h 103"/>
                  <a:gd name="T16" fmla="*/ 221 w 230"/>
                  <a:gd name="T17" fmla="*/ 80 h 103"/>
                  <a:gd name="T18" fmla="*/ 226 w 230"/>
                  <a:gd name="T19" fmla="*/ 71 h 103"/>
                  <a:gd name="T20" fmla="*/ 228 w 230"/>
                  <a:gd name="T21" fmla="*/ 61 h 103"/>
                  <a:gd name="T22" fmla="*/ 230 w 230"/>
                  <a:gd name="T23" fmla="*/ 52 h 103"/>
                  <a:gd name="T24" fmla="*/ 230 w 230"/>
                  <a:gd name="T25" fmla="*/ 52 h 103"/>
                  <a:gd name="T26" fmla="*/ 228 w 230"/>
                  <a:gd name="T27" fmla="*/ 40 h 103"/>
                  <a:gd name="T28" fmla="*/ 226 w 230"/>
                  <a:gd name="T29" fmla="*/ 30 h 103"/>
                  <a:gd name="T30" fmla="*/ 221 w 230"/>
                  <a:gd name="T31" fmla="*/ 23 h 103"/>
                  <a:gd name="T32" fmla="*/ 215 w 230"/>
                  <a:gd name="T33" fmla="*/ 15 h 103"/>
                  <a:gd name="T34" fmla="*/ 207 w 230"/>
                  <a:gd name="T35" fmla="*/ 9 h 103"/>
                  <a:gd name="T36" fmla="*/ 198 w 230"/>
                  <a:gd name="T37" fmla="*/ 4 h 103"/>
                  <a:gd name="T38" fmla="*/ 188 w 230"/>
                  <a:gd name="T39" fmla="*/ 0 h 103"/>
                  <a:gd name="T40" fmla="*/ 178 w 230"/>
                  <a:gd name="T41" fmla="*/ 0 h 103"/>
                  <a:gd name="T42" fmla="*/ 178 w 230"/>
                  <a:gd name="T43" fmla="*/ 0 h 103"/>
                  <a:gd name="T44" fmla="*/ 52 w 230"/>
                  <a:gd name="T45" fmla="*/ 0 h 103"/>
                  <a:gd name="T46" fmla="*/ 52 w 230"/>
                  <a:gd name="T47" fmla="*/ 0 h 103"/>
                  <a:gd name="T48" fmla="*/ 52 w 230"/>
                  <a:gd name="T49" fmla="*/ 0 h 103"/>
                  <a:gd name="T50" fmla="*/ 40 w 230"/>
                  <a:gd name="T51" fmla="*/ 0 h 103"/>
                  <a:gd name="T52" fmla="*/ 31 w 230"/>
                  <a:gd name="T53" fmla="*/ 4 h 103"/>
                  <a:gd name="T54" fmla="*/ 23 w 230"/>
                  <a:gd name="T55" fmla="*/ 9 h 103"/>
                  <a:gd name="T56" fmla="*/ 15 w 230"/>
                  <a:gd name="T57" fmla="*/ 15 h 103"/>
                  <a:gd name="T58" fmla="*/ 8 w 230"/>
                  <a:gd name="T59" fmla="*/ 23 h 103"/>
                  <a:gd name="T60" fmla="*/ 4 w 230"/>
                  <a:gd name="T61" fmla="*/ 30 h 103"/>
                  <a:gd name="T62" fmla="*/ 0 w 230"/>
                  <a:gd name="T63" fmla="*/ 40 h 103"/>
                  <a:gd name="T64" fmla="*/ 0 w 230"/>
                  <a:gd name="T65" fmla="*/ 52 h 103"/>
                  <a:gd name="T66" fmla="*/ 0 w 230"/>
                  <a:gd name="T67" fmla="*/ 52 h 103"/>
                  <a:gd name="T68" fmla="*/ 0 w 230"/>
                  <a:gd name="T69" fmla="*/ 61 h 103"/>
                  <a:gd name="T70" fmla="*/ 4 w 230"/>
                  <a:gd name="T71" fmla="*/ 71 h 103"/>
                  <a:gd name="T72" fmla="*/ 8 w 230"/>
                  <a:gd name="T73" fmla="*/ 80 h 103"/>
                  <a:gd name="T74" fmla="*/ 15 w 230"/>
                  <a:gd name="T75" fmla="*/ 88 h 103"/>
                  <a:gd name="T76" fmla="*/ 23 w 230"/>
                  <a:gd name="T77" fmla="*/ 94 h 103"/>
                  <a:gd name="T78" fmla="*/ 31 w 230"/>
                  <a:gd name="T79" fmla="*/ 100 h 103"/>
                  <a:gd name="T80" fmla="*/ 40 w 230"/>
                  <a:gd name="T81" fmla="*/ 101 h 103"/>
                  <a:gd name="T82" fmla="*/ 52 w 230"/>
                  <a:gd name="T83" fmla="*/ 103 h 103"/>
                  <a:gd name="T84" fmla="*/ 52 w 230"/>
                  <a:gd name="T85" fmla="*/ 103 h 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230" h="103">
                    <a:moveTo>
                      <a:pt x="52" y="103"/>
                    </a:moveTo>
                    <a:lnTo>
                      <a:pt x="178" y="103"/>
                    </a:lnTo>
                    <a:lnTo>
                      <a:pt x="178" y="103"/>
                    </a:lnTo>
                    <a:lnTo>
                      <a:pt x="178" y="103"/>
                    </a:lnTo>
                    <a:lnTo>
                      <a:pt x="188" y="101"/>
                    </a:lnTo>
                    <a:lnTo>
                      <a:pt x="198" y="100"/>
                    </a:lnTo>
                    <a:lnTo>
                      <a:pt x="207" y="94"/>
                    </a:lnTo>
                    <a:lnTo>
                      <a:pt x="215" y="88"/>
                    </a:lnTo>
                    <a:lnTo>
                      <a:pt x="221" y="80"/>
                    </a:lnTo>
                    <a:lnTo>
                      <a:pt x="226" y="71"/>
                    </a:lnTo>
                    <a:lnTo>
                      <a:pt x="228" y="61"/>
                    </a:lnTo>
                    <a:lnTo>
                      <a:pt x="230" y="52"/>
                    </a:lnTo>
                    <a:lnTo>
                      <a:pt x="230" y="52"/>
                    </a:lnTo>
                    <a:lnTo>
                      <a:pt x="228" y="40"/>
                    </a:lnTo>
                    <a:lnTo>
                      <a:pt x="226" y="30"/>
                    </a:lnTo>
                    <a:lnTo>
                      <a:pt x="221" y="23"/>
                    </a:lnTo>
                    <a:lnTo>
                      <a:pt x="215" y="15"/>
                    </a:lnTo>
                    <a:lnTo>
                      <a:pt x="207" y="9"/>
                    </a:lnTo>
                    <a:lnTo>
                      <a:pt x="198" y="4"/>
                    </a:lnTo>
                    <a:lnTo>
                      <a:pt x="188" y="0"/>
                    </a:lnTo>
                    <a:lnTo>
                      <a:pt x="178" y="0"/>
                    </a:lnTo>
                    <a:lnTo>
                      <a:pt x="178" y="0"/>
                    </a:lnTo>
                    <a:lnTo>
                      <a:pt x="52" y="0"/>
                    </a:lnTo>
                    <a:lnTo>
                      <a:pt x="52" y="0"/>
                    </a:lnTo>
                    <a:lnTo>
                      <a:pt x="52" y="0"/>
                    </a:lnTo>
                    <a:lnTo>
                      <a:pt x="40" y="0"/>
                    </a:lnTo>
                    <a:lnTo>
                      <a:pt x="31" y="4"/>
                    </a:lnTo>
                    <a:lnTo>
                      <a:pt x="23" y="9"/>
                    </a:lnTo>
                    <a:lnTo>
                      <a:pt x="15" y="15"/>
                    </a:lnTo>
                    <a:lnTo>
                      <a:pt x="8" y="23"/>
                    </a:lnTo>
                    <a:lnTo>
                      <a:pt x="4" y="30"/>
                    </a:lnTo>
                    <a:lnTo>
                      <a:pt x="0" y="40"/>
                    </a:lnTo>
                    <a:lnTo>
                      <a:pt x="0" y="52"/>
                    </a:lnTo>
                    <a:lnTo>
                      <a:pt x="0" y="52"/>
                    </a:lnTo>
                    <a:lnTo>
                      <a:pt x="0" y="61"/>
                    </a:lnTo>
                    <a:lnTo>
                      <a:pt x="4" y="71"/>
                    </a:lnTo>
                    <a:lnTo>
                      <a:pt x="8" y="80"/>
                    </a:lnTo>
                    <a:lnTo>
                      <a:pt x="15" y="88"/>
                    </a:lnTo>
                    <a:lnTo>
                      <a:pt x="23" y="94"/>
                    </a:lnTo>
                    <a:lnTo>
                      <a:pt x="31" y="100"/>
                    </a:lnTo>
                    <a:lnTo>
                      <a:pt x="40" y="101"/>
                    </a:lnTo>
                    <a:lnTo>
                      <a:pt x="52" y="103"/>
                    </a:lnTo>
                    <a:lnTo>
                      <a:pt x="52" y="10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+mj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21" name="Freeform 22"/>
              <p:cNvSpPr>
                <a:spLocks/>
              </p:cNvSpPr>
              <p:nvPr/>
            </p:nvSpPr>
            <p:spPr bwMode="auto">
              <a:xfrm>
                <a:off x="738188" y="1643063"/>
                <a:ext cx="365125" cy="165100"/>
              </a:xfrm>
              <a:custGeom>
                <a:avLst/>
                <a:gdLst>
                  <a:gd name="T0" fmla="*/ 52 w 230"/>
                  <a:gd name="T1" fmla="*/ 104 h 104"/>
                  <a:gd name="T2" fmla="*/ 178 w 230"/>
                  <a:gd name="T3" fmla="*/ 104 h 104"/>
                  <a:gd name="T4" fmla="*/ 178 w 230"/>
                  <a:gd name="T5" fmla="*/ 104 h 104"/>
                  <a:gd name="T6" fmla="*/ 178 w 230"/>
                  <a:gd name="T7" fmla="*/ 104 h 104"/>
                  <a:gd name="T8" fmla="*/ 188 w 230"/>
                  <a:gd name="T9" fmla="*/ 104 h 104"/>
                  <a:gd name="T10" fmla="*/ 198 w 230"/>
                  <a:gd name="T11" fmla="*/ 100 h 104"/>
                  <a:gd name="T12" fmla="*/ 207 w 230"/>
                  <a:gd name="T13" fmla="*/ 96 h 104"/>
                  <a:gd name="T14" fmla="*/ 215 w 230"/>
                  <a:gd name="T15" fmla="*/ 89 h 104"/>
                  <a:gd name="T16" fmla="*/ 221 w 230"/>
                  <a:gd name="T17" fmla="*/ 81 h 104"/>
                  <a:gd name="T18" fmla="*/ 226 w 230"/>
                  <a:gd name="T19" fmla="*/ 73 h 104"/>
                  <a:gd name="T20" fmla="*/ 228 w 230"/>
                  <a:gd name="T21" fmla="*/ 64 h 104"/>
                  <a:gd name="T22" fmla="*/ 230 w 230"/>
                  <a:gd name="T23" fmla="*/ 52 h 104"/>
                  <a:gd name="T24" fmla="*/ 230 w 230"/>
                  <a:gd name="T25" fmla="*/ 52 h 104"/>
                  <a:gd name="T26" fmla="*/ 228 w 230"/>
                  <a:gd name="T27" fmla="*/ 42 h 104"/>
                  <a:gd name="T28" fmla="*/ 226 w 230"/>
                  <a:gd name="T29" fmla="*/ 33 h 104"/>
                  <a:gd name="T30" fmla="*/ 221 w 230"/>
                  <a:gd name="T31" fmla="*/ 23 h 104"/>
                  <a:gd name="T32" fmla="*/ 215 w 230"/>
                  <a:gd name="T33" fmla="*/ 16 h 104"/>
                  <a:gd name="T34" fmla="*/ 207 w 230"/>
                  <a:gd name="T35" fmla="*/ 10 h 104"/>
                  <a:gd name="T36" fmla="*/ 198 w 230"/>
                  <a:gd name="T37" fmla="*/ 4 h 104"/>
                  <a:gd name="T38" fmla="*/ 188 w 230"/>
                  <a:gd name="T39" fmla="*/ 2 h 104"/>
                  <a:gd name="T40" fmla="*/ 178 w 230"/>
                  <a:gd name="T41" fmla="*/ 0 h 104"/>
                  <a:gd name="T42" fmla="*/ 178 w 230"/>
                  <a:gd name="T43" fmla="*/ 0 h 104"/>
                  <a:gd name="T44" fmla="*/ 52 w 230"/>
                  <a:gd name="T45" fmla="*/ 0 h 104"/>
                  <a:gd name="T46" fmla="*/ 52 w 230"/>
                  <a:gd name="T47" fmla="*/ 0 h 104"/>
                  <a:gd name="T48" fmla="*/ 52 w 230"/>
                  <a:gd name="T49" fmla="*/ 0 h 104"/>
                  <a:gd name="T50" fmla="*/ 40 w 230"/>
                  <a:gd name="T51" fmla="*/ 2 h 104"/>
                  <a:gd name="T52" fmla="*/ 31 w 230"/>
                  <a:gd name="T53" fmla="*/ 4 h 104"/>
                  <a:gd name="T54" fmla="*/ 23 w 230"/>
                  <a:gd name="T55" fmla="*/ 10 h 104"/>
                  <a:gd name="T56" fmla="*/ 15 w 230"/>
                  <a:gd name="T57" fmla="*/ 16 h 104"/>
                  <a:gd name="T58" fmla="*/ 8 w 230"/>
                  <a:gd name="T59" fmla="*/ 23 h 104"/>
                  <a:gd name="T60" fmla="*/ 4 w 230"/>
                  <a:gd name="T61" fmla="*/ 33 h 104"/>
                  <a:gd name="T62" fmla="*/ 0 w 230"/>
                  <a:gd name="T63" fmla="*/ 42 h 104"/>
                  <a:gd name="T64" fmla="*/ 0 w 230"/>
                  <a:gd name="T65" fmla="*/ 52 h 104"/>
                  <a:gd name="T66" fmla="*/ 0 w 230"/>
                  <a:gd name="T67" fmla="*/ 52 h 104"/>
                  <a:gd name="T68" fmla="*/ 0 w 230"/>
                  <a:gd name="T69" fmla="*/ 64 h 104"/>
                  <a:gd name="T70" fmla="*/ 4 w 230"/>
                  <a:gd name="T71" fmla="*/ 73 h 104"/>
                  <a:gd name="T72" fmla="*/ 8 w 230"/>
                  <a:gd name="T73" fmla="*/ 81 h 104"/>
                  <a:gd name="T74" fmla="*/ 15 w 230"/>
                  <a:gd name="T75" fmla="*/ 89 h 104"/>
                  <a:gd name="T76" fmla="*/ 23 w 230"/>
                  <a:gd name="T77" fmla="*/ 96 h 104"/>
                  <a:gd name="T78" fmla="*/ 31 w 230"/>
                  <a:gd name="T79" fmla="*/ 100 h 104"/>
                  <a:gd name="T80" fmla="*/ 40 w 230"/>
                  <a:gd name="T81" fmla="*/ 104 h 104"/>
                  <a:gd name="T82" fmla="*/ 52 w 230"/>
                  <a:gd name="T83" fmla="*/ 104 h 104"/>
                  <a:gd name="T84" fmla="*/ 52 w 230"/>
                  <a:gd name="T85" fmla="*/ 104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230" h="104">
                    <a:moveTo>
                      <a:pt x="52" y="104"/>
                    </a:moveTo>
                    <a:lnTo>
                      <a:pt x="178" y="104"/>
                    </a:lnTo>
                    <a:lnTo>
                      <a:pt x="178" y="104"/>
                    </a:lnTo>
                    <a:lnTo>
                      <a:pt x="178" y="104"/>
                    </a:lnTo>
                    <a:lnTo>
                      <a:pt x="188" y="104"/>
                    </a:lnTo>
                    <a:lnTo>
                      <a:pt x="198" y="100"/>
                    </a:lnTo>
                    <a:lnTo>
                      <a:pt x="207" y="96"/>
                    </a:lnTo>
                    <a:lnTo>
                      <a:pt x="215" y="89"/>
                    </a:lnTo>
                    <a:lnTo>
                      <a:pt x="221" y="81"/>
                    </a:lnTo>
                    <a:lnTo>
                      <a:pt x="226" y="73"/>
                    </a:lnTo>
                    <a:lnTo>
                      <a:pt x="228" y="64"/>
                    </a:lnTo>
                    <a:lnTo>
                      <a:pt x="230" y="52"/>
                    </a:lnTo>
                    <a:lnTo>
                      <a:pt x="230" y="52"/>
                    </a:lnTo>
                    <a:lnTo>
                      <a:pt x="228" y="42"/>
                    </a:lnTo>
                    <a:lnTo>
                      <a:pt x="226" y="33"/>
                    </a:lnTo>
                    <a:lnTo>
                      <a:pt x="221" y="23"/>
                    </a:lnTo>
                    <a:lnTo>
                      <a:pt x="215" y="16"/>
                    </a:lnTo>
                    <a:lnTo>
                      <a:pt x="207" y="10"/>
                    </a:lnTo>
                    <a:lnTo>
                      <a:pt x="198" y="4"/>
                    </a:lnTo>
                    <a:lnTo>
                      <a:pt x="188" y="2"/>
                    </a:lnTo>
                    <a:lnTo>
                      <a:pt x="178" y="0"/>
                    </a:lnTo>
                    <a:lnTo>
                      <a:pt x="178" y="0"/>
                    </a:lnTo>
                    <a:lnTo>
                      <a:pt x="52" y="0"/>
                    </a:lnTo>
                    <a:lnTo>
                      <a:pt x="52" y="0"/>
                    </a:lnTo>
                    <a:lnTo>
                      <a:pt x="52" y="0"/>
                    </a:lnTo>
                    <a:lnTo>
                      <a:pt x="40" y="2"/>
                    </a:lnTo>
                    <a:lnTo>
                      <a:pt x="31" y="4"/>
                    </a:lnTo>
                    <a:lnTo>
                      <a:pt x="23" y="10"/>
                    </a:lnTo>
                    <a:lnTo>
                      <a:pt x="15" y="16"/>
                    </a:lnTo>
                    <a:lnTo>
                      <a:pt x="8" y="23"/>
                    </a:lnTo>
                    <a:lnTo>
                      <a:pt x="4" y="33"/>
                    </a:lnTo>
                    <a:lnTo>
                      <a:pt x="0" y="42"/>
                    </a:lnTo>
                    <a:lnTo>
                      <a:pt x="0" y="52"/>
                    </a:lnTo>
                    <a:lnTo>
                      <a:pt x="0" y="52"/>
                    </a:lnTo>
                    <a:lnTo>
                      <a:pt x="0" y="64"/>
                    </a:lnTo>
                    <a:lnTo>
                      <a:pt x="4" y="73"/>
                    </a:lnTo>
                    <a:lnTo>
                      <a:pt x="8" y="81"/>
                    </a:lnTo>
                    <a:lnTo>
                      <a:pt x="15" y="89"/>
                    </a:lnTo>
                    <a:lnTo>
                      <a:pt x="23" y="96"/>
                    </a:lnTo>
                    <a:lnTo>
                      <a:pt x="31" y="100"/>
                    </a:lnTo>
                    <a:lnTo>
                      <a:pt x="40" y="104"/>
                    </a:lnTo>
                    <a:lnTo>
                      <a:pt x="52" y="104"/>
                    </a:lnTo>
                    <a:lnTo>
                      <a:pt x="52" y="10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+mj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22" name="Freeform 23"/>
              <p:cNvSpPr>
                <a:spLocks noEditPoints="1"/>
              </p:cNvSpPr>
              <p:nvPr/>
            </p:nvSpPr>
            <p:spPr bwMode="auto">
              <a:xfrm>
                <a:off x="920751" y="1265238"/>
                <a:ext cx="1236663" cy="1501775"/>
              </a:xfrm>
              <a:custGeom>
                <a:avLst/>
                <a:gdLst>
                  <a:gd name="T0" fmla="*/ 113 w 779"/>
                  <a:gd name="T1" fmla="*/ 0 h 946"/>
                  <a:gd name="T2" fmla="*/ 69 w 779"/>
                  <a:gd name="T3" fmla="*/ 10 h 946"/>
                  <a:gd name="T4" fmla="*/ 19 w 779"/>
                  <a:gd name="T5" fmla="*/ 50 h 946"/>
                  <a:gd name="T6" fmla="*/ 0 w 779"/>
                  <a:gd name="T7" fmla="*/ 102 h 946"/>
                  <a:gd name="T8" fmla="*/ 63 w 779"/>
                  <a:gd name="T9" fmla="*/ 204 h 946"/>
                  <a:gd name="T10" fmla="*/ 98 w 779"/>
                  <a:gd name="T11" fmla="*/ 210 h 946"/>
                  <a:gd name="T12" fmla="*/ 136 w 779"/>
                  <a:gd name="T13" fmla="*/ 242 h 946"/>
                  <a:gd name="T14" fmla="*/ 150 w 779"/>
                  <a:gd name="T15" fmla="*/ 290 h 946"/>
                  <a:gd name="T16" fmla="*/ 144 w 779"/>
                  <a:gd name="T17" fmla="*/ 325 h 946"/>
                  <a:gd name="T18" fmla="*/ 111 w 779"/>
                  <a:gd name="T19" fmla="*/ 363 h 946"/>
                  <a:gd name="T20" fmla="*/ 63 w 779"/>
                  <a:gd name="T21" fmla="*/ 378 h 946"/>
                  <a:gd name="T22" fmla="*/ 63 w 779"/>
                  <a:gd name="T23" fmla="*/ 568 h 946"/>
                  <a:gd name="T24" fmla="*/ 98 w 779"/>
                  <a:gd name="T25" fmla="*/ 576 h 946"/>
                  <a:gd name="T26" fmla="*/ 136 w 779"/>
                  <a:gd name="T27" fmla="*/ 607 h 946"/>
                  <a:gd name="T28" fmla="*/ 150 w 779"/>
                  <a:gd name="T29" fmla="*/ 657 h 946"/>
                  <a:gd name="T30" fmla="*/ 144 w 779"/>
                  <a:gd name="T31" fmla="*/ 691 h 946"/>
                  <a:gd name="T32" fmla="*/ 111 w 779"/>
                  <a:gd name="T33" fmla="*/ 729 h 946"/>
                  <a:gd name="T34" fmla="*/ 63 w 779"/>
                  <a:gd name="T35" fmla="*/ 745 h 946"/>
                  <a:gd name="T36" fmla="*/ 0 w 779"/>
                  <a:gd name="T37" fmla="*/ 833 h 946"/>
                  <a:gd name="T38" fmla="*/ 10 w 779"/>
                  <a:gd name="T39" fmla="*/ 877 h 946"/>
                  <a:gd name="T40" fmla="*/ 50 w 779"/>
                  <a:gd name="T41" fmla="*/ 927 h 946"/>
                  <a:gd name="T42" fmla="*/ 102 w 779"/>
                  <a:gd name="T43" fmla="*/ 946 h 946"/>
                  <a:gd name="T44" fmla="*/ 666 w 779"/>
                  <a:gd name="T45" fmla="*/ 946 h 946"/>
                  <a:gd name="T46" fmla="*/ 710 w 779"/>
                  <a:gd name="T47" fmla="*/ 939 h 946"/>
                  <a:gd name="T48" fmla="*/ 760 w 779"/>
                  <a:gd name="T49" fmla="*/ 896 h 946"/>
                  <a:gd name="T50" fmla="*/ 777 w 779"/>
                  <a:gd name="T51" fmla="*/ 845 h 946"/>
                  <a:gd name="T52" fmla="*/ 779 w 779"/>
                  <a:gd name="T53" fmla="*/ 114 h 946"/>
                  <a:gd name="T54" fmla="*/ 769 w 779"/>
                  <a:gd name="T55" fmla="*/ 69 h 946"/>
                  <a:gd name="T56" fmla="*/ 729 w 779"/>
                  <a:gd name="T57" fmla="*/ 20 h 946"/>
                  <a:gd name="T58" fmla="*/ 677 w 779"/>
                  <a:gd name="T59" fmla="*/ 0 h 946"/>
                  <a:gd name="T60" fmla="*/ 378 w 779"/>
                  <a:gd name="T61" fmla="*/ 154 h 946"/>
                  <a:gd name="T62" fmla="*/ 395 w 779"/>
                  <a:gd name="T63" fmla="*/ 154 h 946"/>
                  <a:gd name="T64" fmla="*/ 457 w 779"/>
                  <a:gd name="T65" fmla="*/ 296 h 946"/>
                  <a:gd name="T66" fmla="*/ 457 w 779"/>
                  <a:gd name="T67" fmla="*/ 313 h 946"/>
                  <a:gd name="T68" fmla="*/ 413 w 779"/>
                  <a:gd name="T69" fmla="*/ 336 h 946"/>
                  <a:gd name="T70" fmla="*/ 543 w 779"/>
                  <a:gd name="T71" fmla="*/ 777 h 946"/>
                  <a:gd name="T72" fmla="*/ 520 w 779"/>
                  <a:gd name="T73" fmla="*/ 779 h 946"/>
                  <a:gd name="T74" fmla="*/ 482 w 779"/>
                  <a:gd name="T75" fmla="*/ 770 h 946"/>
                  <a:gd name="T76" fmla="*/ 432 w 779"/>
                  <a:gd name="T77" fmla="*/ 739 h 946"/>
                  <a:gd name="T78" fmla="*/ 374 w 779"/>
                  <a:gd name="T79" fmla="*/ 678 h 946"/>
                  <a:gd name="T80" fmla="*/ 317 w 779"/>
                  <a:gd name="T81" fmla="*/ 572 h 946"/>
                  <a:gd name="T82" fmla="*/ 282 w 779"/>
                  <a:gd name="T83" fmla="*/ 480 h 946"/>
                  <a:gd name="T84" fmla="*/ 257 w 779"/>
                  <a:gd name="T85" fmla="*/ 363 h 946"/>
                  <a:gd name="T86" fmla="*/ 257 w 779"/>
                  <a:gd name="T87" fmla="*/ 279 h 946"/>
                  <a:gd name="T88" fmla="*/ 274 w 779"/>
                  <a:gd name="T89" fmla="*/ 223 h 946"/>
                  <a:gd name="T90" fmla="*/ 297 w 779"/>
                  <a:gd name="T91" fmla="*/ 190 h 946"/>
                  <a:gd name="T92" fmla="*/ 320 w 779"/>
                  <a:gd name="T93" fmla="*/ 175 h 946"/>
                  <a:gd name="T94" fmla="*/ 382 w 779"/>
                  <a:gd name="T95" fmla="*/ 350 h 946"/>
                  <a:gd name="T96" fmla="*/ 370 w 779"/>
                  <a:gd name="T97" fmla="*/ 365 h 946"/>
                  <a:gd name="T98" fmla="*/ 374 w 779"/>
                  <a:gd name="T99" fmla="*/ 419 h 946"/>
                  <a:gd name="T100" fmla="*/ 397 w 779"/>
                  <a:gd name="T101" fmla="*/ 490 h 946"/>
                  <a:gd name="T102" fmla="*/ 439 w 779"/>
                  <a:gd name="T103" fmla="*/ 578 h 946"/>
                  <a:gd name="T104" fmla="*/ 466 w 779"/>
                  <a:gd name="T105" fmla="*/ 605 h 946"/>
                  <a:gd name="T106" fmla="*/ 482 w 779"/>
                  <a:gd name="T107" fmla="*/ 603 h 946"/>
                  <a:gd name="T108" fmla="*/ 604 w 779"/>
                  <a:gd name="T109" fmla="*/ 754 h 946"/>
                  <a:gd name="T110" fmla="*/ 539 w 779"/>
                  <a:gd name="T111" fmla="*/ 582 h 946"/>
                  <a:gd name="T112" fmla="*/ 558 w 779"/>
                  <a:gd name="T113" fmla="*/ 582 h 946"/>
                  <a:gd name="T114" fmla="*/ 618 w 779"/>
                  <a:gd name="T115" fmla="*/ 724 h 946"/>
                  <a:gd name="T116" fmla="*/ 618 w 779"/>
                  <a:gd name="T117" fmla="*/ 743 h 946"/>
                  <a:gd name="T118" fmla="*/ 604 w 779"/>
                  <a:gd name="T119" fmla="*/ 754 h 9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779" h="946">
                    <a:moveTo>
                      <a:pt x="666" y="0"/>
                    </a:moveTo>
                    <a:lnTo>
                      <a:pt x="113" y="0"/>
                    </a:lnTo>
                    <a:lnTo>
                      <a:pt x="113" y="0"/>
                    </a:lnTo>
                    <a:lnTo>
                      <a:pt x="102" y="0"/>
                    </a:lnTo>
                    <a:lnTo>
                      <a:pt x="90" y="2"/>
                    </a:lnTo>
                    <a:lnTo>
                      <a:pt x="69" y="10"/>
                    </a:lnTo>
                    <a:lnTo>
                      <a:pt x="50" y="20"/>
                    </a:lnTo>
                    <a:lnTo>
                      <a:pt x="33" y="33"/>
                    </a:lnTo>
                    <a:lnTo>
                      <a:pt x="19" y="50"/>
                    </a:lnTo>
                    <a:lnTo>
                      <a:pt x="10" y="69"/>
                    </a:lnTo>
                    <a:lnTo>
                      <a:pt x="2" y="91"/>
                    </a:lnTo>
                    <a:lnTo>
                      <a:pt x="0" y="102"/>
                    </a:lnTo>
                    <a:lnTo>
                      <a:pt x="0" y="114"/>
                    </a:lnTo>
                    <a:lnTo>
                      <a:pt x="0" y="204"/>
                    </a:lnTo>
                    <a:lnTo>
                      <a:pt x="63" y="204"/>
                    </a:lnTo>
                    <a:lnTo>
                      <a:pt x="63" y="204"/>
                    </a:lnTo>
                    <a:lnTo>
                      <a:pt x="81" y="204"/>
                    </a:lnTo>
                    <a:lnTo>
                      <a:pt x="98" y="210"/>
                    </a:lnTo>
                    <a:lnTo>
                      <a:pt x="111" y="217"/>
                    </a:lnTo>
                    <a:lnTo>
                      <a:pt x="125" y="229"/>
                    </a:lnTo>
                    <a:lnTo>
                      <a:pt x="136" y="242"/>
                    </a:lnTo>
                    <a:lnTo>
                      <a:pt x="144" y="256"/>
                    </a:lnTo>
                    <a:lnTo>
                      <a:pt x="150" y="273"/>
                    </a:lnTo>
                    <a:lnTo>
                      <a:pt x="150" y="290"/>
                    </a:lnTo>
                    <a:lnTo>
                      <a:pt x="150" y="290"/>
                    </a:lnTo>
                    <a:lnTo>
                      <a:pt x="150" y="307"/>
                    </a:lnTo>
                    <a:lnTo>
                      <a:pt x="144" y="325"/>
                    </a:lnTo>
                    <a:lnTo>
                      <a:pt x="136" y="340"/>
                    </a:lnTo>
                    <a:lnTo>
                      <a:pt x="125" y="351"/>
                    </a:lnTo>
                    <a:lnTo>
                      <a:pt x="111" y="363"/>
                    </a:lnTo>
                    <a:lnTo>
                      <a:pt x="98" y="371"/>
                    </a:lnTo>
                    <a:lnTo>
                      <a:pt x="81" y="376"/>
                    </a:lnTo>
                    <a:lnTo>
                      <a:pt x="63" y="378"/>
                    </a:lnTo>
                    <a:lnTo>
                      <a:pt x="0" y="378"/>
                    </a:lnTo>
                    <a:lnTo>
                      <a:pt x="0" y="568"/>
                    </a:lnTo>
                    <a:lnTo>
                      <a:pt x="63" y="568"/>
                    </a:lnTo>
                    <a:lnTo>
                      <a:pt x="63" y="568"/>
                    </a:lnTo>
                    <a:lnTo>
                      <a:pt x="81" y="570"/>
                    </a:lnTo>
                    <a:lnTo>
                      <a:pt x="98" y="576"/>
                    </a:lnTo>
                    <a:lnTo>
                      <a:pt x="111" y="584"/>
                    </a:lnTo>
                    <a:lnTo>
                      <a:pt x="125" y="595"/>
                    </a:lnTo>
                    <a:lnTo>
                      <a:pt x="136" y="607"/>
                    </a:lnTo>
                    <a:lnTo>
                      <a:pt x="144" y="622"/>
                    </a:lnTo>
                    <a:lnTo>
                      <a:pt x="150" y="639"/>
                    </a:lnTo>
                    <a:lnTo>
                      <a:pt x="150" y="657"/>
                    </a:lnTo>
                    <a:lnTo>
                      <a:pt x="150" y="657"/>
                    </a:lnTo>
                    <a:lnTo>
                      <a:pt x="150" y="674"/>
                    </a:lnTo>
                    <a:lnTo>
                      <a:pt x="144" y="691"/>
                    </a:lnTo>
                    <a:lnTo>
                      <a:pt x="136" y="705"/>
                    </a:lnTo>
                    <a:lnTo>
                      <a:pt x="125" y="718"/>
                    </a:lnTo>
                    <a:lnTo>
                      <a:pt x="111" y="729"/>
                    </a:lnTo>
                    <a:lnTo>
                      <a:pt x="98" y="737"/>
                    </a:lnTo>
                    <a:lnTo>
                      <a:pt x="81" y="743"/>
                    </a:lnTo>
                    <a:lnTo>
                      <a:pt x="63" y="745"/>
                    </a:lnTo>
                    <a:lnTo>
                      <a:pt x="0" y="745"/>
                    </a:lnTo>
                    <a:lnTo>
                      <a:pt x="0" y="833"/>
                    </a:lnTo>
                    <a:lnTo>
                      <a:pt x="0" y="833"/>
                    </a:lnTo>
                    <a:lnTo>
                      <a:pt x="0" y="845"/>
                    </a:lnTo>
                    <a:lnTo>
                      <a:pt x="2" y="856"/>
                    </a:lnTo>
                    <a:lnTo>
                      <a:pt x="10" y="877"/>
                    </a:lnTo>
                    <a:lnTo>
                      <a:pt x="19" y="896"/>
                    </a:lnTo>
                    <a:lnTo>
                      <a:pt x="33" y="914"/>
                    </a:lnTo>
                    <a:lnTo>
                      <a:pt x="50" y="927"/>
                    </a:lnTo>
                    <a:lnTo>
                      <a:pt x="69" y="939"/>
                    </a:lnTo>
                    <a:lnTo>
                      <a:pt x="90" y="944"/>
                    </a:lnTo>
                    <a:lnTo>
                      <a:pt x="102" y="946"/>
                    </a:lnTo>
                    <a:lnTo>
                      <a:pt x="113" y="946"/>
                    </a:lnTo>
                    <a:lnTo>
                      <a:pt x="666" y="946"/>
                    </a:lnTo>
                    <a:lnTo>
                      <a:pt x="666" y="946"/>
                    </a:lnTo>
                    <a:lnTo>
                      <a:pt x="677" y="946"/>
                    </a:lnTo>
                    <a:lnTo>
                      <a:pt x="687" y="944"/>
                    </a:lnTo>
                    <a:lnTo>
                      <a:pt x="710" y="939"/>
                    </a:lnTo>
                    <a:lnTo>
                      <a:pt x="729" y="927"/>
                    </a:lnTo>
                    <a:lnTo>
                      <a:pt x="744" y="914"/>
                    </a:lnTo>
                    <a:lnTo>
                      <a:pt x="760" y="896"/>
                    </a:lnTo>
                    <a:lnTo>
                      <a:pt x="769" y="877"/>
                    </a:lnTo>
                    <a:lnTo>
                      <a:pt x="777" y="856"/>
                    </a:lnTo>
                    <a:lnTo>
                      <a:pt x="777" y="845"/>
                    </a:lnTo>
                    <a:lnTo>
                      <a:pt x="779" y="833"/>
                    </a:lnTo>
                    <a:lnTo>
                      <a:pt x="779" y="114"/>
                    </a:lnTo>
                    <a:lnTo>
                      <a:pt x="779" y="114"/>
                    </a:lnTo>
                    <a:lnTo>
                      <a:pt x="777" y="102"/>
                    </a:lnTo>
                    <a:lnTo>
                      <a:pt x="777" y="91"/>
                    </a:lnTo>
                    <a:lnTo>
                      <a:pt x="769" y="69"/>
                    </a:lnTo>
                    <a:lnTo>
                      <a:pt x="760" y="50"/>
                    </a:lnTo>
                    <a:lnTo>
                      <a:pt x="744" y="33"/>
                    </a:lnTo>
                    <a:lnTo>
                      <a:pt x="729" y="20"/>
                    </a:lnTo>
                    <a:lnTo>
                      <a:pt x="710" y="10"/>
                    </a:lnTo>
                    <a:lnTo>
                      <a:pt x="687" y="2"/>
                    </a:lnTo>
                    <a:lnTo>
                      <a:pt x="677" y="0"/>
                    </a:lnTo>
                    <a:lnTo>
                      <a:pt x="666" y="0"/>
                    </a:lnTo>
                    <a:lnTo>
                      <a:pt x="666" y="0"/>
                    </a:lnTo>
                    <a:close/>
                    <a:moveTo>
                      <a:pt x="378" y="154"/>
                    </a:moveTo>
                    <a:lnTo>
                      <a:pt x="378" y="154"/>
                    </a:lnTo>
                    <a:lnTo>
                      <a:pt x="388" y="152"/>
                    </a:lnTo>
                    <a:lnTo>
                      <a:pt x="395" y="154"/>
                    </a:lnTo>
                    <a:lnTo>
                      <a:pt x="403" y="160"/>
                    </a:lnTo>
                    <a:lnTo>
                      <a:pt x="409" y="167"/>
                    </a:lnTo>
                    <a:lnTo>
                      <a:pt x="457" y="296"/>
                    </a:lnTo>
                    <a:lnTo>
                      <a:pt x="457" y="296"/>
                    </a:lnTo>
                    <a:lnTo>
                      <a:pt x="459" y="305"/>
                    </a:lnTo>
                    <a:lnTo>
                      <a:pt x="457" y="313"/>
                    </a:lnTo>
                    <a:lnTo>
                      <a:pt x="451" y="321"/>
                    </a:lnTo>
                    <a:lnTo>
                      <a:pt x="443" y="327"/>
                    </a:lnTo>
                    <a:lnTo>
                      <a:pt x="413" y="336"/>
                    </a:lnTo>
                    <a:lnTo>
                      <a:pt x="347" y="165"/>
                    </a:lnTo>
                    <a:lnTo>
                      <a:pt x="378" y="154"/>
                    </a:lnTo>
                    <a:close/>
                    <a:moveTo>
                      <a:pt x="543" y="777"/>
                    </a:moveTo>
                    <a:lnTo>
                      <a:pt x="543" y="777"/>
                    </a:lnTo>
                    <a:lnTo>
                      <a:pt x="530" y="779"/>
                    </a:lnTo>
                    <a:lnTo>
                      <a:pt x="520" y="779"/>
                    </a:lnTo>
                    <a:lnTo>
                      <a:pt x="508" y="777"/>
                    </a:lnTo>
                    <a:lnTo>
                      <a:pt x="497" y="776"/>
                    </a:lnTo>
                    <a:lnTo>
                      <a:pt x="482" y="770"/>
                    </a:lnTo>
                    <a:lnTo>
                      <a:pt x="466" y="762"/>
                    </a:lnTo>
                    <a:lnTo>
                      <a:pt x="449" y="753"/>
                    </a:lnTo>
                    <a:lnTo>
                      <a:pt x="432" y="739"/>
                    </a:lnTo>
                    <a:lnTo>
                      <a:pt x="413" y="722"/>
                    </a:lnTo>
                    <a:lnTo>
                      <a:pt x="393" y="703"/>
                    </a:lnTo>
                    <a:lnTo>
                      <a:pt x="374" y="678"/>
                    </a:lnTo>
                    <a:lnTo>
                      <a:pt x="355" y="647"/>
                    </a:lnTo>
                    <a:lnTo>
                      <a:pt x="336" y="612"/>
                    </a:lnTo>
                    <a:lnTo>
                      <a:pt x="317" y="572"/>
                    </a:lnTo>
                    <a:lnTo>
                      <a:pt x="297" y="526"/>
                    </a:lnTo>
                    <a:lnTo>
                      <a:pt x="297" y="526"/>
                    </a:lnTo>
                    <a:lnTo>
                      <a:pt x="282" y="480"/>
                    </a:lnTo>
                    <a:lnTo>
                      <a:pt x="271" y="438"/>
                    </a:lnTo>
                    <a:lnTo>
                      <a:pt x="261" y="399"/>
                    </a:lnTo>
                    <a:lnTo>
                      <a:pt x="257" y="363"/>
                    </a:lnTo>
                    <a:lnTo>
                      <a:pt x="255" y="332"/>
                    </a:lnTo>
                    <a:lnTo>
                      <a:pt x="255" y="304"/>
                    </a:lnTo>
                    <a:lnTo>
                      <a:pt x="257" y="279"/>
                    </a:lnTo>
                    <a:lnTo>
                      <a:pt x="263" y="257"/>
                    </a:lnTo>
                    <a:lnTo>
                      <a:pt x="269" y="238"/>
                    </a:lnTo>
                    <a:lnTo>
                      <a:pt x="274" y="223"/>
                    </a:lnTo>
                    <a:lnTo>
                      <a:pt x="282" y="210"/>
                    </a:lnTo>
                    <a:lnTo>
                      <a:pt x="290" y="198"/>
                    </a:lnTo>
                    <a:lnTo>
                      <a:pt x="297" y="190"/>
                    </a:lnTo>
                    <a:lnTo>
                      <a:pt x="305" y="183"/>
                    </a:lnTo>
                    <a:lnTo>
                      <a:pt x="317" y="177"/>
                    </a:lnTo>
                    <a:lnTo>
                      <a:pt x="320" y="175"/>
                    </a:lnTo>
                    <a:lnTo>
                      <a:pt x="386" y="348"/>
                    </a:lnTo>
                    <a:lnTo>
                      <a:pt x="382" y="350"/>
                    </a:lnTo>
                    <a:lnTo>
                      <a:pt x="382" y="350"/>
                    </a:lnTo>
                    <a:lnTo>
                      <a:pt x="378" y="351"/>
                    </a:lnTo>
                    <a:lnTo>
                      <a:pt x="372" y="355"/>
                    </a:lnTo>
                    <a:lnTo>
                      <a:pt x="370" y="365"/>
                    </a:lnTo>
                    <a:lnTo>
                      <a:pt x="368" y="376"/>
                    </a:lnTo>
                    <a:lnTo>
                      <a:pt x="368" y="396"/>
                    </a:lnTo>
                    <a:lnTo>
                      <a:pt x="374" y="419"/>
                    </a:lnTo>
                    <a:lnTo>
                      <a:pt x="382" y="449"/>
                    </a:lnTo>
                    <a:lnTo>
                      <a:pt x="397" y="490"/>
                    </a:lnTo>
                    <a:lnTo>
                      <a:pt x="397" y="490"/>
                    </a:lnTo>
                    <a:lnTo>
                      <a:pt x="413" y="528"/>
                    </a:lnTo>
                    <a:lnTo>
                      <a:pt x="426" y="557"/>
                    </a:lnTo>
                    <a:lnTo>
                      <a:pt x="439" y="578"/>
                    </a:lnTo>
                    <a:lnTo>
                      <a:pt x="449" y="593"/>
                    </a:lnTo>
                    <a:lnTo>
                      <a:pt x="459" y="601"/>
                    </a:lnTo>
                    <a:lnTo>
                      <a:pt x="466" y="605"/>
                    </a:lnTo>
                    <a:lnTo>
                      <a:pt x="474" y="607"/>
                    </a:lnTo>
                    <a:lnTo>
                      <a:pt x="480" y="605"/>
                    </a:lnTo>
                    <a:lnTo>
                      <a:pt x="482" y="603"/>
                    </a:lnTo>
                    <a:lnTo>
                      <a:pt x="547" y="776"/>
                    </a:lnTo>
                    <a:lnTo>
                      <a:pt x="543" y="777"/>
                    </a:lnTo>
                    <a:close/>
                    <a:moveTo>
                      <a:pt x="604" y="754"/>
                    </a:moveTo>
                    <a:lnTo>
                      <a:pt x="574" y="766"/>
                    </a:lnTo>
                    <a:lnTo>
                      <a:pt x="510" y="593"/>
                    </a:lnTo>
                    <a:lnTo>
                      <a:pt x="539" y="582"/>
                    </a:lnTo>
                    <a:lnTo>
                      <a:pt x="539" y="582"/>
                    </a:lnTo>
                    <a:lnTo>
                      <a:pt x="549" y="580"/>
                    </a:lnTo>
                    <a:lnTo>
                      <a:pt x="558" y="582"/>
                    </a:lnTo>
                    <a:lnTo>
                      <a:pt x="564" y="588"/>
                    </a:lnTo>
                    <a:lnTo>
                      <a:pt x="570" y="595"/>
                    </a:lnTo>
                    <a:lnTo>
                      <a:pt x="618" y="724"/>
                    </a:lnTo>
                    <a:lnTo>
                      <a:pt x="618" y="724"/>
                    </a:lnTo>
                    <a:lnTo>
                      <a:pt x="620" y="733"/>
                    </a:lnTo>
                    <a:lnTo>
                      <a:pt x="618" y="743"/>
                    </a:lnTo>
                    <a:lnTo>
                      <a:pt x="612" y="749"/>
                    </a:lnTo>
                    <a:lnTo>
                      <a:pt x="604" y="754"/>
                    </a:lnTo>
                    <a:lnTo>
                      <a:pt x="604" y="75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+mj-lt"/>
                  <a:ea typeface="+mn-ea"/>
                  <a:cs typeface="+mn-ea"/>
                  <a:sym typeface="+mn-lt"/>
                </a:endParaRPr>
              </a:p>
            </p:txBody>
          </p:sp>
        </p:grpSp>
        <p:sp>
          <p:nvSpPr>
            <p:cNvPr id="23" name="TextBox 22"/>
            <p:cNvSpPr txBox="1"/>
            <p:nvPr/>
          </p:nvSpPr>
          <p:spPr>
            <a:xfrm>
              <a:off x="1914303" y="2273214"/>
              <a:ext cx="1695068" cy="35020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vi-VN">
                  <a:solidFill>
                    <a:schemeClr val="tx2">
                      <a:lumMod val="75000"/>
                      <a:lumOff val="25000"/>
                    </a:schemeClr>
                  </a:solidFill>
                  <a:latin typeface="+mj-lt"/>
                  <a:ea typeface="+mn-ea"/>
                  <a:cs typeface="+mn-ea"/>
                  <a:sym typeface="+mn-lt"/>
                </a:rPr>
                <a:t>INFOGRAPHIC</a:t>
              </a:r>
              <a:endParaRPr lang="en-US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  <a:ea typeface="+mn-ea"/>
                <a:cs typeface="+mn-ea"/>
                <a:sym typeface="+mn-lt"/>
              </a:endParaRPr>
            </a:p>
          </p:txBody>
        </p:sp>
        <p:cxnSp>
          <p:nvCxnSpPr>
            <p:cNvPr id="24" name="Straight Connector 23"/>
            <p:cNvCxnSpPr/>
            <p:nvPr/>
          </p:nvCxnSpPr>
          <p:spPr>
            <a:xfrm>
              <a:off x="2014122" y="2642546"/>
              <a:ext cx="1339982" cy="0"/>
            </a:xfrm>
            <a:prstGeom prst="line">
              <a:avLst/>
            </a:prstGeom>
            <a:ln w="28575">
              <a:solidFill>
                <a:schemeClr val="tx2">
                  <a:lumMod val="25000"/>
                  <a:lumOff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TextBox 24"/>
            <p:cNvSpPr txBox="1"/>
            <p:nvPr/>
          </p:nvSpPr>
          <p:spPr>
            <a:xfrm>
              <a:off x="1672307" y="2639596"/>
              <a:ext cx="2023611" cy="94894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76" dirty="0">
                  <a:solidFill>
                    <a:schemeClr val="tx2">
                      <a:lumMod val="75000"/>
                      <a:lumOff val="25000"/>
                    </a:schemeClr>
                  </a:solidFill>
                  <a:latin typeface="+mj-lt"/>
                  <a:ea typeface="+mn-ea"/>
                  <a:cs typeface="+mn-ea"/>
                  <a:sym typeface="+mn-lt"/>
                </a:rPr>
                <a:t>We hope that this template will return to you as a time, money and reputation.</a:t>
              </a:r>
              <a:endParaRPr lang="en-US" sz="1476" dirty="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42" name="Group 41"/>
          <p:cNvGrpSpPr/>
          <p:nvPr/>
        </p:nvGrpSpPr>
        <p:grpSpPr>
          <a:xfrm>
            <a:off x="8174069" y="1679378"/>
            <a:ext cx="2134160" cy="2115120"/>
            <a:chOff x="7750320" y="1592387"/>
            <a:chExt cx="2023611" cy="2005557"/>
          </a:xfrm>
        </p:grpSpPr>
        <p:grpSp>
          <p:nvGrpSpPr>
            <p:cNvPr id="9" name="组合 30"/>
            <p:cNvGrpSpPr/>
            <p:nvPr/>
          </p:nvGrpSpPr>
          <p:grpSpPr>
            <a:xfrm>
              <a:off x="8472611" y="1592387"/>
              <a:ext cx="579027" cy="544139"/>
              <a:chOff x="6902450" y="1241425"/>
              <a:chExt cx="1633537" cy="1535113"/>
            </a:xfrm>
            <a:solidFill>
              <a:schemeClr val="accent1"/>
            </a:solidFill>
          </p:grpSpPr>
          <p:sp>
            <p:nvSpPr>
              <p:cNvPr id="10" name="Freeform 9"/>
              <p:cNvSpPr>
                <a:spLocks noEditPoints="1"/>
              </p:cNvSpPr>
              <p:nvPr/>
            </p:nvSpPr>
            <p:spPr bwMode="auto">
              <a:xfrm>
                <a:off x="6902450" y="1241425"/>
                <a:ext cx="1504950" cy="1316038"/>
              </a:xfrm>
              <a:custGeom>
                <a:avLst/>
                <a:gdLst>
                  <a:gd name="T0" fmla="*/ 719 w 948"/>
                  <a:gd name="T1" fmla="*/ 235 h 829"/>
                  <a:gd name="T2" fmla="*/ 694 w 948"/>
                  <a:gd name="T3" fmla="*/ 273 h 829"/>
                  <a:gd name="T4" fmla="*/ 948 w 948"/>
                  <a:gd name="T5" fmla="*/ 365 h 829"/>
                  <a:gd name="T6" fmla="*/ 375 w 948"/>
                  <a:gd name="T7" fmla="*/ 254 h 829"/>
                  <a:gd name="T8" fmla="*/ 496 w 948"/>
                  <a:gd name="T9" fmla="*/ 238 h 829"/>
                  <a:gd name="T10" fmla="*/ 617 w 948"/>
                  <a:gd name="T11" fmla="*/ 183 h 829"/>
                  <a:gd name="T12" fmla="*/ 513 w 948"/>
                  <a:gd name="T13" fmla="*/ 6 h 829"/>
                  <a:gd name="T14" fmla="*/ 419 w 948"/>
                  <a:gd name="T15" fmla="*/ 150 h 829"/>
                  <a:gd name="T16" fmla="*/ 375 w 948"/>
                  <a:gd name="T17" fmla="*/ 254 h 829"/>
                  <a:gd name="T18" fmla="*/ 673 w 948"/>
                  <a:gd name="T19" fmla="*/ 283 h 829"/>
                  <a:gd name="T20" fmla="*/ 632 w 948"/>
                  <a:gd name="T21" fmla="*/ 277 h 829"/>
                  <a:gd name="T22" fmla="*/ 602 w 948"/>
                  <a:gd name="T23" fmla="*/ 242 h 829"/>
                  <a:gd name="T24" fmla="*/ 407 w 948"/>
                  <a:gd name="T25" fmla="*/ 304 h 829"/>
                  <a:gd name="T26" fmla="*/ 382 w 948"/>
                  <a:gd name="T27" fmla="*/ 352 h 829"/>
                  <a:gd name="T28" fmla="*/ 346 w 948"/>
                  <a:gd name="T29" fmla="*/ 360 h 829"/>
                  <a:gd name="T30" fmla="*/ 346 w 948"/>
                  <a:gd name="T31" fmla="*/ 590 h 829"/>
                  <a:gd name="T32" fmla="*/ 388 w 948"/>
                  <a:gd name="T33" fmla="*/ 633 h 829"/>
                  <a:gd name="T34" fmla="*/ 509 w 948"/>
                  <a:gd name="T35" fmla="*/ 683 h 829"/>
                  <a:gd name="T36" fmla="*/ 669 w 948"/>
                  <a:gd name="T37" fmla="*/ 661 h 829"/>
                  <a:gd name="T38" fmla="*/ 357 w 948"/>
                  <a:gd name="T39" fmla="*/ 696 h 829"/>
                  <a:gd name="T40" fmla="*/ 477 w 948"/>
                  <a:gd name="T41" fmla="*/ 811 h 829"/>
                  <a:gd name="T42" fmla="*/ 627 w 948"/>
                  <a:gd name="T43" fmla="*/ 715 h 829"/>
                  <a:gd name="T44" fmla="*/ 421 w 948"/>
                  <a:gd name="T45" fmla="*/ 690 h 829"/>
                  <a:gd name="T46" fmla="*/ 307 w 948"/>
                  <a:gd name="T47" fmla="*/ 342 h 829"/>
                  <a:gd name="T48" fmla="*/ 144 w 948"/>
                  <a:gd name="T49" fmla="*/ 465 h 829"/>
                  <a:gd name="T50" fmla="*/ 155 w 948"/>
                  <a:gd name="T51" fmla="*/ 515 h 829"/>
                  <a:gd name="T52" fmla="*/ 284 w 948"/>
                  <a:gd name="T53" fmla="*/ 611 h 829"/>
                  <a:gd name="T54" fmla="*/ 313 w 948"/>
                  <a:gd name="T55" fmla="*/ 590 h 829"/>
                  <a:gd name="T56" fmla="*/ 315 w 948"/>
                  <a:gd name="T57" fmla="*/ 350 h 829"/>
                  <a:gd name="T58" fmla="*/ 48 w 948"/>
                  <a:gd name="T59" fmla="*/ 471 h 829"/>
                  <a:gd name="T60" fmla="*/ 2 w 948"/>
                  <a:gd name="T61" fmla="*/ 506 h 829"/>
                  <a:gd name="T62" fmla="*/ 52 w 948"/>
                  <a:gd name="T63" fmla="*/ 533 h 829"/>
                  <a:gd name="T64" fmla="*/ 661 w 948"/>
                  <a:gd name="T65" fmla="*/ 165 h 829"/>
                  <a:gd name="T66" fmla="*/ 705 w 948"/>
                  <a:gd name="T67" fmla="*/ 185 h 829"/>
                  <a:gd name="T68" fmla="*/ 807 w 948"/>
                  <a:gd name="T69" fmla="*/ 219 h 829"/>
                  <a:gd name="T70" fmla="*/ 819 w 948"/>
                  <a:gd name="T71" fmla="*/ 138 h 829"/>
                  <a:gd name="T72" fmla="*/ 642 w 948"/>
                  <a:gd name="T73" fmla="*/ 27 h 829"/>
                  <a:gd name="T74" fmla="*/ 571 w 948"/>
                  <a:gd name="T75" fmla="*/ 42 h 829"/>
                  <a:gd name="T76" fmla="*/ 661 w 948"/>
                  <a:gd name="T77" fmla="*/ 165 h 829"/>
                  <a:gd name="T78" fmla="*/ 290 w 948"/>
                  <a:gd name="T79" fmla="*/ 686 h 829"/>
                  <a:gd name="T80" fmla="*/ 275 w 948"/>
                  <a:gd name="T81" fmla="*/ 633 h 829"/>
                  <a:gd name="T82" fmla="*/ 134 w 948"/>
                  <a:gd name="T83" fmla="*/ 546 h 829"/>
                  <a:gd name="T84" fmla="*/ 84 w 948"/>
                  <a:gd name="T85" fmla="*/ 554 h 829"/>
                  <a:gd name="T86" fmla="*/ 36 w 948"/>
                  <a:gd name="T87" fmla="*/ 658 h 829"/>
                  <a:gd name="T88" fmla="*/ 167 w 948"/>
                  <a:gd name="T89" fmla="*/ 798 h 829"/>
                  <a:gd name="T90" fmla="*/ 342 w 948"/>
                  <a:gd name="T91" fmla="*/ 829 h 829"/>
                  <a:gd name="T92" fmla="*/ 332 w 948"/>
                  <a:gd name="T93" fmla="*/ 702 h 829"/>
                  <a:gd name="T94" fmla="*/ 127 w 948"/>
                  <a:gd name="T95" fmla="*/ 448 h 829"/>
                  <a:gd name="T96" fmla="*/ 292 w 948"/>
                  <a:gd name="T97" fmla="*/ 313 h 829"/>
                  <a:gd name="T98" fmla="*/ 309 w 948"/>
                  <a:gd name="T99" fmla="*/ 263 h 829"/>
                  <a:gd name="T100" fmla="*/ 352 w 948"/>
                  <a:gd name="T101" fmla="*/ 248 h 829"/>
                  <a:gd name="T102" fmla="*/ 396 w 948"/>
                  <a:gd name="T103" fmla="*/ 144 h 829"/>
                  <a:gd name="T104" fmla="*/ 490 w 948"/>
                  <a:gd name="T105" fmla="*/ 0 h 829"/>
                  <a:gd name="T106" fmla="*/ 273 w 948"/>
                  <a:gd name="T107" fmla="*/ 48 h 829"/>
                  <a:gd name="T108" fmla="*/ 102 w 948"/>
                  <a:gd name="T109" fmla="*/ 185 h 829"/>
                  <a:gd name="T110" fmla="*/ 17 w 948"/>
                  <a:gd name="T111" fmla="*/ 356 h 829"/>
                  <a:gd name="T112" fmla="*/ 71 w 948"/>
                  <a:gd name="T113" fmla="*/ 448 h 8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948" h="829">
                    <a:moveTo>
                      <a:pt x="909" y="263"/>
                    </a:moveTo>
                    <a:lnTo>
                      <a:pt x="909" y="263"/>
                    </a:lnTo>
                    <a:lnTo>
                      <a:pt x="863" y="252"/>
                    </a:lnTo>
                    <a:lnTo>
                      <a:pt x="815" y="244"/>
                    </a:lnTo>
                    <a:lnTo>
                      <a:pt x="767" y="238"/>
                    </a:lnTo>
                    <a:lnTo>
                      <a:pt x="719" y="235"/>
                    </a:lnTo>
                    <a:lnTo>
                      <a:pt x="719" y="235"/>
                    </a:lnTo>
                    <a:lnTo>
                      <a:pt x="715" y="246"/>
                    </a:lnTo>
                    <a:lnTo>
                      <a:pt x="711" y="256"/>
                    </a:lnTo>
                    <a:lnTo>
                      <a:pt x="702" y="267"/>
                    </a:lnTo>
                    <a:lnTo>
                      <a:pt x="694" y="273"/>
                    </a:lnTo>
                    <a:lnTo>
                      <a:pt x="694" y="273"/>
                    </a:lnTo>
                    <a:lnTo>
                      <a:pt x="705" y="310"/>
                    </a:lnTo>
                    <a:lnTo>
                      <a:pt x="715" y="348"/>
                    </a:lnTo>
                    <a:lnTo>
                      <a:pt x="723" y="385"/>
                    </a:lnTo>
                    <a:lnTo>
                      <a:pt x="730" y="425"/>
                    </a:lnTo>
                    <a:lnTo>
                      <a:pt x="948" y="365"/>
                    </a:lnTo>
                    <a:lnTo>
                      <a:pt x="948" y="365"/>
                    </a:lnTo>
                    <a:lnTo>
                      <a:pt x="940" y="338"/>
                    </a:lnTo>
                    <a:lnTo>
                      <a:pt x="932" y="313"/>
                    </a:lnTo>
                    <a:lnTo>
                      <a:pt x="921" y="288"/>
                    </a:lnTo>
                    <a:lnTo>
                      <a:pt x="909" y="263"/>
                    </a:lnTo>
                    <a:lnTo>
                      <a:pt x="909" y="263"/>
                    </a:lnTo>
                    <a:close/>
                    <a:moveTo>
                      <a:pt x="375" y="254"/>
                    </a:moveTo>
                    <a:lnTo>
                      <a:pt x="375" y="254"/>
                    </a:lnTo>
                    <a:lnTo>
                      <a:pt x="388" y="260"/>
                    </a:lnTo>
                    <a:lnTo>
                      <a:pt x="396" y="271"/>
                    </a:lnTo>
                    <a:lnTo>
                      <a:pt x="396" y="271"/>
                    </a:lnTo>
                    <a:lnTo>
                      <a:pt x="446" y="254"/>
                    </a:lnTo>
                    <a:lnTo>
                      <a:pt x="496" y="238"/>
                    </a:lnTo>
                    <a:lnTo>
                      <a:pt x="548" y="227"/>
                    </a:lnTo>
                    <a:lnTo>
                      <a:pt x="600" y="219"/>
                    </a:lnTo>
                    <a:lnTo>
                      <a:pt x="600" y="219"/>
                    </a:lnTo>
                    <a:lnTo>
                      <a:pt x="605" y="206"/>
                    </a:lnTo>
                    <a:lnTo>
                      <a:pt x="609" y="194"/>
                    </a:lnTo>
                    <a:lnTo>
                      <a:pt x="617" y="183"/>
                    </a:lnTo>
                    <a:lnTo>
                      <a:pt x="627" y="175"/>
                    </a:lnTo>
                    <a:lnTo>
                      <a:pt x="627" y="175"/>
                    </a:lnTo>
                    <a:lnTo>
                      <a:pt x="602" y="131"/>
                    </a:lnTo>
                    <a:lnTo>
                      <a:pt x="575" y="88"/>
                    </a:lnTo>
                    <a:lnTo>
                      <a:pt x="546" y="46"/>
                    </a:lnTo>
                    <a:lnTo>
                      <a:pt x="513" y="6"/>
                    </a:lnTo>
                    <a:lnTo>
                      <a:pt x="513" y="6"/>
                    </a:lnTo>
                    <a:lnTo>
                      <a:pt x="492" y="33"/>
                    </a:lnTo>
                    <a:lnTo>
                      <a:pt x="471" y="63"/>
                    </a:lnTo>
                    <a:lnTo>
                      <a:pt x="452" y="90"/>
                    </a:lnTo>
                    <a:lnTo>
                      <a:pt x="436" y="121"/>
                    </a:lnTo>
                    <a:lnTo>
                      <a:pt x="419" y="150"/>
                    </a:lnTo>
                    <a:lnTo>
                      <a:pt x="405" y="181"/>
                    </a:lnTo>
                    <a:lnTo>
                      <a:pt x="390" y="215"/>
                    </a:lnTo>
                    <a:lnTo>
                      <a:pt x="377" y="246"/>
                    </a:lnTo>
                    <a:lnTo>
                      <a:pt x="377" y="246"/>
                    </a:lnTo>
                    <a:lnTo>
                      <a:pt x="375" y="254"/>
                    </a:lnTo>
                    <a:lnTo>
                      <a:pt x="375" y="254"/>
                    </a:lnTo>
                    <a:close/>
                    <a:moveTo>
                      <a:pt x="707" y="429"/>
                    </a:moveTo>
                    <a:lnTo>
                      <a:pt x="707" y="429"/>
                    </a:lnTo>
                    <a:lnTo>
                      <a:pt x="700" y="394"/>
                    </a:lnTo>
                    <a:lnTo>
                      <a:pt x="694" y="356"/>
                    </a:lnTo>
                    <a:lnTo>
                      <a:pt x="684" y="319"/>
                    </a:lnTo>
                    <a:lnTo>
                      <a:pt x="673" y="283"/>
                    </a:lnTo>
                    <a:lnTo>
                      <a:pt x="673" y="283"/>
                    </a:lnTo>
                    <a:lnTo>
                      <a:pt x="661" y="285"/>
                    </a:lnTo>
                    <a:lnTo>
                      <a:pt x="661" y="285"/>
                    </a:lnTo>
                    <a:lnTo>
                      <a:pt x="650" y="283"/>
                    </a:lnTo>
                    <a:lnTo>
                      <a:pt x="640" y="281"/>
                    </a:lnTo>
                    <a:lnTo>
                      <a:pt x="632" y="277"/>
                    </a:lnTo>
                    <a:lnTo>
                      <a:pt x="623" y="273"/>
                    </a:lnTo>
                    <a:lnTo>
                      <a:pt x="617" y="267"/>
                    </a:lnTo>
                    <a:lnTo>
                      <a:pt x="611" y="258"/>
                    </a:lnTo>
                    <a:lnTo>
                      <a:pt x="607" y="250"/>
                    </a:lnTo>
                    <a:lnTo>
                      <a:pt x="602" y="242"/>
                    </a:lnTo>
                    <a:lnTo>
                      <a:pt x="602" y="242"/>
                    </a:lnTo>
                    <a:lnTo>
                      <a:pt x="552" y="250"/>
                    </a:lnTo>
                    <a:lnTo>
                      <a:pt x="502" y="260"/>
                    </a:lnTo>
                    <a:lnTo>
                      <a:pt x="455" y="275"/>
                    </a:lnTo>
                    <a:lnTo>
                      <a:pt x="407" y="294"/>
                    </a:lnTo>
                    <a:lnTo>
                      <a:pt x="407" y="294"/>
                    </a:lnTo>
                    <a:lnTo>
                      <a:pt x="407" y="304"/>
                    </a:lnTo>
                    <a:lnTo>
                      <a:pt x="407" y="304"/>
                    </a:lnTo>
                    <a:lnTo>
                      <a:pt x="407" y="317"/>
                    </a:lnTo>
                    <a:lnTo>
                      <a:pt x="402" y="327"/>
                    </a:lnTo>
                    <a:lnTo>
                      <a:pt x="396" y="335"/>
                    </a:lnTo>
                    <a:lnTo>
                      <a:pt x="390" y="344"/>
                    </a:lnTo>
                    <a:lnTo>
                      <a:pt x="382" y="352"/>
                    </a:lnTo>
                    <a:lnTo>
                      <a:pt x="371" y="356"/>
                    </a:lnTo>
                    <a:lnTo>
                      <a:pt x="361" y="360"/>
                    </a:lnTo>
                    <a:lnTo>
                      <a:pt x="350" y="363"/>
                    </a:lnTo>
                    <a:lnTo>
                      <a:pt x="350" y="363"/>
                    </a:lnTo>
                    <a:lnTo>
                      <a:pt x="346" y="360"/>
                    </a:lnTo>
                    <a:lnTo>
                      <a:pt x="346" y="360"/>
                    </a:lnTo>
                    <a:lnTo>
                      <a:pt x="338" y="417"/>
                    </a:lnTo>
                    <a:lnTo>
                      <a:pt x="334" y="473"/>
                    </a:lnTo>
                    <a:lnTo>
                      <a:pt x="332" y="531"/>
                    </a:lnTo>
                    <a:lnTo>
                      <a:pt x="336" y="588"/>
                    </a:lnTo>
                    <a:lnTo>
                      <a:pt x="336" y="588"/>
                    </a:lnTo>
                    <a:lnTo>
                      <a:pt x="346" y="590"/>
                    </a:lnTo>
                    <a:lnTo>
                      <a:pt x="357" y="592"/>
                    </a:lnTo>
                    <a:lnTo>
                      <a:pt x="365" y="598"/>
                    </a:lnTo>
                    <a:lnTo>
                      <a:pt x="373" y="604"/>
                    </a:lnTo>
                    <a:lnTo>
                      <a:pt x="380" y="613"/>
                    </a:lnTo>
                    <a:lnTo>
                      <a:pt x="384" y="623"/>
                    </a:lnTo>
                    <a:lnTo>
                      <a:pt x="388" y="633"/>
                    </a:lnTo>
                    <a:lnTo>
                      <a:pt x="388" y="644"/>
                    </a:lnTo>
                    <a:lnTo>
                      <a:pt x="388" y="644"/>
                    </a:lnTo>
                    <a:lnTo>
                      <a:pt x="388" y="654"/>
                    </a:lnTo>
                    <a:lnTo>
                      <a:pt x="388" y="654"/>
                    </a:lnTo>
                    <a:lnTo>
                      <a:pt x="448" y="671"/>
                    </a:lnTo>
                    <a:lnTo>
                      <a:pt x="509" y="683"/>
                    </a:lnTo>
                    <a:lnTo>
                      <a:pt x="571" y="690"/>
                    </a:lnTo>
                    <a:lnTo>
                      <a:pt x="634" y="694"/>
                    </a:lnTo>
                    <a:lnTo>
                      <a:pt x="634" y="694"/>
                    </a:lnTo>
                    <a:lnTo>
                      <a:pt x="646" y="692"/>
                    </a:lnTo>
                    <a:lnTo>
                      <a:pt x="646" y="692"/>
                    </a:lnTo>
                    <a:lnTo>
                      <a:pt x="669" y="661"/>
                    </a:lnTo>
                    <a:lnTo>
                      <a:pt x="688" y="629"/>
                    </a:lnTo>
                    <a:lnTo>
                      <a:pt x="700" y="600"/>
                    </a:lnTo>
                    <a:lnTo>
                      <a:pt x="711" y="575"/>
                    </a:lnTo>
                    <a:lnTo>
                      <a:pt x="523" y="481"/>
                    </a:lnTo>
                    <a:lnTo>
                      <a:pt x="707" y="429"/>
                    </a:lnTo>
                    <a:close/>
                    <a:moveTo>
                      <a:pt x="357" y="696"/>
                    </a:moveTo>
                    <a:lnTo>
                      <a:pt x="357" y="696"/>
                    </a:lnTo>
                    <a:lnTo>
                      <a:pt x="382" y="767"/>
                    </a:lnTo>
                    <a:lnTo>
                      <a:pt x="405" y="827"/>
                    </a:lnTo>
                    <a:lnTo>
                      <a:pt x="405" y="827"/>
                    </a:lnTo>
                    <a:lnTo>
                      <a:pt x="442" y="821"/>
                    </a:lnTo>
                    <a:lnTo>
                      <a:pt x="477" y="811"/>
                    </a:lnTo>
                    <a:lnTo>
                      <a:pt x="509" y="800"/>
                    </a:lnTo>
                    <a:lnTo>
                      <a:pt x="538" y="786"/>
                    </a:lnTo>
                    <a:lnTo>
                      <a:pt x="563" y="771"/>
                    </a:lnTo>
                    <a:lnTo>
                      <a:pt x="588" y="752"/>
                    </a:lnTo>
                    <a:lnTo>
                      <a:pt x="609" y="733"/>
                    </a:lnTo>
                    <a:lnTo>
                      <a:pt x="627" y="715"/>
                    </a:lnTo>
                    <a:lnTo>
                      <a:pt x="627" y="715"/>
                    </a:lnTo>
                    <a:lnTo>
                      <a:pt x="586" y="713"/>
                    </a:lnTo>
                    <a:lnTo>
                      <a:pt x="546" y="711"/>
                    </a:lnTo>
                    <a:lnTo>
                      <a:pt x="511" y="706"/>
                    </a:lnTo>
                    <a:lnTo>
                      <a:pt x="477" y="700"/>
                    </a:lnTo>
                    <a:lnTo>
                      <a:pt x="421" y="690"/>
                    </a:lnTo>
                    <a:lnTo>
                      <a:pt x="380" y="677"/>
                    </a:lnTo>
                    <a:lnTo>
                      <a:pt x="380" y="677"/>
                    </a:lnTo>
                    <a:lnTo>
                      <a:pt x="369" y="688"/>
                    </a:lnTo>
                    <a:lnTo>
                      <a:pt x="357" y="696"/>
                    </a:lnTo>
                    <a:lnTo>
                      <a:pt x="357" y="696"/>
                    </a:lnTo>
                    <a:close/>
                    <a:moveTo>
                      <a:pt x="307" y="342"/>
                    </a:moveTo>
                    <a:lnTo>
                      <a:pt x="307" y="342"/>
                    </a:lnTo>
                    <a:lnTo>
                      <a:pt x="263" y="369"/>
                    </a:lnTo>
                    <a:lnTo>
                      <a:pt x="221" y="398"/>
                    </a:lnTo>
                    <a:lnTo>
                      <a:pt x="182" y="429"/>
                    </a:lnTo>
                    <a:lnTo>
                      <a:pt x="144" y="465"/>
                    </a:lnTo>
                    <a:lnTo>
                      <a:pt x="144" y="465"/>
                    </a:lnTo>
                    <a:lnTo>
                      <a:pt x="150" y="471"/>
                    </a:lnTo>
                    <a:lnTo>
                      <a:pt x="155" y="479"/>
                    </a:lnTo>
                    <a:lnTo>
                      <a:pt x="157" y="490"/>
                    </a:lnTo>
                    <a:lnTo>
                      <a:pt x="157" y="498"/>
                    </a:lnTo>
                    <a:lnTo>
                      <a:pt x="157" y="498"/>
                    </a:lnTo>
                    <a:lnTo>
                      <a:pt x="155" y="515"/>
                    </a:lnTo>
                    <a:lnTo>
                      <a:pt x="148" y="527"/>
                    </a:lnTo>
                    <a:lnTo>
                      <a:pt x="148" y="527"/>
                    </a:lnTo>
                    <a:lnTo>
                      <a:pt x="182" y="550"/>
                    </a:lnTo>
                    <a:lnTo>
                      <a:pt x="215" y="573"/>
                    </a:lnTo>
                    <a:lnTo>
                      <a:pt x="248" y="594"/>
                    </a:lnTo>
                    <a:lnTo>
                      <a:pt x="284" y="611"/>
                    </a:lnTo>
                    <a:lnTo>
                      <a:pt x="284" y="611"/>
                    </a:lnTo>
                    <a:lnTo>
                      <a:pt x="290" y="604"/>
                    </a:lnTo>
                    <a:lnTo>
                      <a:pt x="296" y="598"/>
                    </a:lnTo>
                    <a:lnTo>
                      <a:pt x="305" y="594"/>
                    </a:lnTo>
                    <a:lnTo>
                      <a:pt x="313" y="590"/>
                    </a:lnTo>
                    <a:lnTo>
                      <a:pt x="313" y="590"/>
                    </a:lnTo>
                    <a:lnTo>
                      <a:pt x="309" y="531"/>
                    </a:lnTo>
                    <a:lnTo>
                      <a:pt x="311" y="473"/>
                    </a:lnTo>
                    <a:lnTo>
                      <a:pt x="315" y="415"/>
                    </a:lnTo>
                    <a:lnTo>
                      <a:pt x="323" y="356"/>
                    </a:lnTo>
                    <a:lnTo>
                      <a:pt x="323" y="356"/>
                    </a:lnTo>
                    <a:lnTo>
                      <a:pt x="315" y="350"/>
                    </a:lnTo>
                    <a:lnTo>
                      <a:pt x="307" y="342"/>
                    </a:lnTo>
                    <a:lnTo>
                      <a:pt x="307" y="342"/>
                    </a:lnTo>
                    <a:close/>
                    <a:moveTo>
                      <a:pt x="42" y="498"/>
                    </a:moveTo>
                    <a:lnTo>
                      <a:pt x="42" y="498"/>
                    </a:lnTo>
                    <a:lnTo>
                      <a:pt x="44" y="483"/>
                    </a:lnTo>
                    <a:lnTo>
                      <a:pt x="48" y="471"/>
                    </a:lnTo>
                    <a:lnTo>
                      <a:pt x="48" y="471"/>
                    </a:lnTo>
                    <a:lnTo>
                      <a:pt x="27" y="448"/>
                    </a:lnTo>
                    <a:lnTo>
                      <a:pt x="5" y="423"/>
                    </a:lnTo>
                    <a:lnTo>
                      <a:pt x="5" y="423"/>
                    </a:lnTo>
                    <a:lnTo>
                      <a:pt x="0" y="465"/>
                    </a:lnTo>
                    <a:lnTo>
                      <a:pt x="2" y="506"/>
                    </a:lnTo>
                    <a:lnTo>
                      <a:pt x="7" y="548"/>
                    </a:lnTo>
                    <a:lnTo>
                      <a:pt x="13" y="590"/>
                    </a:lnTo>
                    <a:lnTo>
                      <a:pt x="13" y="590"/>
                    </a:lnTo>
                    <a:lnTo>
                      <a:pt x="34" y="561"/>
                    </a:lnTo>
                    <a:lnTo>
                      <a:pt x="52" y="533"/>
                    </a:lnTo>
                    <a:lnTo>
                      <a:pt x="52" y="533"/>
                    </a:lnTo>
                    <a:lnTo>
                      <a:pt x="48" y="525"/>
                    </a:lnTo>
                    <a:lnTo>
                      <a:pt x="44" y="517"/>
                    </a:lnTo>
                    <a:lnTo>
                      <a:pt x="42" y="508"/>
                    </a:lnTo>
                    <a:lnTo>
                      <a:pt x="42" y="498"/>
                    </a:lnTo>
                    <a:lnTo>
                      <a:pt x="42" y="498"/>
                    </a:lnTo>
                    <a:close/>
                    <a:moveTo>
                      <a:pt x="661" y="165"/>
                    </a:moveTo>
                    <a:lnTo>
                      <a:pt x="661" y="165"/>
                    </a:lnTo>
                    <a:lnTo>
                      <a:pt x="671" y="167"/>
                    </a:lnTo>
                    <a:lnTo>
                      <a:pt x="680" y="169"/>
                    </a:lnTo>
                    <a:lnTo>
                      <a:pt x="690" y="173"/>
                    </a:lnTo>
                    <a:lnTo>
                      <a:pt x="698" y="179"/>
                    </a:lnTo>
                    <a:lnTo>
                      <a:pt x="705" y="185"/>
                    </a:lnTo>
                    <a:lnTo>
                      <a:pt x="711" y="194"/>
                    </a:lnTo>
                    <a:lnTo>
                      <a:pt x="715" y="202"/>
                    </a:lnTo>
                    <a:lnTo>
                      <a:pt x="717" y="213"/>
                    </a:lnTo>
                    <a:lnTo>
                      <a:pt x="717" y="213"/>
                    </a:lnTo>
                    <a:lnTo>
                      <a:pt x="763" y="215"/>
                    </a:lnTo>
                    <a:lnTo>
                      <a:pt x="807" y="219"/>
                    </a:lnTo>
                    <a:lnTo>
                      <a:pt x="850" y="225"/>
                    </a:lnTo>
                    <a:lnTo>
                      <a:pt x="894" y="235"/>
                    </a:lnTo>
                    <a:lnTo>
                      <a:pt x="894" y="235"/>
                    </a:lnTo>
                    <a:lnTo>
                      <a:pt x="871" y="200"/>
                    </a:lnTo>
                    <a:lnTo>
                      <a:pt x="846" y="169"/>
                    </a:lnTo>
                    <a:lnTo>
                      <a:pt x="819" y="138"/>
                    </a:lnTo>
                    <a:lnTo>
                      <a:pt x="788" y="110"/>
                    </a:lnTo>
                    <a:lnTo>
                      <a:pt x="757" y="85"/>
                    </a:lnTo>
                    <a:lnTo>
                      <a:pt x="721" y="63"/>
                    </a:lnTo>
                    <a:lnTo>
                      <a:pt x="682" y="44"/>
                    </a:lnTo>
                    <a:lnTo>
                      <a:pt x="642" y="27"/>
                    </a:lnTo>
                    <a:lnTo>
                      <a:pt x="642" y="27"/>
                    </a:lnTo>
                    <a:lnTo>
                      <a:pt x="617" y="19"/>
                    </a:lnTo>
                    <a:lnTo>
                      <a:pt x="592" y="13"/>
                    </a:lnTo>
                    <a:lnTo>
                      <a:pt x="567" y="8"/>
                    </a:lnTo>
                    <a:lnTo>
                      <a:pt x="540" y="4"/>
                    </a:lnTo>
                    <a:lnTo>
                      <a:pt x="540" y="4"/>
                    </a:lnTo>
                    <a:lnTo>
                      <a:pt x="571" y="42"/>
                    </a:lnTo>
                    <a:lnTo>
                      <a:pt x="600" y="83"/>
                    </a:lnTo>
                    <a:lnTo>
                      <a:pt x="625" y="123"/>
                    </a:lnTo>
                    <a:lnTo>
                      <a:pt x="648" y="167"/>
                    </a:lnTo>
                    <a:lnTo>
                      <a:pt x="648" y="167"/>
                    </a:lnTo>
                    <a:lnTo>
                      <a:pt x="661" y="165"/>
                    </a:lnTo>
                    <a:lnTo>
                      <a:pt x="661" y="165"/>
                    </a:lnTo>
                    <a:close/>
                    <a:moveTo>
                      <a:pt x="332" y="702"/>
                    </a:moveTo>
                    <a:lnTo>
                      <a:pt x="332" y="702"/>
                    </a:lnTo>
                    <a:lnTo>
                      <a:pt x="319" y="700"/>
                    </a:lnTo>
                    <a:lnTo>
                      <a:pt x="309" y="698"/>
                    </a:lnTo>
                    <a:lnTo>
                      <a:pt x="298" y="692"/>
                    </a:lnTo>
                    <a:lnTo>
                      <a:pt x="290" y="686"/>
                    </a:lnTo>
                    <a:lnTo>
                      <a:pt x="284" y="677"/>
                    </a:lnTo>
                    <a:lnTo>
                      <a:pt x="277" y="667"/>
                    </a:lnTo>
                    <a:lnTo>
                      <a:pt x="275" y="656"/>
                    </a:lnTo>
                    <a:lnTo>
                      <a:pt x="273" y="644"/>
                    </a:lnTo>
                    <a:lnTo>
                      <a:pt x="273" y="644"/>
                    </a:lnTo>
                    <a:lnTo>
                      <a:pt x="275" y="633"/>
                    </a:lnTo>
                    <a:lnTo>
                      <a:pt x="275" y="633"/>
                    </a:lnTo>
                    <a:lnTo>
                      <a:pt x="238" y="615"/>
                    </a:lnTo>
                    <a:lnTo>
                      <a:pt x="202" y="594"/>
                    </a:lnTo>
                    <a:lnTo>
                      <a:pt x="167" y="571"/>
                    </a:lnTo>
                    <a:lnTo>
                      <a:pt x="134" y="546"/>
                    </a:lnTo>
                    <a:lnTo>
                      <a:pt x="134" y="546"/>
                    </a:lnTo>
                    <a:lnTo>
                      <a:pt x="125" y="550"/>
                    </a:lnTo>
                    <a:lnTo>
                      <a:pt x="117" y="552"/>
                    </a:lnTo>
                    <a:lnTo>
                      <a:pt x="109" y="556"/>
                    </a:lnTo>
                    <a:lnTo>
                      <a:pt x="98" y="556"/>
                    </a:lnTo>
                    <a:lnTo>
                      <a:pt x="98" y="556"/>
                    </a:lnTo>
                    <a:lnTo>
                      <a:pt x="84" y="554"/>
                    </a:lnTo>
                    <a:lnTo>
                      <a:pt x="71" y="548"/>
                    </a:lnTo>
                    <a:lnTo>
                      <a:pt x="71" y="548"/>
                    </a:lnTo>
                    <a:lnTo>
                      <a:pt x="44" y="583"/>
                    </a:lnTo>
                    <a:lnTo>
                      <a:pt x="21" y="619"/>
                    </a:lnTo>
                    <a:lnTo>
                      <a:pt x="21" y="619"/>
                    </a:lnTo>
                    <a:lnTo>
                      <a:pt x="36" y="658"/>
                    </a:lnTo>
                    <a:lnTo>
                      <a:pt x="52" y="696"/>
                    </a:lnTo>
                    <a:lnTo>
                      <a:pt x="71" y="731"/>
                    </a:lnTo>
                    <a:lnTo>
                      <a:pt x="94" y="767"/>
                    </a:lnTo>
                    <a:lnTo>
                      <a:pt x="94" y="767"/>
                    </a:lnTo>
                    <a:lnTo>
                      <a:pt x="132" y="783"/>
                    </a:lnTo>
                    <a:lnTo>
                      <a:pt x="167" y="798"/>
                    </a:lnTo>
                    <a:lnTo>
                      <a:pt x="202" y="808"/>
                    </a:lnTo>
                    <a:lnTo>
                      <a:pt x="236" y="817"/>
                    </a:lnTo>
                    <a:lnTo>
                      <a:pt x="267" y="823"/>
                    </a:lnTo>
                    <a:lnTo>
                      <a:pt x="296" y="827"/>
                    </a:lnTo>
                    <a:lnTo>
                      <a:pt x="342" y="829"/>
                    </a:lnTo>
                    <a:lnTo>
                      <a:pt x="342" y="829"/>
                    </a:lnTo>
                    <a:lnTo>
                      <a:pt x="382" y="829"/>
                    </a:lnTo>
                    <a:lnTo>
                      <a:pt x="382" y="829"/>
                    </a:lnTo>
                    <a:lnTo>
                      <a:pt x="355" y="763"/>
                    </a:lnTo>
                    <a:lnTo>
                      <a:pt x="334" y="702"/>
                    </a:lnTo>
                    <a:lnTo>
                      <a:pt x="334" y="702"/>
                    </a:lnTo>
                    <a:lnTo>
                      <a:pt x="332" y="702"/>
                    </a:lnTo>
                    <a:lnTo>
                      <a:pt x="332" y="702"/>
                    </a:lnTo>
                    <a:close/>
                    <a:moveTo>
                      <a:pt x="98" y="442"/>
                    </a:moveTo>
                    <a:lnTo>
                      <a:pt x="98" y="442"/>
                    </a:lnTo>
                    <a:lnTo>
                      <a:pt x="113" y="444"/>
                    </a:lnTo>
                    <a:lnTo>
                      <a:pt x="127" y="448"/>
                    </a:lnTo>
                    <a:lnTo>
                      <a:pt x="127" y="448"/>
                    </a:lnTo>
                    <a:lnTo>
                      <a:pt x="165" y="413"/>
                    </a:lnTo>
                    <a:lnTo>
                      <a:pt x="207" y="379"/>
                    </a:lnTo>
                    <a:lnTo>
                      <a:pt x="250" y="348"/>
                    </a:lnTo>
                    <a:lnTo>
                      <a:pt x="294" y="321"/>
                    </a:lnTo>
                    <a:lnTo>
                      <a:pt x="294" y="321"/>
                    </a:lnTo>
                    <a:lnTo>
                      <a:pt x="292" y="313"/>
                    </a:lnTo>
                    <a:lnTo>
                      <a:pt x="292" y="304"/>
                    </a:lnTo>
                    <a:lnTo>
                      <a:pt x="292" y="304"/>
                    </a:lnTo>
                    <a:lnTo>
                      <a:pt x="294" y="292"/>
                    </a:lnTo>
                    <a:lnTo>
                      <a:pt x="296" y="281"/>
                    </a:lnTo>
                    <a:lnTo>
                      <a:pt x="302" y="273"/>
                    </a:lnTo>
                    <a:lnTo>
                      <a:pt x="309" y="263"/>
                    </a:lnTo>
                    <a:lnTo>
                      <a:pt x="317" y="256"/>
                    </a:lnTo>
                    <a:lnTo>
                      <a:pt x="327" y="252"/>
                    </a:lnTo>
                    <a:lnTo>
                      <a:pt x="338" y="248"/>
                    </a:lnTo>
                    <a:lnTo>
                      <a:pt x="350" y="246"/>
                    </a:lnTo>
                    <a:lnTo>
                      <a:pt x="350" y="246"/>
                    </a:lnTo>
                    <a:lnTo>
                      <a:pt x="352" y="248"/>
                    </a:lnTo>
                    <a:lnTo>
                      <a:pt x="352" y="248"/>
                    </a:lnTo>
                    <a:lnTo>
                      <a:pt x="357" y="240"/>
                    </a:lnTo>
                    <a:lnTo>
                      <a:pt x="357" y="240"/>
                    </a:lnTo>
                    <a:lnTo>
                      <a:pt x="369" y="206"/>
                    </a:lnTo>
                    <a:lnTo>
                      <a:pt x="382" y="175"/>
                    </a:lnTo>
                    <a:lnTo>
                      <a:pt x="396" y="144"/>
                    </a:lnTo>
                    <a:lnTo>
                      <a:pt x="413" y="115"/>
                    </a:lnTo>
                    <a:lnTo>
                      <a:pt x="430" y="83"/>
                    </a:lnTo>
                    <a:lnTo>
                      <a:pt x="448" y="56"/>
                    </a:lnTo>
                    <a:lnTo>
                      <a:pt x="469" y="27"/>
                    </a:lnTo>
                    <a:lnTo>
                      <a:pt x="490" y="0"/>
                    </a:lnTo>
                    <a:lnTo>
                      <a:pt x="490" y="0"/>
                    </a:lnTo>
                    <a:lnTo>
                      <a:pt x="452" y="0"/>
                    </a:lnTo>
                    <a:lnTo>
                      <a:pt x="415" y="4"/>
                    </a:lnTo>
                    <a:lnTo>
                      <a:pt x="377" y="10"/>
                    </a:lnTo>
                    <a:lnTo>
                      <a:pt x="342" y="21"/>
                    </a:lnTo>
                    <a:lnTo>
                      <a:pt x="307" y="33"/>
                    </a:lnTo>
                    <a:lnTo>
                      <a:pt x="273" y="48"/>
                    </a:lnTo>
                    <a:lnTo>
                      <a:pt x="242" y="65"/>
                    </a:lnTo>
                    <a:lnTo>
                      <a:pt x="211" y="83"/>
                    </a:lnTo>
                    <a:lnTo>
                      <a:pt x="180" y="106"/>
                    </a:lnTo>
                    <a:lnTo>
                      <a:pt x="152" y="129"/>
                    </a:lnTo>
                    <a:lnTo>
                      <a:pt x="125" y="156"/>
                    </a:lnTo>
                    <a:lnTo>
                      <a:pt x="102" y="185"/>
                    </a:lnTo>
                    <a:lnTo>
                      <a:pt x="80" y="217"/>
                    </a:lnTo>
                    <a:lnTo>
                      <a:pt x="61" y="248"/>
                    </a:lnTo>
                    <a:lnTo>
                      <a:pt x="42" y="283"/>
                    </a:lnTo>
                    <a:lnTo>
                      <a:pt x="27" y="321"/>
                    </a:lnTo>
                    <a:lnTo>
                      <a:pt x="27" y="321"/>
                    </a:lnTo>
                    <a:lnTo>
                      <a:pt x="17" y="356"/>
                    </a:lnTo>
                    <a:lnTo>
                      <a:pt x="9" y="392"/>
                    </a:lnTo>
                    <a:lnTo>
                      <a:pt x="9" y="392"/>
                    </a:lnTo>
                    <a:lnTo>
                      <a:pt x="36" y="423"/>
                    </a:lnTo>
                    <a:lnTo>
                      <a:pt x="65" y="454"/>
                    </a:lnTo>
                    <a:lnTo>
                      <a:pt x="65" y="454"/>
                    </a:lnTo>
                    <a:lnTo>
                      <a:pt x="71" y="448"/>
                    </a:lnTo>
                    <a:lnTo>
                      <a:pt x="80" y="444"/>
                    </a:lnTo>
                    <a:lnTo>
                      <a:pt x="90" y="442"/>
                    </a:lnTo>
                    <a:lnTo>
                      <a:pt x="98" y="442"/>
                    </a:lnTo>
                    <a:lnTo>
                      <a:pt x="98" y="44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+mj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1" name="Freeform 10"/>
              <p:cNvSpPr>
                <a:spLocks/>
              </p:cNvSpPr>
              <p:nvPr/>
            </p:nvSpPr>
            <p:spPr bwMode="auto">
              <a:xfrm>
                <a:off x="7131050" y="1906588"/>
                <a:ext cx="1404937" cy="869950"/>
              </a:xfrm>
              <a:custGeom>
                <a:avLst/>
                <a:gdLst>
                  <a:gd name="T0" fmla="*/ 0 w 885"/>
                  <a:gd name="T1" fmla="*/ 427 h 548"/>
                  <a:gd name="T2" fmla="*/ 73 w 885"/>
                  <a:gd name="T3" fmla="*/ 475 h 548"/>
                  <a:gd name="T4" fmla="*/ 144 w 885"/>
                  <a:gd name="T5" fmla="*/ 510 h 548"/>
                  <a:gd name="T6" fmla="*/ 215 w 885"/>
                  <a:gd name="T7" fmla="*/ 533 h 548"/>
                  <a:gd name="T8" fmla="*/ 281 w 885"/>
                  <a:gd name="T9" fmla="*/ 546 h 548"/>
                  <a:gd name="T10" fmla="*/ 346 w 885"/>
                  <a:gd name="T11" fmla="*/ 548 h 548"/>
                  <a:gd name="T12" fmla="*/ 406 w 885"/>
                  <a:gd name="T13" fmla="*/ 542 h 548"/>
                  <a:gd name="T14" fmla="*/ 465 w 885"/>
                  <a:gd name="T15" fmla="*/ 529 h 548"/>
                  <a:gd name="T16" fmla="*/ 517 w 885"/>
                  <a:gd name="T17" fmla="*/ 506 h 548"/>
                  <a:gd name="T18" fmla="*/ 567 w 885"/>
                  <a:gd name="T19" fmla="*/ 481 h 548"/>
                  <a:gd name="T20" fmla="*/ 613 w 885"/>
                  <a:gd name="T21" fmla="*/ 448 h 548"/>
                  <a:gd name="T22" fmla="*/ 654 w 885"/>
                  <a:gd name="T23" fmla="*/ 412 h 548"/>
                  <a:gd name="T24" fmla="*/ 690 w 885"/>
                  <a:gd name="T25" fmla="*/ 375 h 548"/>
                  <a:gd name="T26" fmla="*/ 721 w 885"/>
                  <a:gd name="T27" fmla="*/ 335 h 548"/>
                  <a:gd name="T28" fmla="*/ 746 w 885"/>
                  <a:gd name="T29" fmla="*/ 294 h 548"/>
                  <a:gd name="T30" fmla="*/ 767 w 885"/>
                  <a:gd name="T31" fmla="*/ 252 h 548"/>
                  <a:gd name="T32" fmla="*/ 779 w 885"/>
                  <a:gd name="T33" fmla="*/ 210 h 548"/>
                  <a:gd name="T34" fmla="*/ 885 w 885"/>
                  <a:gd name="T35" fmla="*/ 264 h 548"/>
                  <a:gd name="T36" fmla="*/ 508 w 885"/>
                  <a:gd name="T37" fmla="*/ 75 h 548"/>
                  <a:gd name="T38" fmla="*/ 623 w 885"/>
                  <a:gd name="T39" fmla="*/ 131 h 548"/>
                  <a:gd name="T40" fmla="*/ 610 w 885"/>
                  <a:gd name="T41" fmla="*/ 173 h 548"/>
                  <a:gd name="T42" fmla="*/ 586 w 885"/>
                  <a:gd name="T43" fmla="*/ 231 h 548"/>
                  <a:gd name="T44" fmla="*/ 542 w 885"/>
                  <a:gd name="T45" fmla="*/ 300 h 548"/>
                  <a:gd name="T46" fmla="*/ 513 w 885"/>
                  <a:gd name="T47" fmla="*/ 335 h 548"/>
                  <a:gd name="T48" fmla="*/ 475 w 885"/>
                  <a:gd name="T49" fmla="*/ 369 h 548"/>
                  <a:gd name="T50" fmla="*/ 431 w 885"/>
                  <a:gd name="T51" fmla="*/ 400 h 548"/>
                  <a:gd name="T52" fmla="*/ 381 w 885"/>
                  <a:gd name="T53" fmla="*/ 425 h 548"/>
                  <a:gd name="T54" fmla="*/ 323 w 885"/>
                  <a:gd name="T55" fmla="*/ 444 h 548"/>
                  <a:gd name="T56" fmla="*/ 256 w 885"/>
                  <a:gd name="T57" fmla="*/ 456 h 548"/>
                  <a:gd name="T58" fmla="*/ 181 w 885"/>
                  <a:gd name="T59" fmla="*/ 458 h 548"/>
                  <a:gd name="T60" fmla="*/ 96 w 885"/>
                  <a:gd name="T61" fmla="*/ 450 h 548"/>
                  <a:gd name="T62" fmla="*/ 0 w 885"/>
                  <a:gd name="T63" fmla="*/ 427 h 5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885" h="548">
                    <a:moveTo>
                      <a:pt x="0" y="427"/>
                    </a:moveTo>
                    <a:lnTo>
                      <a:pt x="0" y="427"/>
                    </a:lnTo>
                    <a:lnTo>
                      <a:pt x="38" y="454"/>
                    </a:lnTo>
                    <a:lnTo>
                      <a:pt x="73" y="475"/>
                    </a:lnTo>
                    <a:lnTo>
                      <a:pt x="108" y="494"/>
                    </a:lnTo>
                    <a:lnTo>
                      <a:pt x="144" y="510"/>
                    </a:lnTo>
                    <a:lnTo>
                      <a:pt x="179" y="523"/>
                    </a:lnTo>
                    <a:lnTo>
                      <a:pt x="215" y="533"/>
                    </a:lnTo>
                    <a:lnTo>
                      <a:pt x="248" y="542"/>
                    </a:lnTo>
                    <a:lnTo>
                      <a:pt x="281" y="546"/>
                    </a:lnTo>
                    <a:lnTo>
                      <a:pt x="313" y="548"/>
                    </a:lnTo>
                    <a:lnTo>
                      <a:pt x="346" y="548"/>
                    </a:lnTo>
                    <a:lnTo>
                      <a:pt x="375" y="546"/>
                    </a:lnTo>
                    <a:lnTo>
                      <a:pt x="406" y="542"/>
                    </a:lnTo>
                    <a:lnTo>
                      <a:pt x="436" y="535"/>
                    </a:lnTo>
                    <a:lnTo>
                      <a:pt x="465" y="529"/>
                    </a:lnTo>
                    <a:lnTo>
                      <a:pt x="492" y="519"/>
                    </a:lnTo>
                    <a:lnTo>
                      <a:pt x="517" y="506"/>
                    </a:lnTo>
                    <a:lnTo>
                      <a:pt x="544" y="494"/>
                    </a:lnTo>
                    <a:lnTo>
                      <a:pt x="567" y="481"/>
                    </a:lnTo>
                    <a:lnTo>
                      <a:pt x="592" y="464"/>
                    </a:lnTo>
                    <a:lnTo>
                      <a:pt x="613" y="448"/>
                    </a:lnTo>
                    <a:lnTo>
                      <a:pt x="635" y="431"/>
                    </a:lnTo>
                    <a:lnTo>
                      <a:pt x="654" y="412"/>
                    </a:lnTo>
                    <a:lnTo>
                      <a:pt x="673" y="394"/>
                    </a:lnTo>
                    <a:lnTo>
                      <a:pt x="690" y="375"/>
                    </a:lnTo>
                    <a:lnTo>
                      <a:pt x="706" y="354"/>
                    </a:lnTo>
                    <a:lnTo>
                      <a:pt x="721" y="335"/>
                    </a:lnTo>
                    <a:lnTo>
                      <a:pt x="735" y="314"/>
                    </a:lnTo>
                    <a:lnTo>
                      <a:pt x="746" y="294"/>
                    </a:lnTo>
                    <a:lnTo>
                      <a:pt x="756" y="273"/>
                    </a:lnTo>
                    <a:lnTo>
                      <a:pt x="767" y="252"/>
                    </a:lnTo>
                    <a:lnTo>
                      <a:pt x="773" y="231"/>
                    </a:lnTo>
                    <a:lnTo>
                      <a:pt x="779" y="210"/>
                    </a:lnTo>
                    <a:lnTo>
                      <a:pt x="779" y="210"/>
                    </a:lnTo>
                    <a:lnTo>
                      <a:pt x="885" y="264"/>
                    </a:lnTo>
                    <a:lnTo>
                      <a:pt x="777" y="0"/>
                    </a:lnTo>
                    <a:lnTo>
                      <a:pt x="508" y="75"/>
                    </a:lnTo>
                    <a:lnTo>
                      <a:pt x="623" y="131"/>
                    </a:lnTo>
                    <a:lnTo>
                      <a:pt x="623" y="131"/>
                    </a:lnTo>
                    <a:lnTo>
                      <a:pt x="619" y="152"/>
                    </a:lnTo>
                    <a:lnTo>
                      <a:pt x="610" y="173"/>
                    </a:lnTo>
                    <a:lnTo>
                      <a:pt x="600" y="200"/>
                    </a:lnTo>
                    <a:lnTo>
                      <a:pt x="586" y="231"/>
                    </a:lnTo>
                    <a:lnTo>
                      <a:pt x="567" y="264"/>
                    </a:lnTo>
                    <a:lnTo>
                      <a:pt x="542" y="300"/>
                    </a:lnTo>
                    <a:lnTo>
                      <a:pt x="527" y="319"/>
                    </a:lnTo>
                    <a:lnTo>
                      <a:pt x="513" y="335"/>
                    </a:lnTo>
                    <a:lnTo>
                      <a:pt x="494" y="352"/>
                    </a:lnTo>
                    <a:lnTo>
                      <a:pt x="475" y="369"/>
                    </a:lnTo>
                    <a:lnTo>
                      <a:pt x="454" y="385"/>
                    </a:lnTo>
                    <a:lnTo>
                      <a:pt x="431" y="400"/>
                    </a:lnTo>
                    <a:lnTo>
                      <a:pt x="408" y="412"/>
                    </a:lnTo>
                    <a:lnTo>
                      <a:pt x="381" y="425"/>
                    </a:lnTo>
                    <a:lnTo>
                      <a:pt x="354" y="435"/>
                    </a:lnTo>
                    <a:lnTo>
                      <a:pt x="323" y="444"/>
                    </a:lnTo>
                    <a:lnTo>
                      <a:pt x="290" y="452"/>
                    </a:lnTo>
                    <a:lnTo>
                      <a:pt x="256" y="456"/>
                    </a:lnTo>
                    <a:lnTo>
                      <a:pt x="219" y="458"/>
                    </a:lnTo>
                    <a:lnTo>
                      <a:pt x="181" y="458"/>
                    </a:lnTo>
                    <a:lnTo>
                      <a:pt x="140" y="454"/>
                    </a:lnTo>
                    <a:lnTo>
                      <a:pt x="96" y="450"/>
                    </a:lnTo>
                    <a:lnTo>
                      <a:pt x="50" y="439"/>
                    </a:lnTo>
                    <a:lnTo>
                      <a:pt x="0" y="427"/>
                    </a:lnTo>
                    <a:lnTo>
                      <a:pt x="0" y="4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+mj-lt"/>
                  <a:ea typeface="+mn-ea"/>
                  <a:cs typeface="+mn-ea"/>
                  <a:sym typeface="+mn-lt"/>
                </a:endParaRPr>
              </a:p>
            </p:txBody>
          </p:sp>
        </p:grpSp>
        <p:sp>
          <p:nvSpPr>
            <p:cNvPr id="26" name="TextBox 25"/>
            <p:cNvSpPr txBox="1"/>
            <p:nvPr/>
          </p:nvSpPr>
          <p:spPr>
            <a:xfrm>
              <a:off x="7992316" y="2282616"/>
              <a:ext cx="1695068" cy="35020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vi-VN">
                  <a:solidFill>
                    <a:schemeClr val="tx2">
                      <a:lumMod val="75000"/>
                      <a:lumOff val="25000"/>
                    </a:schemeClr>
                  </a:solidFill>
                  <a:latin typeface="+mj-lt"/>
                  <a:ea typeface="+mn-ea"/>
                  <a:cs typeface="+mn-ea"/>
                  <a:sym typeface="+mn-lt"/>
                </a:rPr>
                <a:t>INFOGRAPHIC</a:t>
              </a:r>
              <a:endParaRPr lang="en-US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  <a:ea typeface="+mn-ea"/>
                <a:cs typeface="+mn-ea"/>
                <a:sym typeface="+mn-lt"/>
              </a:endParaRPr>
            </a:p>
          </p:txBody>
        </p:sp>
        <p:cxnSp>
          <p:nvCxnSpPr>
            <p:cNvPr id="27" name="Straight Connector 26"/>
            <p:cNvCxnSpPr/>
            <p:nvPr/>
          </p:nvCxnSpPr>
          <p:spPr>
            <a:xfrm>
              <a:off x="8092135" y="2651948"/>
              <a:ext cx="1339982" cy="0"/>
            </a:xfrm>
            <a:prstGeom prst="line">
              <a:avLst/>
            </a:prstGeom>
            <a:ln w="28575">
              <a:solidFill>
                <a:schemeClr val="tx2">
                  <a:lumMod val="25000"/>
                  <a:lumOff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TextBox 27"/>
            <p:cNvSpPr txBox="1"/>
            <p:nvPr/>
          </p:nvSpPr>
          <p:spPr>
            <a:xfrm>
              <a:off x="7750320" y="2648998"/>
              <a:ext cx="2023611" cy="94894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76" dirty="0">
                  <a:solidFill>
                    <a:schemeClr val="tx2">
                      <a:lumMod val="75000"/>
                      <a:lumOff val="25000"/>
                    </a:schemeClr>
                  </a:solidFill>
                  <a:latin typeface="+mj-lt"/>
                  <a:ea typeface="+mn-ea"/>
                  <a:cs typeface="+mn-ea"/>
                  <a:sym typeface="+mn-lt"/>
                </a:rPr>
                <a:t>We hope that this template will return to you as a time, money and reputation.</a:t>
              </a:r>
              <a:endParaRPr lang="en-US" sz="1476" dirty="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43" name="Group 42"/>
          <p:cNvGrpSpPr/>
          <p:nvPr/>
        </p:nvGrpSpPr>
        <p:grpSpPr>
          <a:xfrm>
            <a:off x="8250663" y="4780228"/>
            <a:ext cx="3227051" cy="1466082"/>
            <a:chOff x="7822946" y="4532616"/>
            <a:chExt cx="3059890" cy="1390140"/>
          </a:xfrm>
        </p:grpSpPr>
        <p:grpSp>
          <p:nvGrpSpPr>
            <p:cNvPr id="12" name="组合 29"/>
            <p:cNvGrpSpPr/>
            <p:nvPr/>
          </p:nvGrpSpPr>
          <p:grpSpPr>
            <a:xfrm>
              <a:off x="7822946" y="4630112"/>
              <a:ext cx="620105" cy="522194"/>
              <a:chOff x="3675063" y="1296988"/>
              <a:chExt cx="1749425" cy="1473200"/>
            </a:xfrm>
            <a:solidFill>
              <a:schemeClr val="accent4"/>
            </a:solidFill>
          </p:grpSpPr>
          <p:sp>
            <p:nvSpPr>
              <p:cNvPr id="13" name="Freeform 12"/>
              <p:cNvSpPr>
                <a:spLocks/>
              </p:cNvSpPr>
              <p:nvPr/>
            </p:nvSpPr>
            <p:spPr bwMode="auto">
              <a:xfrm>
                <a:off x="4303713" y="1460500"/>
                <a:ext cx="503237" cy="501650"/>
              </a:xfrm>
              <a:custGeom>
                <a:avLst/>
                <a:gdLst>
                  <a:gd name="T0" fmla="*/ 317 w 317"/>
                  <a:gd name="T1" fmla="*/ 158 h 316"/>
                  <a:gd name="T2" fmla="*/ 312 w 317"/>
                  <a:gd name="T3" fmla="*/ 191 h 316"/>
                  <a:gd name="T4" fmla="*/ 304 w 317"/>
                  <a:gd name="T5" fmla="*/ 220 h 316"/>
                  <a:gd name="T6" fmla="*/ 290 w 317"/>
                  <a:gd name="T7" fmla="*/ 247 h 316"/>
                  <a:gd name="T8" fmla="*/ 271 w 317"/>
                  <a:gd name="T9" fmla="*/ 270 h 316"/>
                  <a:gd name="T10" fmla="*/ 246 w 317"/>
                  <a:gd name="T11" fmla="*/ 289 h 316"/>
                  <a:gd name="T12" fmla="*/ 219 w 317"/>
                  <a:gd name="T13" fmla="*/ 304 h 316"/>
                  <a:gd name="T14" fmla="*/ 190 w 317"/>
                  <a:gd name="T15" fmla="*/ 314 h 316"/>
                  <a:gd name="T16" fmla="*/ 158 w 317"/>
                  <a:gd name="T17" fmla="*/ 316 h 316"/>
                  <a:gd name="T18" fmla="*/ 142 w 317"/>
                  <a:gd name="T19" fmla="*/ 316 h 316"/>
                  <a:gd name="T20" fmla="*/ 110 w 317"/>
                  <a:gd name="T21" fmla="*/ 310 h 316"/>
                  <a:gd name="T22" fmla="*/ 83 w 317"/>
                  <a:gd name="T23" fmla="*/ 297 h 316"/>
                  <a:gd name="T24" fmla="*/ 56 w 317"/>
                  <a:gd name="T25" fmla="*/ 281 h 316"/>
                  <a:gd name="T26" fmla="*/ 35 w 317"/>
                  <a:gd name="T27" fmla="*/ 260 h 316"/>
                  <a:gd name="T28" fmla="*/ 19 w 317"/>
                  <a:gd name="T29" fmla="*/ 235 h 316"/>
                  <a:gd name="T30" fmla="*/ 6 w 317"/>
                  <a:gd name="T31" fmla="*/ 206 h 316"/>
                  <a:gd name="T32" fmla="*/ 0 w 317"/>
                  <a:gd name="T33" fmla="*/ 175 h 316"/>
                  <a:gd name="T34" fmla="*/ 0 w 317"/>
                  <a:gd name="T35" fmla="*/ 158 h 316"/>
                  <a:gd name="T36" fmla="*/ 2 w 317"/>
                  <a:gd name="T37" fmla="*/ 127 h 316"/>
                  <a:gd name="T38" fmla="*/ 12 w 317"/>
                  <a:gd name="T39" fmla="*/ 97 h 316"/>
                  <a:gd name="T40" fmla="*/ 27 w 317"/>
                  <a:gd name="T41" fmla="*/ 70 h 316"/>
                  <a:gd name="T42" fmla="*/ 46 w 317"/>
                  <a:gd name="T43" fmla="*/ 47 h 316"/>
                  <a:gd name="T44" fmla="*/ 69 w 317"/>
                  <a:gd name="T45" fmla="*/ 27 h 316"/>
                  <a:gd name="T46" fmla="*/ 96 w 317"/>
                  <a:gd name="T47" fmla="*/ 12 h 316"/>
                  <a:gd name="T48" fmla="*/ 125 w 317"/>
                  <a:gd name="T49" fmla="*/ 4 h 316"/>
                  <a:gd name="T50" fmla="*/ 158 w 317"/>
                  <a:gd name="T51" fmla="*/ 0 h 316"/>
                  <a:gd name="T52" fmla="*/ 175 w 317"/>
                  <a:gd name="T53" fmla="*/ 2 h 316"/>
                  <a:gd name="T54" fmla="*/ 204 w 317"/>
                  <a:gd name="T55" fmla="*/ 8 h 316"/>
                  <a:gd name="T56" fmla="*/ 233 w 317"/>
                  <a:gd name="T57" fmla="*/ 20 h 316"/>
                  <a:gd name="T58" fmla="*/ 258 w 317"/>
                  <a:gd name="T59" fmla="*/ 37 h 316"/>
                  <a:gd name="T60" fmla="*/ 279 w 317"/>
                  <a:gd name="T61" fmla="*/ 58 h 316"/>
                  <a:gd name="T62" fmla="*/ 298 w 317"/>
                  <a:gd name="T63" fmla="*/ 83 h 316"/>
                  <a:gd name="T64" fmla="*/ 308 w 317"/>
                  <a:gd name="T65" fmla="*/ 112 h 316"/>
                  <a:gd name="T66" fmla="*/ 315 w 317"/>
                  <a:gd name="T67" fmla="*/ 143 h 316"/>
                  <a:gd name="T68" fmla="*/ 317 w 317"/>
                  <a:gd name="T69" fmla="*/ 158 h 3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317" h="316">
                    <a:moveTo>
                      <a:pt x="317" y="158"/>
                    </a:moveTo>
                    <a:lnTo>
                      <a:pt x="317" y="158"/>
                    </a:lnTo>
                    <a:lnTo>
                      <a:pt x="315" y="175"/>
                    </a:lnTo>
                    <a:lnTo>
                      <a:pt x="312" y="191"/>
                    </a:lnTo>
                    <a:lnTo>
                      <a:pt x="308" y="206"/>
                    </a:lnTo>
                    <a:lnTo>
                      <a:pt x="304" y="220"/>
                    </a:lnTo>
                    <a:lnTo>
                      <a:pt x="298" y="235"/>
                    </a:lnTo>
                    <a:lnTo>
                      <a:pt x="290" y="247"/>
                    </a:lnTo>
                    <a:lnTo>
                      <a:pt x="279" y="260"/>
                    </a:lnTo>
                    <a:lnTo>
                      <a:pt x="271" y="270"/>
                    </a:lnTo>
                    <a:lnTo>
                      <a:pt x="258" y="281"/>
                    </a:lnTo>
                    <a:lnTo>
                      <a:pt x="246" y="289"/>
                    </a:lnTo>
                    <a:lnTo>
                      <a:pt x="233" y="297"/>
                    </a:lnTo>
                    <a:lnTo>
                      <a:pt x="219" y="304"/>
                    </a:lnTo>
                    <a:lnTo>
                      <a:pt x="204" y="310"/>
                    </a:lnTo>
                    <a:lnTo>
                      <a:pt x="190" y="314"/>
                    </a:lnTo>
                    <a:lnTo>
                      <a:pt x="175" y="316"/>
                    </a:lnTo>
                    <a:lnTo>
                      <a:pt x="158" y="316"/>
                    </a:lnTo>
                    <a:lnTo>
                      <a:pt x="158" y="316"/>
                    </a:lnTo>
                    <a:lnTo>
                      <a:pt x="142" y="316"/>
                    </a:lnTo>
                    <a:lnTo>
                      <a:pt x="125" y="314"/>
                    </a:lnTo>
                    <a:lnTo>
                      <a:pt x="110" y="310"/>
                    </a:lnTo>
                    <a:lnTo>
                      <a:pt x="96" y="304"/>
                    </a:lnTo>
                    <a:lnTo>
                      <a:pt x="83" y="297"/>
                    </a:lnTo>
                    <a:lnTo>
                      <a:pt x="69" y="289"/>
                    </a:lnTo>
                    <a:lnTo>
                      <a:pt x="56" y="281"/>
                    </a:lnTo>
                    <a:lnTo>
                      <a:pt x="46" y="270"/>
                    </a:lnTo>
                    <a:lnTo>
                      <a:pt x="35" y="260"/>
                    </a:lnTo>
                    <a:lnTo>
                      <a:pt x="27" y="247"/>
                    </a:lnTo>
                    <a:lnTo>
                      <a:pt x="19" y="235"/>
                    </a:lnTo>
                    <a:lnTo>
                      <a:pt x="12" y="220"/>
                    </a:lnTo>
                    <a:lnTo>
                      <a:pt x="6" y="206"/>
                    </a:lnTo>
                    <a:lnTo>
                      <a:pt x="2" y="191"/>
                    </a:lnTo>
                    <a:lnTo>
                      <a:pt x="0" y="175"/>
                    </a:lnTo>
                    <a:lnTo>
                      <a:pt x="0" y="158"/>
                    </a:lnTo>
                    <a:lnTo>
                      <a:pt x="0" y="158"/>
                    </a:lnTo>
                    <a:lnTo>
                      <a:pt x="0" y="143"/>
                    </a:lnTo>
                    <a:lnTo>
                      <a:pt x="2" y="127"/>
                    </a:lnTo>
                    <a:lnTo>
                      <a:pt x="6" y="112"/>
                    </a:lnTo>
                    <a:lnTo>
                      <a:pt x="12" y="97"/>
                    </a:lnTo>
                    <a:lnTo>
                      <a:pt x="19" y="83"/>
                    </a:lnTo>
                    <a:lnTo>
                      <a:pt x="27" y="70"/>
                    </a:lnTo>
                    <a:lnTo>
                      <a:pt x="35" y="58"/>
                    </a:lnTo>
                    <a:lnTo>
                      <a:pt x="46" y="47"/>
                    </a:lnTo>
                    <a:lnTo>
                      <a:pt x="56" y="37"/>
                    </a:lnTo>
                    <a:lnTo>
                      <a:pt x="69" y="27"/>
                    </a:lnTo>
                    <a:lnTo>
                      <a:pt x="83" y="20"/>
                    </a:lnTo>
                    <a:lnTo>
                      <a:pt x="96" y="12"/>
                    </a:lnTo>
                    <a:lnTo>
                      <a:pt x="110" y="8"/>
                    </a:lnTo>
                    <a:lnTo>
                      <a:pt x="125" y="4"/>
                    </a:lnTo>
                    <a:lnTo>
                      <a:pt x="142" y="2"/>
                    </a:lnTo>
                    <a:lnTo>
                      <a:pt x="158" y="0"/>
                    </a:lnTo>
                    <a:lnTo>
                      <a:pt x="158" y="0"/>
                    </a:lnTo>
                    <a:lnTo>
                      <a:pt x="175" y="2"/>
                    </a:lnTo>
                    <a:lnTo>
                      <a:pt x="190" y="4"/>
                    </a:lnTo>
                    <a:lnTo>
                      <a:pt x="204" y="8"/>
                    </a:lnTo>
                    <a:lnTo>
                      <a:pt x="219" y="12"/>
                    </a:lnTo>
                    <a:lnTo>
                      <a:pt x="233" y="20"/>
                    </a:lnTo>
                    <a:lnTo>
                      <a:pt x="246" y="27"/>
                    </a:lnTo>
                    <a:lnTo>
                      <a:pt x="258" y="37"/>
                    </a:lnTo>
                    <a:lnTo>
                      <a:pt x="271" y="47"/>
                    </a:lnTo>
                    <a:lnTo>
                      <a:pt x="279" y="58"/>
                    </a:lnTo>
                    <a:lnTo>
                      <a:pt x="290" y="70"/>
                    </a:lnTo>
                    <a:lnTo>
                      <a:pt x="298" y="83"/>
                    </a:lnTo>
                    <a:lnTo>
                      <a:pt x="304" y="97"/>
                    </a:lnTo>
                    <a:lnTo>
                      <a:pt x="308" y="112"/>
                    </a:lnTo>
                    <a:lnTo>
                      <a:pt x="312" y="127"/>
                    </a:lnTo>
                    <a:lnTo>
                      <a:pt x="315" y="143"/>
                    </a:lnTo>
                    <a:lnTo>
                      <a:pt x="317" y="158"/>
                    </a:lnTo>
                    <a:lnTo>
                      <a:pt x="317" y="15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+mj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4" name="Freeform 13"/>
              <p:cNvSpPr>
                <a:spLocks/>
              </p:cNvSpPr>
              <p:nvPr/>
            </p:nvSpPr>
            <p:spPr bwMode="auto">
              <a:xfrm>
                <a:off x="4114800" y="2008188"/>
                <a:ext cx="882650" cy="762000"/>
              </a:xfrm>
              <a:custGeom>
                <a:avLst/>
                <a:gdLst>
                  <a:gd name="T0" fmla="*/ 377 w 556"/>
                  <a:gd name="T1" fmla="*/ 0 h 480"/>
                  <a:gd name="T2" fmla="*/ 277 w 556"/>
                  <a:gd name="T3" fmla="*/ 117 h 480"/>
                  <a:gd name="T4" fmla="*/ 179 w 556"/>
                  <a:gd name="T5" fmla="*/ 0 h 480"/>
                  <a:gd name="T6" fmla="*/ 179 w 556"/>
                  <a:gd name="T7" fmla="*/ 0 h 480"/>
                  <a:gd name="T8" fmla="*/ 161 w 556"/>
                  <a:gd name="T9" fmla="*/ 11 h 480"/>
                  <a:gd name="T10" fmla="*/ 142 w 556"/>
                  <a:gd name="T11" fmla="*/ 21 h 480"/>
                  <a:gd name="T12" fmla="*/ 123 w 556"/>
                  <a:gd name="T13" fmla="*/ 34 h 480"/>
                  <a:gd name="T14" fmla="*/ 106 w 556"/>
                  <a:gd name="T15" fmla="*/ 48 h 480"/>
                  <a:gd name="T16" fmla="*/ 92 w 556"/>
                  <a:gd name="T17" fmla="*/ 63 h 480"/>
                  <a:gd name="T18" fmla="*/ 77 w 556"/>
                  <a:gd name="T19" fmla="*/ 82 h 480"/>
                  <a:gd name="T20" fmla="*/ 63 w 556"/>
                  <a:gd name="T21" fmla="*/ 98 h 480"/>
                  <a:gd name="T22" fmla="*/ 50 w 556"/>
                  <a:gd name="T23" fmla="*/ 117 h 480"/>
                  <a:gd name="T24" fmla="*/ 40 w 556"/>
                  <a:gd name="T25" fmla="*/ 138 h 480"/>
                  <a:gd name="T26" fmla="*/ 29 w 556"/>
                  <a:gd name="T27" fmla="*/ 159 h 480"/>
                  <a:gd name="T28" fmla="*/ 21 w 556"/>
                  <a:gd name="T29" fmla="*/ 182 h 480"/>
                  <a:gd name="T30" fmla="*/ 15 w 556"/>
                  <a:gd name="T31" fmla="*/ 205 h 480"/>
                  <a:gd name="T32" fmla="*/ 9 w 556"/>
                  <a:gd name="T33" fmla="*/ 228 h 480"/>
                  <a:gd name="T34" fmla="*/ 4 w 556"/>
                  <a:gd name="T35" fmla="*/ 253 h 480"/>
                  <a:gd name="T36" fmla="*/ 2 w 556"/>
                  <a:gd name="T37" fmla="*/ 278 h 480"/>
                  <a:gd name="T38" fmla="*/ 0 w 556"/>
                  <a:gd name="T39" fmla="*/ 303 h 480"/>
                  <a:gd name="T40" fmla="*/ 0 w 556"/>
                  <a:gd name="T41" fmla="*/ 303 h 480"/>
                  <a:gd name="T42" fmla="*/ 2 w 556"/>
                  <a:gd name="T43" fmla="*/ 330 h 480"/>
                  <a:gd name="T44" fmla="*/ 4 w 556"/>
                  <a:gd name="T45" fmla="*/ 357 h 480"/>
                  <a:gd name="T46" fmla="*/ 4 w 556"/>
                  <a:gd name="T47" fmla="*/ 357 h 480"/>
                  <a:gd name="T48" fmla="*/ 29 w 556"/>
                  <a:gd name="T49" fmla="*/ 384 h 480"/>
                  <a:gd name="T50" fmla="*/ 57 w 556"/>
                  <a:gd name="T51" fmla="*/ 409 h 480"/>
                  <a:gd name="T52" fmla="*/ 88 w 556"/>
                  <a:gd name="T53" fmla="*/ 430 h 480"/>
                  <a:gd name="T54" fmla="*/ 121 w 556"/>
                  <a:gd name="T55" fmla="*/ 446 h 480"/>
                  <a:gd name="T56" fmla="*/ 156 w 556"/>
                  <a:gd name="T57" fmla="*/ 461 h 480"/>
                  <a:gd name="T58" fmla="*/ 196 w 556"/>
                  <a:gd name="T59" fmla="*/ 471 h 480"/>
                  <a:gd name="T60" fmla="*/ 236 w 556"/>
                  <a:gd name="T61" fmla="*/ 478 h 480"/>
                  <a:gd name="T62" fmla="*/ 279 w 556"/>
                  <a:gd name="T63" fmla="*/ 480 h 480"/>
                  <a:gd name="T64" fmla="*/ 279 w 556"/>
                  <a:gd name="T65" fmla="*/ 480 h 480"/>
                  <a:gd name="T66" fmla="*/ 321 w 556"/>
                  <a:gd name="T67" fmla="*/ 478 h 480"/>
                  <a:gd name="T68" fmla="*/ 361 w 556"/>
                  <a:gd name="T69" fmla="*/ 471 h 480"/>
                  <a:gd name="T70" fmla="*/ 400 w 556"/>
                  <a:gd name="T71" fmla="*/ 461 h 480"/>
                  <a:gd name="T72" fmla="*/ 436 w 556"/>
                  <a:gd name="T73" fmla="*/ 446 h 480"/>
                  <a:gd name="T74" fmla="*/ 471 w 556"/>
                  <a:gd name="T75" fmla="*/ 430 h 480"/>
                  <a:gd name="T76" fmla="*/ 500 w 556"/>
                  <a:gd name="T77" fmla="*/ 409 h 480"/>
                  <a:gd name="T78" fmla="*/ 529 w 556"/>
                  <a:gd name="T79" fmla="*/ 384 h 480"/>
                  <a:gd name="T80" fmla="*/ 552 w 556"/>
                  <a:gd name="T81" fmla="*/ 357 h 480"/>
                  <a:gd name="T82" fmla="*/ 552 w 556"/>
                  <a:gd name="T83" fmla="*/ 357 h 480"/>
                  <a:gd name="T84" fmla="*/ 556 w 556"/>
                  <a:gd name="T85" fmla="*/ 330 h 480"/>
                  <a:gd name="T86" fmla="*/ 556 w 556"/>
                  <a:gd name="T87" fmla="*/ 303 h 480"/>
                  <a:gd name="T88" fmla="*/ 556 w 556"/>
                  <a:gd name="T89" fmla="*/ 303 h 480"/>
                  <a:gd name="T90" fmla="*/ 556 w 556"/>
                  <a:gd name="T91" fmla="*/ 278 h 480"/>
                  <a:gd name="T92" fmla="*/ 552 w 556"/>
                  <a:gd name="T93" fmla="*/ 253 h 480"/>
                  <a:gd name="T94" fmla="*/ 548 w 556"/>
                  <a:gd name="T95" fmla="*/ 228 h 480"/>
                  <a:gd name="T96" fmla="*/ 544 w 556"/>
                  <a:gd name="T97" fmla="*/ 203 h 480"/>
                  <a:gd name="T98" fmla="*/ 536 w 556"/>
                  <a:gd name="T99" fmla="*/ 180 h 480"/>
                  <a:gd name="T100" fmla="*/ 527 w 556"/>
                  <a:gd name="T101" fmla="*/ 159 h 480"/>
                  <a:gd name="T102" fmla="*/ 517 w 556"/>
                  <a:gd name="T103" fmla="*/ 138 h 480"/>
                  <a:gd name="T104" fmla="*/ 506 w 556"/>
                  <a:gd name="T105" fmla="*/ 117 h 480"/>
                  <a:gd name="T106" fmla="*/ 494 w 556"/>
                  <a:gd name="T107" fmla="*/ 98 h 480"/>
                  <a:gd name="T108" fmla="*/ 479 w 556"/>
                  <a:gd name="T109" fmla="*/ 80 h 480"/>
                  <a:gd name="T110" fmla="*/ 465 w 556"/>
                  <a:gd name="T111" fmla="*/ 63 h 480"/>
                  <a:gd name="T112" fmla="*/ 450 w 556"/>
                  <a:gd name="T113" fmla="*/ 48 h 480"/>
                  <a:gd name="T114" fmla="*/ 434 w 556"/>
                  <a:gd name="T115" fmla="*/ 34 h 480"/>
                  <a:gd name="T116" fmla="*/ 415 w 556"/>
                  <a:gd name="T117" fmla="*/ 21 h 480"/>
                  <a:gd name="T118" fmla="*/ 396 w 556"/>
                  <a:gd name="T119" fmla="*/ 11 h 480"/>
                  <a:gd name="T120" fmla="*/ 377 w 556"/>
                  <a:gd name="T121" fmla="*/ 0 h 480"/>
                  <a:gd name="T122" fmla="*/ 377 w 556"/>
                  <a:gd name="T123" fmla="*/ 0 h 4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556" h="480">
                    <a:moveTo>
                      <a:pt x="377" y="0"/>
                    </a:moveTo>
                    <a:lnTo>
                      <a:pt x="277" y="117"/>
                    </a:lnTo>
                    <a:lnTo>
                      <a:pt x="179" y="0"/>
                    </a:lnTo>
                    <a:lnTo>
                      <a:pt x="179" y="0"/>
                    </a:lnTo>
                    <a:lnTo>
                      <a:pt x="161" y="11"/>
                    </a:lnTo>
                    <a:lnTo>
                      <a:pt x="142" y="21"/>
                    </a:lnTo>
                    <a:lnTo>
                      <a:pt x="123" y="34"/>
                    </a:lnTo>
                    <a:lnTo>
                      <a:pt x="106" y="48"/>
                    </a:lnTo>
                    <a:lnTo>
                      <a:pt x="92" y="63"/>
                    </a:lnTo>
                    <a:lnTo>
                      <a:pt x="77" y="82"/>
                    </a:lnTo>
                    <a:lnTo>
                      <a:pt x="63" y="98"/>
                    </a:lnTo>
                    <a:lnTo>
                      <a:pt x="50" y="117"/>
                    </a:lnTo>
                    <a:lnTo>
                      <a:pt x="40" y="138"/>
                    </a:lnTo>
                    <a:lnTo>
                      <a:pt x="29" y="159"/>
                    </a:lnTo>
                    <a:lnTo>
                      <a:pt x="21" y="182"/>
                    </a:lnTo>
                    <a:lnTo>
                      <a:pt x="15" y="205"/>
                    </a:lnTo>
                    <a:lnTo>
                      <a:pt x="9" y="228"/>
                    </a:lnTo>
                    <a:lnTo>
                      <a:pt x="4" y="253"/>
                    </a:lnTo>
                    <a:lnTo>
                      <a:pt x="2" y="278"/>
                    </a:lnTo>
                    <a:lnTo>
                      <a:pt x="0" y="303"/>
                    </a:lnTo>
                    <a:lnTo>
                      <a:pt x="0" y="303"/>
                    </a:lnTo>
                    <a:lnTo>
                      <a:pt x="2" y="330"/>
                    </a:lnTo>
                    <a:lnTo>
                      <a:pt x="4" y="357"/>
                    </a:lnTo>
                    <a:lnTo>
                      <a:pt x="4" y="357"/>
                    </a:lnTo>
                    <a:lnTo>
                      <a:pt x="29" y="384"/>
                    </a:lnTo>
                    <a:lnTo>
                      <a:pt x="57" y="409"/>
                    </a:lnTo>
                    <a:lnTo>
                      <a:pt x="88" y="430"/>
                    </a:lnTo>
                    <a:lnTo>
                      <a:pt x="121" y="446"/>
                    </a:lnTo>
                    <a:lnTo>
                      <a:pt x="156" y="461"/>
                    </a:lnTo>
                    <a:lnTo>
                      <a:pt x="196" y="471"/>
                    </a:lnTo>
                    <a:lnTo>
                      <a:pt x="236" y="478"/>
                    </a:lnTo>
                    <a:lnTo>
                      <a:pt x="279" y="480"/>
                    </a:lnTo>
                    <a:lnTo>
                      <a:pt x="279" y="480"/>
                    </a:lnTo>
                    <a:lnTo>
                      <a:pt x="321" y="478"/>
                    </a:lnTo>
                    <a:lnTo>
                      <a:pt x="361" y="471"/>
                    </a:lnTo>
                    <a:lnTo>
                      <a:pt x="400" y="461"/>
                    </a:lnTo>
                    <a:lnTo>
                      <a:pt x="436" y="446"/>
                    </a:lnTo>
                    <a:lnTo>
                      <a:pt x="471" y="430"/>
                    </a:lnTo>
                    <a:lnTo>
                      <a:pt x="500" y="409"/>
                    </a:lnTo>
                    <a:lnTo>
                      <a:pt x="529" y="384"/>
                    </a:lnTo>
                    <a:lnTo>
                      <a:pt x="552" y="357"/>
                    </a:lnTo>
                    <a:lnTo>
                      <a:pt x="552" y="357"/>
                    </a:lnTo>
                    <a:lnTo>
                      <a:pt x="556" y="330"/>
                    </a:lnTo>
                    <a:lnTo>
                      <a:pt x="556" y="303"/>
                    </a:lnTo>
                    <a:lnTo>
                      <a:pt x="556" y="303"/>
                    </a:lnTo>
                    <a:lnTo>
                      <a:pt x="556" y="278"/>
                    </a:lnTo>
                    <a:lnTo>
                      <a:pt x="552" y="253"/>
                    </a:lnTo>
                    <a:lnTo>
                      <a:pt x="548" y="228"/>
                    </a:lnTo>
                    <a:lnTo>
                      <a:pt x="544" y="203"/>
                    </a:lnTo>
                    <a:lnTo>
                      <a:pt x="536" y="180"/>
                    </a:lnTo>
                    <a:lnTo>
                      <a:pt x="527" y="159"/>
                    </a:lnTo>
                    <a:lnTo>
                      <a:pt x="517" y="138"/>
                    </a:lnTo>
                    <a:lnTo>
                      <a:pt x="506" y="117"/>
                    </a:lnTo>
                    <a:lnTo>
                      <a:pt x="494" y="98"/>
                    </a:lnTo>
                    <a:lnTo>
                      <a:pt x="479" y="80"/>
                    </a:lnTo>
                    <a:lnTo>
                      <a:pt x="465" y="63"/>
                    </a:lnTo>
                    <a:lnTo>
                      <a:pt x="450" y="48"/>
                    </a:lnTo>
                    <a:lnTo>
                      <a:pt x="434" y="34"/>
                    </a:lnTo>
                    <a:lnTo>
                      <a:pt x="415" y="21"/>
                    </a:lnTo>
                    <a:lnTo>
                      <a:pt x="396" y="11"/>
                    </a:lnTo>
                    <a:lnTo>
                      <a:pt x="377" y="0"/>
                    </a:lnTo>
                    <a:lnTo>
                      <a:pt x="377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+mj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5" name="Freeform 14"/>
              <p:cNvSpPr>
                <a:spLocks/>
              </p:cNvSpPr>
              <p:nvPr/>
            </p:nvSpPr>
            <p:spPr bwMode="auto">
              <a:xfrm>
                <a:off x="4789488" y="1296988"/>
                <a:ext cx="457200" cy="463550"/>
              </a:xfrm>
              <a:custGeom>
                <a:avLst/>
                <a:gdLst>
                  <a:gd name="T0" fmla="*/ 140 w 288"/>
                  <a:gd name="T1" fmla="*/ 0 h 292"/>
                  <a:gd name="T2" fmla="*/ 140 w 288"/>
                  <a:gd name="T3" fmla="*/ 0 h 292"/>
                  <a:gd name="T4" fmla="*/ 115 w 288"/>
                  <a:gd name="T5" fmla="*/ 3 h 292"/>
                  <a:gd name="T6" fmla="*/ 92 w 288"/>
                  <a:gd name="T7" fmla="*/ 7 h 292"/>
                  <a:gd name="T8" fmla="*/ 71 w 288"/>
                  <a:gd name="T9" fmla="*/ 17 h 292"/>
                  <a:gd name="T10" fmla="*/ 50 w 288"/>
                  <a:gd name="T11" fmla="*/ 30 h 292"/>
                  <a:gd name="T12" fmla="*/ 34 w 288"/>
                  <a:gd name="T13" fmla="*/ 46 h 292"/>
                  <a:gd name="T14" fmla="*/ 19 w 288"/>
                  <a:gd name="T15" fmla="*/ 65 h 292"/>
                  <a:gd name="T16" fmla="*/ 9 w 288"/>
                  <a:gd name="T17" fmla="*/ 86 h 292"/>
                  <a:gd name="T18" fmla="*/ 0 w 288"/>
                  <a:gd name="T19" fmla="*/ 109 h 292"/>
                  <a:gd name="T20" fmla="*/ 0 w 288"/>
                  <a:gd name="T21" fmla="*/ 109 h 292"/>
                  <a:gd name="T22" fmla="*/ 15 w 288"/>
                  <a:gd name="T23" fmla="*/ 123 h 292"/>
                  <a:gd name="T24" fmla="*/ 27 w 288"/>
                  <a:gd name="T25" fmla="*/ 140 h 292"/>
                  <a:gd name="T26" fmla="*/ 38 w 288"/>
                  <a:gd name="T27" fmla="*/ 159 h 292"/>
                  <a:gd name="T28" fmla="*/ 48 w 288"/>
                  <a:gd name="T29" fmla="*/ 178 h 292"/>
                  <a:gd name="T30" fmla="*/ 54 w 288"/>
                  <a:gd name="T31" fmla="*/ 196 h 292"/>
                  <a:gd name="T32" fmla="*/ 61 w 288"/>
                  <a:gd name="T33" fmla="*/ 217 h 292"/>
                  <a:gd name="T34" fmla="*/ 65 w 288"/>
                  <a:gd name="T35" fmla="*/ 240 h 292"/>
                  <a:gd name="T36" fmla="*/ 65 w 288"/>
                  <a:gd name="T37" fmla="*/ 261 h 292"/>
                  <a:gd name="T38" fmla="*/ 65 w 288"/>
                  <a:gd name="T39" fmla="*/ 261 h 292"/>
                  <a:gd name="T40" fmla="*/ 65 w 288"/>
                  <a:gd name="T41" fmla="*/ 271 h 292"/>
                  <a:gd name="T42" fmla="*/ 65 w 288"/>
                  <a:gd name="T43" fmla="*/ 271 h 292"/>
                  <a:gd name="T44" fmla="*/ 81 w 288"/>
                  <a:gd name="T45" fmla="*/ 280 h 292"/>
                  <a:gd name="T46" fmla="*/ 100 w 288"/>
                  <a:gd name="T47" fmla="*/ 286 h 292"/>
                  <a:gd name="T48" fmla="*/ 119 w 288"/>
                  <a:gd name="T49" fmla="*/ 290 h 292"/>
                  <a:gd name="T50" fmla="*/ 140 w 288"/>
                  <a:gd name="T51" fmla="*/ 292 h 292"/>
                  <a:gd name="T52" fmla="*/ 140 w 288"/>
                  <a:gd name="T53" fmla="*/ 292 h 292"/>
                  <a:gd name="T54" fmla="*/ 154 w 288"/>
                  <a:gd name="T55" fmla="*/ 292 h 292"/>
                  <a:gd name="T56" fmla="*/ 169 w 288"/>
                  <a:gd name="T57" fmla="*/ 290 h 292"/>
                  <a:gd name="T58" fmla="*/ 184 w 288"/>
                  <a:gd name="T59" fmla="*/ 286 h 292"/>
                  <a:gd name="T60" fmla="*/ 198 w 288"/>
                  <a:gd name="T61" fmla="*/ 282 h 292"/>
                  <a:gd name="T62" fmla="*/ 211 w 288"/>
                  <a:gd name="T63" fmla="*/ 275 h 292"/>
                  <a:gd name="T64" fmla="*/ 223 w 288"/>
                  <a:gd name="T65" fmla="*/ 267 h 292"/>
                  <a:gd name="T66" fmla="*/ 234 w 288"/>
                  <a:gd name="T67" fmla="*/ 259 h 292"/>
                  <a:gd name="T68" fmla="*/ 244 w 288"/>
                  <a:gd name="T69" fmla="*/ 250 h 292"/>
                  <a:gd name="T70" fmla="*/ 254 w 288"/>
                  <a:gd name="T71" fmla="*/ 240 h 292"/>
                  <a:gd name="T72" fmla="*/ 263 w 288"/>
                  <a:gd name="T73" fmla="*/ 228 h 292"/>
                  <a:gd name="T74" fmla="*/ 269 w 288"/>
                  <a:gd name="T75" fmla="*/ 215 h 292"/>
                  <a:gd name="T76" fmla="*/ 275 w 288"/>
                  <a:gd name="T77" fmla="*/ 203 h 292"/>
                  <a:gd name="T78" fmla="*/ 279 w 288"/>
                  <a:gd name="T79" fmla="*/ 190 h 292"/>
                  <a:gd name="T80" fmla="*/ 284 w 288"/>
                  <a:gd name="T81" fmla="*/ 175 h 292"/>
                  <a:gd name="T82" fmla="*/ 286 w 288"/>
                  <a:gd name="T83" fmla="*/ 161 h 292"/>
                  <a:gd name="T84" fmla="*/ 288 w 288"/>
                  <a:gd name="T85" fmla="*/ 146 h 292"/>
                  <a:gd name="T86" fmla="*/ 288 w 288"/>
                  <a:gd name="T87" fmla="*/ 146 h 292"/>
                  <a:gd name="T88" fmla="*/ 286 w 288"/>
                  <a:gd name="T89" fmla="*/ 132 h 292"/>
                  <a:gd name="T90" fmla="*/ 284 w 288"/>
                  <a:gd name="T91" fmla="*/ 117 h 292"/>
                  <a:gd name="T92" fmla="*/ 279 w 288"/>
                  <a:gd name="T93" fmla="*/ 103 h 292"/>
                  <a:gd name="T94" fmla="*/ 275 w 288"/>
                  <a:gd name="T95" fmla="*/ 90 h 292"/>
                  <a:gd name="T96" fmla="*/ 269 w 288"/>
                  <a:gd name="T97" fmla="*/ 75 h 292"/>
                  <a:gd name="T98" fmla="*/ 263 w 288"/>
                  <a:gd name="T99" fmla="*/ 65 h 292"/>
                  <a:gd name="T100" fmla="*/ 254 w 288"/>
                  <a:gd name="T101" fmla="*/ 53 h 292"/>
                  <a:gd name="T102" fmla="*/ 244 w 288"/>
                  <a:gd name="T103" fmla="*/ 42 h 292"/>
                  <a:gd name="T104" fmla="*/ 234 w 288"/>
                  <a:gd name="T105" fmla="*/ 34 h 292"/>
                  <a:gd name="T106" fmla="*/ 223 w 288"/>
                  <a:gd name="T107" fmla="*/ 25 h 292"/>
                  <a:gd name="T108" fmla="*/ 211 w 288"/>
                  <a:gd name="T109" fmla="*/ 17 h 292"/>
                  <a:gd name="T110" fmla="*/ 198 w 288"/>
                  <a:gd name="T111" fmla="*/ 11 h 292"/>
                  <a:gd name="T112" fmla="*/ 184 w 288"/>
                  <a:gd name="T113" fmla="*/ 7 h 292"/>
                  <a:gd name="T114" fmla="*/ 169 w 288"/>
                  <a:gd name="T115" fmla="*/ 3 h 292"/>
                  <a:gd name="T116" fmla="*/ 154 w 288"/>
                  <a:gd name="T117" fmla="*/ 0 h 292"/>
                  <a:gd name="T118" fmla="*/ 140 w 288"/>
                  <a:gd name="T119" fmla="*/ 0 h 292"/>
                  <a:gd name="T120" fmla="*/ 140 w 288"/>
                  <a:gd name="T121" fmla="*/ 0 h 2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288" h="292">
                    <a:moveTo>
                      <a:pt x="140" y="0"/>
                    </a:moveTo>
                    <a:lnTo>
                      <a:pt x="140" y="0"/>
                    </a:lnTo>
                    <a:lnTo>
                      <a:pt x="115" y="3"/>
                    </a:lnTo>
                    <a:lnTo>
                      <a:pt x="92" y="7"/>
                    </a:lnTo>
                    <a:lnTo>
                      <a:pt x="71" y="17"/>
                    </a:lnTo>
                    <a:lnTo>
                      <a:pt x="50" y="30"/>
                    </a:lnTo>
                    <a:lnTo>
                      <a:pt x="34" y="46"/>
                    </a:lnTo>
                    <a:lnTo>
                      <a:pt x="19" y="65"/>
                    </a:lnTo>
                    <a:lnTo>
                      <a:pt x="9" y="86"/>
                    </a:lnTo>
                    <a:lnTo>
                      <a:pt x="0" y="109"/>
                    </a:lnTo>
                    <a:lnTo>
                      <a:pt x="0" y="109"/>
                    </a:lnTo>
                    <a:lnTo>
                      <a:pt x="15" y="123"/>
                    </a:lnTo>
                    <a:lnTo>
                      <a:pt x="27" y="140"/>
                    </a:lnTo>
                    <a:lnTo>
                      <a:pt x="38" y="159"/>
                    </a:lnTo>
                    <a:lnTo>
                      <a:pt x="48" y="178"/>
                    </a:lnTo>
                    <a:lnTo>
                      <a:pt x="54" y="196"/>
                    </a:lnTo>
                    <a:lnTo>
                      <a:pt x="61" y="217"/>
                    </a:lnTo>
                    <a:lnTo>
                      <a:pt x="65" y="240"/>
                    </a:lnTo>
                    <a:lnTo>
                      <a:pt x="65" y="261"/>
                    </a:lnTo>
                    <a:lnTo>
                      <a:pt x="65" y="261"/>
                    </a:lnTo>
                    <a:lnTo>
                      <a:pt x="65" y="271"/>
                    </a:lnTo>
                    <a:lnTo>
                      <a:pt x="65" y="271"/>
                    </a:lnTo>
                    <a:lnTo>
                      <a:pt x="81" y="280"/>
                    </a:lnTo>
                    <a:lnTo>
                      <a:pt x="100" y="286"/>
                    </a:lnTo>
                    <a:lnTo>
                      <a:pt x="119" y="290"/>
                    </a:lnTo>
                    <a:lnTo>
                      <a:pt x="140" y="292"/>
                    </a:lnTo>
                    <a:lnTo>
                      <a:pt x="140" y="292"/>
                    </a:lnTo>
                    <a:lnTo>
                      <a:pt x="154" y="292"/>
                    </a:lnTo>
                    <a:lnTo>
                      <a:pt x="169" y="290"/>
                    </a:lnTo>
                    <a:lnTo>
                      <a:pt x="184" y="286"/>
                    </a:lnTo>
                    <a:lnTo>
                      <a:pt x="198" y="282"/>
                    </a:lnTo>
                    <a:lnTo>
                      <a:pt x="211" y="275"/>
                    </a:lnTo>
                    <a:lnTo>
                      <a:pt x="223" y="267"/>
                    </a:lnTo>
                    <a:lnTo>
                      <a:pt x="234" y="259"/>
                    </a:lnTo>
                    <a:lnTo>
                      <a:pt x="244" y="250"/>
                    </a:lnTo>
                    <a:lnTo>
                      <a:pt x="254" y="240"/>
                    </a:lnTo>
                    <a:lnTo>
                      <a:pt x="263" y="228"/>
                    </a:lnTo>
                    <a:lnTo>
                      <a:pt x="269" y="215"/>
                    </a:lnTo>
                    <a:lnTo>
                      <a:pt x="275" y="203"/>
                    </a:lnTo>
                    <a:lnTo>
                      <a:pt x="279" y="190"/>
                    </a:lnTo>
                    <a:lnTo>
                      <a:pt x="284" y="175"/>
                    </a:lnTo>
                    <a:lnTo>
                      <a:pt x="286" y="161"/>
                    </a:lnTo>
                    <a:lnTo>
                      <a:pt x="288" y="146"/>
                    </a:lnTo>
                    <a:lnTo>
                      <a:pt x="288" y="146"/>
                    </a:lnTo>
                    <a:lnTo>
                      <a:pt x="286" y="132"/>
                    </a:lnTo>
                    <a:lnTo>
                      <a:pt x="284" y="117"/>
                    </a:lnTo>
                    <a:lnTo>
                      <a:pt x="279" y="103"/>
                    </a:lnTo>
                    <a:lnTo>
                      <a:pt x="275" y="90"/>
                    </a:lnTo>
                    <a:lnTo>
                      <a:pt x="269" y="75"/>
                    </a:lnTo>
                    <a:lnTo>
                      <a:pt x="263" y="65"/>
                    </a:lnTo>
                    <a:lnTo>
                      <a:pt x="254" y="53"/>
                    </a:lnTo>
                    <a:lnTo>
                      <a:pt x="244" y="42"/>
                    </a:lnTo>
                    <a:lnTo>
                      <a:pt x="234" y="34"/>
                    </a:lnTo>
                    <a:lnTo>
                      <a:pt x="223" y="25"/>
                    </a:lnTo>
                    <a:lnTo>
                      <a:pt x="211" y="17"/>
                    </a:lnTo>
                    <a:lnTo>
                      <a:pt x="198" y="11"/>
                    </a:lnTo>
                    <a:lnTo>
                      <a:pt x="184" y="7"/>
                    </a:lnTo>
                    <a:lnTo>
                      <a:pt x="169" y="3"/>
                    </a:lnTo>
                    <a:lnTo>
                      <a:pt x="154" y="0"/>
                    </a:lnTo>
                    <a:lnTo>
                      <a:pt x="140" y="0"/>
                    </a:lnTo>
                    <a:lnTo>
                      <a:pt x="14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+mj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6" name="Freeform 15"/>
              <p:cNvSpPr>
                <a:spLocks/>
              </p:cNvSpPr>
              <p:nvPr/>
            </p:nvSpPr>
            <p:spPr bwMode="auto">
              <a:xfrm>
                <a:off x="3848100" y="1296988"/>
                <a:ext cx="458787" cy="463550"/>
              </a:xfrm>
              <a:custGeom>
                <a:avLst/>
                <a:gdLst>
                  <a:gd name="T0" fmla="*/ 231 w 289"/>
                  <a:gd name="T1" fmla="*/ 261 h 292"/>
                  <a:gd name="T2" fmla="*/ 231 w 289"/>
                  <a:gd name="T3" fmla="*/ 261 h 292"/>
                  <a:gd name="T4" fmla="*/ 233 w 289"/>
                  <a:gd name="T5" fmla="*/ 240 h 292"/>
                  <a:gd name="T6" fmla="*/ 235 w 289"/>
                  <a:gd name="T7" fmla="*/ 221 h 292"/>
                  <a:gd name="T8" fmla="*/ 241 w 289"/>
                  <a:gd name="T9" fmla="*/ 200 h 292"/>
                  <a:gd name="T10" fmla="*/ 247 w 289"/>
                  <a:gd name="T11" fmla="*/ 182 h 292"/>
                  <a:gd name="T12" fmla="*/ 256 w 289"/>
                  <a:gd name="T13" fmla="*/ 163 h 292"/>
                  <a:gd name="T14" fmla="*/ 266 w 289"/>
                  <a:gd name="T15" fmla="*/ 146 h 292"/>
                  <a:gd name="T16" fmla="*/ 277 w 289"/>
                  <a:gd name="T17" fmla="*/ 132 h 292"/>
                  <a:gd name="T18" fmla="*/ 289 w 289"/>
                  <a:gd name="T19" fmla="*/ 115 h 292"/>
                  <a:gd name="T20" fmla="*/ 289 w 289"/>
                  <a:gd name="T21" fmla="*/ 115 h 292"/>
                  <a:gd name="T22" fmla="*/ 283 w 289"/>
                  <a:gd name="T23" fmla="*/ 92 h 292"/>
                  <a:gd name="T24" fmla="*/ 272 w 289"/>
                  <a:gd name="T25" fmla="*/ 69 h 292"/>
                  <a:gd name="T26" fmla="*/ 258 w 289"/>
                  <a:gd name="T27" fmla="*/ 50 h 292"/>
                  <a:gd name="T28" fmla="*/ 239 w 289"/>
                  <a:gd name="T29" fmla="*/ 34 h 292"/>
                  <a:gd name="T30" fmla="*/ 218 w 289"/>
                  <a:gd name="T31" fmla="*/ 19 h 292"/>
                  <a:gd name="T32" fmla="*/ 197 w 289"/>
                  <a:gd name="T33" fmla="*/ 9 h 292"/>
                  <a:gd name="T34" fmla="*/ 172 w 289"/>
                  <a:gd name="T35" fmla="*/ 3 h 292"/>
                  <a:gd name="T36" fmla="*/ 147 w 289"/>
                  <a:gd name="T37" fmla="*/ 0 h 292"/>
                  <a:gd name="T38" fmla="*/ 147 w 289"/>
                  <a:gd name="T39" fmla="*/ 0 h 292"/>
                  <a:gd name="T40" fmla="*/ 131 w 289"/>
                  <a:gd name="T41" fmla="*/ 0 h 292"/>
                  <a:gd name="T42" fmla="*/ 116 w 289"/>
                  <a:gd name="T43" fmla="*/ 3 h 292"/>
                  <a:gd name="T44" fmla="*/ 104 w 289"/>
                  <a:gd name="T45" fmla="*/ 7 h 292"/>
                  <a:gd name="T46" fmla="*/ 89 w 289"/>
                  <a:gd name="T47" fmla="*/ 11 h 292"/>
                  <a:gd name="T48" fmla="*/ 77 w 289"/>
                  <a:gd name="T49" fmla="*/ 17 h 292"/>
                  <a:gd name="T50" fmla="*/ 64 w 289"/>
                  <a:gd name="T51" fmla="*/ 25 h 292"/>
                  <a:gd name="T52" fmla="*/ 54 w 289"/>
                  <a:gd name="T53" fmla="*/ 34 h 292"/>
                  <a:gd name="T54" fmla="*/ 43 w 289"/>
                  <a:gd name="T55" fmla="*/ 42 h 292"/>
                  <a:gd name="T56" fmla="*/ 33 w 289"/>
                  <a:gd name="T57" fmla="*/ 53 h 292"/>
                  <a:gd name="T58" fmla="*/ 25 w 289"/>
                  <a:gd name="T59" fmla="*/ 65 h 292"/>
                  <a:gd name="T60" fmla="*/ 18 w 289"/>
                  <a:gd name="T61" fmla="*/ 75 h 292"/>
                  <a:gd name="T62" fmla="*/ 12 w 289"/>
                  <a:gd name="T63" fmla="*/ 90 h 292"/>
                  <a:gd name="T64" fmla="*/ 6 w 289"/>
                  <a:gd name="T65" fmla="*/ 103 h 292"/>
                  <a:gd name="T66" fmla="*/ 4 w 289"/>
                  <a:gd name="T67" fmla="*/ 117 h 292"/>
                  <a:gd name="T68" fmla="*/ 2 w 289"/>
                  <a:gd name="T69" fmla="*/ 132 h 292"/>
                  <a:gd name="T70" fmla="*/ 0 w 289"/>
                  <a:gd name="T71" fmla="*/ 146 h 292"/>
                  <a:gd name="T72" fmla="*/ 0 w 289"/>
                  <a:gd name="T73" fmla="*/ 146 h 292"/>
                  <a:gd name="T74" fmla="*/ 2 w 289"/>
                  <a:gd name="T75" fmla="*/ 161 h 292"/>
                  <a:gd name="T76" fmla="*/ 4 w 289"/>
                  <a:gd name="T77" fmla="*/ 175 h 292"/>
                  <a:gd name="T78" fmla="*/ 6 w 289"/>
                  <a:gd name="T79" fmla="*/ 190 h 292"/>
                  <a:gd name="T80" fmla="*/ 12 w 289"/>
                  <a:gd name="T81" fmla="*/ 203 h 292"/>
                  <a:gd name="T82" fmla="*/ 18 w 289"/>
                  <a:gd name="T83" fmla="*/ 215 h 292"/>
                  <a:gd name="T84" fmla="*/ 25 w 289"/>
                  <a:gd name="T85" fmla="*/ 228 h 292"/>
                  <a:gd name="T86" fmla="*/ 33 w 289"/>
                  <a:gd name="T87" fmla="*/ 240 h 292"/>
                  <a:gd name="T88" fmla="*/ 43 w 289"/>
                  <a:gd name="T89" fmla="*/ 250 h 292"/>
                  <a:gd name="T90" fmla="*/ 54 w 289"/>
                  <a:gd name="T91" fmla="*/ 259 h 292"/>
                  <a:gd name="T92" fmla="*/ 64 w 289"/>
                  <a:gd name="T93" fmla="*/ 267 h 292"/>
                  <a:gd name="T94" fmla="*/ 77 w 289"/>
                  <a:gd name="T95" fmla="*/ 275 h 292"/>
                  <a:gd name="T96" fmla="*/ 89 w 289"/>
                  <a:gd name="T97" fmla="*/ 282 h 292"/>
                  <a:gd name="T98" fmla="*/ 104 w 289"/>
                  <a:gd name="T99" fmla="*/ 286 h 292"/>
                  <a:gd name="T100" fmla="*/ 116 w 289"/>
                  <a:gd name="T101" fmla="*/ 290 h 292"/>
                  <a:gd name="T102" fmla="*/ 131 w 289"/>
                  <a:gd name="T103" fmla="*/ 292 h 292"/>
                  <a:gd name="T104" fmla="*/ 147 w 289"/>
                  <a:gd name="T105" fmla="*/ 292 h 292"/>
                  <a:gd name="T106" fmla="*/ 147 w 289"/>
                  <a:gd name="T107" fmla="*/ 292 h 292"/>
                  <a:gd name="T108" fmla="*/ 170 w 289"/>
                  <a:gd name="T109" fmla="*/ 290 h 292"/>
                  <a:gd name="T110" fmla="*/ 191 w 289"/>
                  <a:gd name="T111" fmla="*/ 286 h 292"/>
                  <a:gd name="T112" fmla="*/ 212 w 289"/>
                  <a:gd name="T113" fmla="*/ 275 h 292"/>
                  <a:gd name="T114" fmla="*/ 233 w 289"/>
                  <a:gd name="T115" fmla="*/ 265 h 292"/>
                  <a:gd name="T116" fmla="*/ 233 w 289"/>
                  <a:gd name="T117" fmla="*/ 265 h 292"/>
                  <a:gd name="T118" fmla="*/ 231 w 289"/>
                  <a:gd name="T119" fmla="*/ 261 h 292"/>
                  <a:gd name="T120" fmla="*/ 231 w 289"/>
                  <a:gd name="T121" fmla="*/ 261 h 2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289" h="292">
                    <a:moveTo>
                      <a:pt x="231" y="261"/>
                    </a:moveTo>
                    <a:lnTo>
                      <a:pt x="231" y="261"/>
                    </a:lnTo>
                    <a:lnTo>
                      <a:pt x="233" y="240"/>
                    </a:lnTo>
                    <a:lnTo>
                      <a:pt x="235" y="221"/>
                    </a:lnTo>
                    <a:lnTo>
                      <a:pt x="241" y="200"/>
                    </a:lnTo>
                    <a:lnTo>
                      <a:pt x="247" y="182"/>
                    </a:lnTo>
                    <a:lnTo>
                      <a:pt x="256" y="163"/>
                    </a:lnTo>
                    <a:lnTo>
                      <a:pt x="266" y="146"/>
                    </a:lnTo>
                    <a:lnTo>
                      <a:pt x="277" y="132"/>
                    </a:lnTo>
                    <a:lnTo>
                      <a:pt x="289" y="115"/>
                    </a:lnTo>
                    <a:lnTo>
                      <a:pt x="289" y="115"/>
                    </a:lnTo>
                    <a:lnTo>
                      <a:pt x="283" y="92"/>
                    </a:lnTo>
                    <a:lnTo>
                      <a:pt x="272" y="69"/>
                    </a:lnTo>
                    <a:lnTo>
                      <a:pt x="258" y="50"/>
                    </a:lnTo>
                    <a:lnTo>
                      <a:pt x="239" y="34"/>
                    </a:lnTo>
                    <a:lnTo>
                      <a:pt x="218" y="19"/>
                    </a:lnTo>
                    <a:lnTo>
                      <a:pt x="197" y="9"/>
                    </a:lnTo>
                    <a:lnTo>
                      <a:pt x="172" y="3"/>
                    </a:lnTo>
                    <a:lnTo>
                      <a:pt x="147" y="0"/>
                    </a:lnTo>
                    <a:lnTo>
                      <a:pt x="147" y="0"/>
                    </a:lnTo>
                    <a:lnTo>
                      <a:pt x="131" y="0"/>
                    </a:lnTo>
                    <a:lnTo>
                      <a:pt x="116" y="3"/>
                    </a:lnTo>
                    <a:lnTo>
                      <a:pt x="104" y="7"/>
                    </a:lnTo>
                    <a:lnTo>
                      <a:pt x="89" y="11"/>
                    </a:lnTo>
                    <a:lnTo>
                      <a:pt x="77" y="17"/>
                    </a:lnTo>
                    <a:lnTo>
                      <a:pt x="64" y="25"/>
                    </a:lnTo>
                    <a:lnTo>
                      <a:pt x="54" y="34"/>
                    </a:lnTo>
                    <a:lnTo>
                      <a:pt x="43" y="42"/>
                    </a:lnTo>
                    <a:lnTo>
                      <a:pt x="33" y="53"/>
                    </a:lnTo>
                    <a:lnTo>
                      <a:pt x="25" y="65"/>
                    </a:lnTo>
                    <a:lnTo>
                      <a:pt x="18" y="75"/>
                    </a:lnTo>
                    <a:lnTo>
                      <a:pt x="12" y="90"/>
                    </a:lnTo>
                    <a:lnTo>
                      <a:pt x="6" y="103"/>
                    </a:lnTo>
                    <a:lnTo>
                      <a:pt x="4" y="117"/>
                    </a:lnTo>
                    <a:lnTo>
                      <a:pt x="2" y="132"/>
                    </a:lnTo>
                    <a:lnTo>
                      <a:pt x="0" y="146"/>
                    </a:lnTo>
                    <a:lnTo>
                      <a:pt x="0" y="146"/>
                    </a:lnTo>
                    <a:lnTo>
                      <a:pt x="2" y="161"/>
                    </a:lnTo>
                    <a:lnTo>
                      <a:pt x="4" y="175"/>
                    </a:lnTo>
                    <a:lnTo>
                      <a:pt x="6" y="190"/>
                    </a:lnTo>
                    <a:lnTo>
                      <a:pt x="12" y="203"/>
                    </a:lnTo>
                    <a:lnTo>
                      <a:pt x="18" y="215"/>
                    </a:lnTo>
                    <a:lnTo>
                      <a:pt x="25" y="228"/>
                    </a:lnTo>
                    <a:lnTo>
                      <a:pt x="33" y="240"/>
                    </a:lnTo>
                    <a:lnTo>
                      <a:pt x="43" y="250"/>
                    </a:lnTo>
                    <a:lnTo>
                      <a:pt x="54" y="259"/>
                    </a:lnTo>
                    <a:lnTo>
                      <a:pt x="64" y="267"/>
                    </a:lnTo>
                    <a:lnTo>
                      <a:pt x="77" y="275"/>
                    </a:lnTo>
                    <a:lnTo>
                      <a:pt x="89" y="282"/>
                    </a:lnTo>
                    <a:lnTo>
                      <a:pt x="104" y="286"/>
                    </a:lnTo>
                    <a:lnTo>
                      <a:pt x="116" y="290"/>
                    </a:lnTo>
                    <a:lnTo>
                      <a:pt x="131" y="292"/>
                    </a:lnTo>
                    <a:lnTo>
                      <a:pt x="147" y="292"/>
                    </a:lnTo>
                    <a:lnTo>
                      <a:pt x="147" y="292"/>
                    </a:lnTo>
                    <a:lnTo>
                      <a:pt x="170" y="290"/>
                    </a:lnTo>
                    <a:lnTo>
                      <a:pt x="191" y="286"/>
                    </a:lnTo>
                    <a:lnTo>
                      <a:pt x="212" y="275"/>
                    </a:lnTo>
                    <a:lnTo>
                      <a:pt x="233" y="265"/>
                    </a:lnTo>
                    <a:lnTo>
                      <a:pt x="233" y="265"/>
                    </a:lnTo>
                    <a:lnTo>
                      <a:pt x="231" y="261"/>
                    </a:lnTo>
                    <a:lnTo>
                      <a:pt x="231" y="26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+mj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7" name="Freeform 16"/>
              <p:cNvSpPr>
                <a:spLocks/>
              </p:cNvSpPr>
              <p:nvPr/>
            </p:nvSpPr>
            <p:spPr bwMode="auto">
              <a:xfrm>
                <a:off x="4792663" y="1803400"/>
                <a:ext cx="631825" cy="701675"/>
              </a:xfrm>
              <a:custGeom>
                <a:avLst/>
                <a:gdLst>
                  <a:gd name="T0" fmla="*/ 232 w 398"/>
                  <a:gd name="T1" fmla="*/ 0 h 442"/>
                  <a:gd name="T2" fmla="*/ 140 w 398"/>
                  <a:gd name="T3" fmla="*/ 109 h 442"/>
                  <a:gd name="T4" fmla="*/ 52 w 398"/>
                  <a:gd name="T5" fmla="*/ 6 h 442"/>
                  <a:gd name="T6" fmla="*/ 52 w 398"/>
                  <a:gd name="T7" fmla="*/ 6 h 442"/>
                  <a:gd name="T8" fmla="*/ 44 w 398"/>
                  <a:gd name="T9" fmla="*/ 31 h 442"/>
                  <a:gd name="T10" fmla="*/ 32 w 398"/>
                  <a:gd name="T11" fmla="*/ 54 h 442"/>
                  <a:gd name="T12" fmla="*/ 17 w 398"/>
                  <a:gd name="T13" fmla="*/ 75 h 442"/>
                  <a:gd name="T14" fmla="*/ 0 w 398"/>
                  <a:gd name="T15" fmla="*/ 94 h 442"/>
                  <a:gd name="T16" fmla="*/ 0 w 398"/>
                  <a:gd name="T17" fmla="*/ 94 h 442"/>
                  <a:gd name="T18" fmla="*/ 21 w 398"/>
                  <a:gd name="T19" fmla="*/ 106 h 442"/>
                  <a:gd name="T20" fmla="*/ 40 w 398"/>
                  <a:gd name="T21" fmla="*/ 121 h 442"/>
                  <a:gd name="T22" fmla="*/ 59 w 398"/>
                  <a:gd name="T23" fmla="*/ 136 h 442"/>
                  <a:gd name="T24" fmla="*/ 77 w 398"/>
                  <a:gd name="T25" fmla="*/ 152 h 442"/>
                  <a:gd name="T26" fmla="*/ 92 w 398"/>
                  <a:gd name="T27" fmla="*/ 171 h 442"/>
                  <a:gd name="T28" fmla="*/ 109 w 398"/>
                  <a:gd name="T29" fmla="*/ 190 h 442"/>
                  <a:gd name="T30" fmla="*/ 121 w 398"/>
                  <a:gd name="T31" fmla="*/ 211 h 442"/>
                  <a:gd name="T32" fmla="*/ 134 w 398"/>
                  <a:gd name="T33" fmla="*/ 232 h 442"/>
                  <a:gd name="T34" fmla="*/ 146 w 398"/>
                  <a:gd name="T35" fmla="*/ 254 h 442"/>
                  <a:gd name="T36" fmla="*/ 157 w 398"/>
                  <a:gd name="T37" fmla="*/ 277 h 442"/>
                  <a:gd name="T38" fmla="*/ 165 w 398"/>
                  <a:gd name="T39" fmla="*/ 300 h 442"/>
                  <a:gd name="T40" fmla="*/ 171 w 398"/>
                  <a:gd name="T41" fmla="*/ 325 h 442"/>
                  <a:gd name="T42" fmla="*/ 177 w 398"/>
                  <a:gd name="T43" fmla="*/ 352 h 442"/>
                  <a:gd name="T44" fmla="*/ 182 w 398"/>
                  <a:gd name="T45" fmla="*/ 377 h 442"/>
                  <a:gd name="T46" fmla="*/ 184 w 398"/>
                  <a:gd name="T47" fmla="*/ 404 h 442"/>
                  <a:gd name="T48" fmla="*/ 184 w 398"/>
                  <a:gd name="T49" fmla="*/ 432 h 442"/>
                  <a:gd name="T50" fmla="*/ 184 w 398"/>
                  <a:gd name="T51" fmla="*/ 432 h 442"/>
                  <a:gd name="T52" fmla="*/ 184 w 398"/>
                  <a:gd name="T53" fmla="*/ 442 h 442"/>
                  <a:gd name="T54" fmla="*/ 184 w 398"/>
                  <a:gd name="T55" fmla="*/ 442 h 442"/>
                  <a:gd name="T56" fmla="*/ 217 w 398"/>
                  <a:gd name="T57" fmla="*/ 436 h 442"/>
                  <a:gd name="T58" fmla="*/ 246 w 398"/>
                  <a:gd name="T59" fmla="*/ 427 h 442"/>
                  <a:gd name="T60" fmla="*/ 277 w 398"/>
                  <a:gd name="T61" fmla="*/ 417 h 442"/>
                  <a:gd name="T62" fmla="*/ 304 w 398"/>
                  <a:gd name="T63" fmla="*/ 404 h 442"/>
                  <a:gd name="T64" fmla="*/ 329 w 398"/>
                  <a:gd name="T65" fmla="*/ 388 h 442"/>
                  <a:gd name="T66" fmla="*/ 352 w 398"/>
                  <a:gd name="T67" fmla="*/ 371 h 442"/>
                  <a:gd name="T68" fmla="*/ 375 w 398"/>
                  <a:gd name="T69" fmla="*/ 352 h 442"/>
                  <a:gd name="T70" fmla="*/ 394 w 398"/>
                  <a:gd name="T71" fmla="*/ 329 h 442"/>
                  <a:gd name="T72" fmla="*/ 394 w 398"/>
                  <a:gd name="T73" fmla="*/ 329 h 442"/>
                  <a:gd name="T74" fmla="*/ 396 w 398"/>
                  <a:gd name="T75" fmla="*/ 304 h 442"/>
                  <a:gd name="T76" fmla="*/ 398 w 398"/>
                  <a:gd name="T77" fmla="*/ 279 h 442"/>
                  <a:gd name="T78" fmla="*/ 398 w 398"/>
                  <a:gd name="T79" fmla="*/ 279 h 442"/>
                  <a:gd name="T80" fmla="*/ 396 w 398"/>
                  <a:gd name="T81" fmla="*/ 254 h 442"/>
                  <a:gd name="T82" fmla="*/ 394 w 398"/>
                  <a:gd name="T83" fmla="*/ 232 h 442"/>
                  <a:gd name="T84" fmla="*/ 390 w 398"/>
                  <a:gd name="T85" fmla="*/ 209 h 442"/>
                  <a:gd name="T86" fmla="*/ 386 w 398"/>
                  <a:gd name="T87" fmla="*/ 188 h 442"/>
                  <a:gd name="T88" fmla="*/ 377 w 398"/>
                  <a:gd name="T89" fmla="*/ 167 h 442"/>
                  <a:gd name="T90" fmla="*/ 371 w 398"/>
                  <a:gd name="T91" fmla="*/ 146 h 442"/>
                  <a:gd name="T92" fmla="*/ 361 w 398"/>
                  <a:gd name="T93" fmla="*/ 127 h 442"/>
                  <a:gd name="T94" fmla="*/ 350 w 398"/>
                  <a:gd name="T95" fmla="*/ 109 h 442"/>
                  <a:gd name="T96" fmla="*/ 340 w 398"/>
                  <a:gd name="T97" fmla="*/ 90 h 442"/>
                  <a:gd name="T98" fmla="*/ 327 w 398"/>
                  <a:gd name="T99" fmla="*/ 73 h 442"/>
                  <a:gd name="T100" fmla="*/ 313 w 398"/>
                  <a:gd name="T101" fmla="*/ 59 h 442"/>
                  <a:gd name="T102" fmla="*/ 298 w 398"/>
                  <a:gd name="T103" fmla="*/ 44 h 442"/>
                  <a:gd name="T104" fmla="*/ 284 w 398"/>
                  <a:gd name="T105" fmla="*/ 31 h 442"/>
                  <a:gd name="T106" fmla="*/ 267 w 398"/>
                  <a:gd name="T107" fmla="*/ 19 h 442"/>
                  <a:gd name="T108" fmla="*/ 250 w 398"/>
                  <a:gd name="T109" fmla="*/ 9 h 442"/>
                  <a:gd name="T110" fmla="*/ 232 w 398"/>
                  <a:gd name="T111" fmla="*/ 0 h 442"/>
                  <a:gd name="T112" fmla="*/ 232 w 398"/>
                  <a:gd name="T113" fmla="*/ 0 h 4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398" h="442">
                    <a:moveTo>
                      <a:pt x="232" y="0"/>
                    </a:moveTo>
                    <a:lnTo>
                      <a:pt x="140" y="109"/>
                    </a:lnTo>
                    <a:lnTo>
                      <a:pt x="52" y="6"/>
                    </a:lnTo>
                    <a:lnTo>
                      <a:pt x="52" y="6"/>
                    </a:lnTo>
                    <a:lnTo>
                      <a:pt x="44" y="31"/>
                    </a:lnTo>
                    <a:lnTo>
                      <a:pt x="32" y="54"/>
                    </a:lnTo>
                    <a:lnTo>
                      <a:pt x="17" y="75"/>
                    </a:lnTo>
                    <a:lnTo>
                      <a:pt x="0" y="94"/>
                    </a:lnTo>
                    <a:lnTo>
                      <a:pt x="0" y="94"/>
                    </a:lnTo>
                    <a:lnTo>
                      <a:pt x="21" y="106"/>
                    </a:lnTo>
                    <a:lnTo>
                      <a:pt x="40" y="121"/>
                    </a:lnTo>
                    <a:lnTo>
                      <a:pt x="59" y="136"/>
                    </a:lnTo>
                    <a:lnTo>
                      <a:pt x="77" y="152"/>
                    </a:lnTo>
                    <a:lnTo>
                      <a:pt x="92" y="171"/>
                    </a:lnTo>
                    <a:lnTo>
                      <a:pt x="109" y="190"/>
                    </a:lnTo>
                    <a:lnTo>
                      <a:pt x="121" y="211"/>
                    </a:lnTo>
                    <a:lnTo>
                      <a:pt x="134" y="232"/>
                    </a:lnTo>
                    <a:lnTo>
                      <a:pt x="146" y="254"/>
                    </a:lnTo>
                    <a:lnTo>
                      <a:pt x="157" y="277"/>
                    </a:lnTo>
                    <a:lnTo>
                      <a:pt x="165" y="300"/>
                    </a:lnTo>
                    <a:lnTo>
                      <a:pt x="171" y="325"/>
                    </a:lnTo>
                    <a:lnTo>
                      <a:pt x="177" y="352"/>
                    </a:lnTo>
                    <a:lnTo>
                      <a:pt x="182" y="377"/>
                    </a:lnTo>
                    <a:lnTo>
                      <a:pt x="184" y="404"/>
                    </a:lnTo>
                    <a:lnTo>
                      <a:pt x="184" y="432"/>
                    </a:lnTo>
                    <a:lnTo>
                      <a:pt x="184" y="432"/>
                    </a:lnTo>
                    <a:lnTo>
                      <a:pt x="184" y="442"/>
                    </a:lnTo>
                    <a:lnTo>
                      <a:pt x="184" y="442"/>
                    </a:lnTo>
                    <a:lnTo>
                      <a:pt x="217" y="436"/>
                    </a:lnTo>
                    <a:lnTo>
                      <a:pt x="246" y="427"/>
                    </a:lnTo>
                    <a:lnTo>
                      <a:pt x="277" y="417"/>
                    </a:lnTo>
                    <a:lnTo>
                      <a:pt x="304" y="404"/>
                    </a:lnTo>
                    <a:lnTo>
                      <a:pt x="329" y="388"/>
                    </a:lnTo>
                    <a:lnTo>
                      <a:pt x="352" y="371"/>
                    </a:lnTo>
                    <a:lnTo>
                      <a:pt x="375" y="352"/>
                    </a:lnTo>
                    <a:lnTo>
                      <a:pt x="394" y="329"/>
                    </a:lnTo>
                    <a:lnTo>
                      <a:pt x="394" y="329"/>
                    </a:lnTo>
                    <a:lnTo>
                      <a:pt x="396" y="304"/>
                    </a:lnTo>
                    <a:lnTo>
                      <a:pt x="398" y="279"/>
                    </a:lnTo>
                    <a:lnTo>
                      <a:pt x="398" y="279"/>
                    </a:lnTo>
                    <a:lnTo>
                      <a:pt x="396" y="254"/>
                    </a:lnTo>
                    <a:lnTo>
                      <a:pt x="394" y="232"/>
                    </a:lnTo>
                    <a:lnTo>
                      <a:pt x="390" y="209"/>
                    </a:lnTo>
                    <a:lnTo>
                      <a:pt x="386" y="188"/>
                    </a:lnTo>
                    <a:lnTo>
                      <a:pt x="377" y="167"/>
                    </a:lnTo>
                    <a:lnTo>
                      <a:pt x="371" y="146"/>
                    </a:lnTo>
                    <a:lnTo>
                      <a:pt x="361" y="127"/>
                    </a:lnTo>
                    <a:lnTo>
                      <a:pt x="350" y="109"/>
                    </a:lnTo>
                    <a:lnTo>
                      <a:pt x="340" y="90"/>
                    </a:lnTo>
                    <a:lnTo>
                      <a:pt x="327" y="73"/>
                    </a:lnTo>
                    <a:lnTo>
                      <a:pt x="313" y="59"/>
                    </a:lnTo>
                    <a:lnTo>
                      <a:pt x="298" y="44"/>
                    </a:lnTo>
                    <a:lnTo>
                      <a:pt x="284" y="31"/>
                    </a:lnTo>
                    <a:lnTo>
                      <a:pt x="267" y="19"/>
                    </a:lnTo>
                    <a:lnTo>
                      <a:pt x="250" y="9"/>
                    </a:lnTo>
                    <a:lnTo>
                      <a:pt x="232" y="0"/>
                    </a:lnTo>
                    <a:lnTo>
                      <a:pt x="23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+mj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8" name="Freeform 17"/>
              <p:cNvSpPr>
                <a:spLocks/>
              </p:cNvSpPr>
              <p:nvPr/>
            </p:nvSpPr>
            <p:spPr bwMode="auto">
              <a:xfrm>
                <a:off x="3675063" y="1803400"/>
                <a:ext cx="641350" cy="701675"/>
              </a:xfrm>
              <a:custGeom>
                <a:avLst/>
                <a:gdLst>
                  <a:gd name="T0" fmla="*/ 223 w 404"/>
                  <a:gd name="T1" fmla="*/ 432 h 442"/>
                  <a:gd name="T2" fmla="*/ 223 w 404"/>
                  <a:gd name="T3" fmla="*/ 432 h 442"/>
                  <a:gd name="T4" fmla="*/ 223 w 404"/>
                  <a:gd name="T5" fmla="*/ 404 h 442"/>
                  <a:gd name="T6" fmla="*/ 227 w 404"/>
                  <a:gd name="T7" fmla="*/ 377 h 442"/>
                  <a:gd name="T8" fmla="*/ 231 w 404"/>
                  <a:gd name="T9" fmla="*/ 352 h 442"/>
                  <a:gd name="T10" fmla="*/ 236 w 404"/>
                  <a:gd name="T11" fmla="*/ 327 h 442"/>
                  <a:gd name="T12" fmla="*/ 244 w 404"/>
                  <a:gd name="T13" fmla="*/ 302 h 442"/>
                  <a:gd name="T14" fmla="*/ 252 w 404"/>
                  <a:gd name="T15" fmla="*/ 277 h 442"/>
                  <a:gd name="T16" fmla="*/ 261 w 404"/>
                  <a:gd name="T17" fmla="*/ 254 h 442"/>
                  <a:gd name="T18" fmla="*/ 273 w 404"/>
                  <a:gd name="T19" fmla="*/ 234 h 442"/>
                  <a:gd name="T20" fmla="*/ 286 w 404"/>
                  <a:gd name="T21" fmla="*/ 211 h 442"/>
                  <a:gd name="T22" fmla="*/ 298 w 404"/>
                  <a:gd name="T23" fmla="*/ 192 h 442"/>
                  <a:gd name="T24" fmla="*/ 313 w 404"/>
                  <a:gd name="T25" fmla="*/ 171 h 442"/>
                  <a:gd name="T26" fmla="*/ 329 w 404"/>
                  <a:gd name="T27" fmla="*/ 154 h 442"/>
                  <a:gd name="T28" fmla="*/ 348 w 404"/>
                  <a:gd name="T29" fmla="*/ 138 h 442"/>
                  <a:gd name="T30" fmla="*/ 365 w 404"/>
                  <a:gd name="T31" fmla="*/ 121 h 442"/>
                  <a:gd name="T32" fmla="*/ 386 w 404"/>
                  <a:gd name="T33" fmla="*/ 106 h 442"/>
                  <a:gd name="T34" fmla="*/ 404 w 404"/>
                  <a:gd name="T35" fmla="*/ 94 h 442"/>
                  <a:gd name="T36" fmla="*/ 404 w 404"/>
                  <a:gd name="T37" fmla="*/ 94 h 442"/>
                  <a:gd name="T38" fmla="*/ 388 w 404"/>
                  <a:gd name="T39" fmla="*/ 73 h 442"/>
                  <a:gd name="T40" fmla="*/ 371 w 404"/>
                  <a:gd name="T41" fmla="*/ 52 h 442"/>
                  <a:gd name="T42" fmla="*/ 358 w 404"/>
                  <a:gd name="T43" fmla="*/ 27 h 442"/>
                  <a:gd name="T44" fmla="*/ 348 w 404"/>
                  <a:gd name="T45" fmla="*/ 0 h 442"/>
                  <a:gd name="T46" fmla="*/ 348 w 404"/>
                  <a:gd name="T47" fmla="*/ 0 h 442"/>
                  <a:gd name="T48" fmla="*/ 256 w 404"/>
                  <a:gd name="T49" fmla="*/ 109 h 442"/>
                  <a:gd name="T50" fmla="*/ 165 w 404"/>
                  <a:gd name="T51" fmla="*/ 0 h 442"/>
                  <a:gd name="T52" fmla="*/ 165 w 404"/>
                  <a:gd name="T53" fmla="*/ 0 h 442"/>
                  <a:gd name="T54" fmla="*/ 148 w 404"/>
                  <a:gd name="T55" fmla="*/ 9 h 442"/>
                  <a:gd name="T56" fmla="*/ 129 w 404"/>
                  <a:gd name="T57" fmla="*/ 19 h 442"/>
                  <a:gd name="T58" fmla="*/ 115 w 404"/>
                  <a:gd name="T59" fmla="*/ 31 h 442"/>
                  <a:gd name="T60" fmla="*/ 98 w 404"/>
                  <a:gd name="T61" fmla="*/ 44 h 442"/>
                  <a:gd name="T62" fmla="*/ 84 w 404"/>
                  <a:gd name="T63" fmla="*/ 59 h 442"/>
                  <a:gd name="T64" fmla="*/ 71 w 404"/>
                  <a:gd name="T65" fmla="*/ 73 h 442"/>
                  <a:gd name="T66" fmla="*/ 59 w 404"/>
                  <a:gd name="T67" fmla="*/ 90 h 442"/>
                  <a:gd name="T68" fmla="*/ 46 w 404"/>
                  <a:gd name="T69" fmla="*/ 109 h 442"/>
                  <a:gd name="T70" fmla="*/ 36 w 404"/>
                  <a:gd name="T71" fmla="*/ 127 h 442"/>
                  <a:gd name="T72" fmla="*/ 27 w 404"/>
                  <a:gd name="T73" fmla="*/ 146 h 442"/>
                  <a:gd name="T74" fmla="*/ 19 w 404"/>
                  <a:gd name="T75" fmla="*/ 167 h 442"/>
                  <a:gd name="T76" fmla="*/ 13 w 404"/>
                  <a:gd name="T77" fmla="*/ 188 h 442"/>
                  <a:gd name="T78" fmla="*/ 6 w 404"/>
                  <a:gd name="T79" fmla="*/ 211 h 442"/>
                  <a:gd name="T80" fmla="*/ 4 w 404"/>
                  <a:gd name="T81" fmla="*/ 232 h 442"/>
                  <a:gd name="T82" fmla="*/ 0 w 404"/>
                  <a:gd name="T83" fmla="*/ 254 h 442"/>
                  <a:gd name="T84" fmla="*/ 0 w 404"/>
                  <a:gd name="T85" fmla="*/ 279 h 442"/>
                  <a:gd name="T86" fmla="*/ 0 w 404"/>
                  <a:gd name="T87" fmla="*/ 279 h 442"/>
                  <a:gd name="T88" fmla="*/ 2 w 404"/>
                  <a:gd name="T89" fmla="*/ 304 h 442"/>
                  <a:gd name="T90" fmla="*/ 4 w 404"/>
                  <a:gd name="T91" fmla="*/ 329 h 442"/>
                  <a:gd name="T92" fmla="*/ 4 w 404"/>
                  <a:gd name="T93" fmla="*/ 329 h 442"/>
                  <a:gd name="T94" fmla="*/ 23 w 404"/>
                  <a:gd name="T95" fmla="*/ 352 h 442"/>
                  <a:gd name="T96" fmla="*/ 46 w 404"/>
                  <a:gd name="T97" fmla="*/ 373 h 442"/>
                  <a:gd name="T98" fmla="*/ 71 w 404"/>
                  <a:gd name="T99" fmla="*/ 390 h 442"/>
                  <a:gd name="T100" fmla="*/ 98 w 404"/>
                  <a:gd name="T101" fmla="*/ 407 h 442"/>
                  <a:gd name="T102" fmla="*/ 127 w 404"/>
                  <a:gd name="T103" fmla="*/ 419 h 442"/>
                  <a:gd name="T104" fmla="*/ 159 w 404"/>
                  <a:gd name="T105" fmla="*/ 429 h 442"/>
                  <a:gd name="T106" fmla="*/ 190 w 404"/>
                  <a:gd name="T107" fmla="*/ 438 h 442"/>
                  <a:gd name="T108" fmla="*/ 223 w 404"/>
                  <a:gd name="T109" fmla="*/ 442 h 442"/>
                  <a:gd name="T110" fmla="*/ 223 w 404"/>
                  <a:gd name="T111" fmla="*/ 442 h 442"/>
                  <a:gd name="T112" fmla="*/ 223 w 404"/>
                  <a:gd name="T113" fmla="*/ 432 h 442"/>
                  <a:gd name="T114" fmla="*/ 223 w 404"/>
                  <a:gd name="T115" fmla="*/ 432 h 4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404" h="442">
                    <a:moveTo>
                      <a:pt x="223" y="432"/>
                    </a:moveTo>
                    <a:lnTo>
                      <a:pt x="223" y="432"/>
                    </a:lnTo>
                    <a:lnTo>
                      <a:pt x="223" y="404"/>
                    </a:lnTo>
                    <a:lnTo>
                      <a:pt x="227" y="377"/>
                    </a:lnTo>
                    <a:lnTo>
                      <a:pt x="231" y="352"/>
                    </a:lnTo>
                    <a:lnTo>
                      <a:pt x="236" y="327"/>
                    </a:lnTo>
                    <a:lnTo>
                      <a:pt x="244" y="302"/>
                    </a:lnTo>
                    <a:lnTo>
                      <a:pt x="252" y="277"/>
                    </a:lnTo>
                    <a:lnTo>
                      <a:pt x="261" y="254"/>
                    </a:lnTo>
                    <a:lnTo>
                      <a:pt x="273" y="234"/>
                    </a:lnTo>
                    <a:lnTo>
                      <a:pt x="286" y="211"/>
                    </a:lnTo>
                    <a:lnTo>
                      <a:pt x="298" y="192"/>
                    </a:lnTo>
                    <a:lnTo>
                      <a:pt x="313" y="171"/>
                    </a:lnTo>
                    <a:lnTo>
                      <a:pt x="329" y="154"/>
                    </a:lnTo>
                    <a:lnTo>
                      <a:pt x="348" y="138"/>
                    </a:lnTo>
                    <a:lnTo>
                      <a:pt x="365" y="121"/>
                    </a:lnTo>
                    <a:lnTo>
                      <a:pt x="386" y="106"/>
                    </a:lnTo>
                    <a:lnTo>
                      <a:pt x="404" y="94"/>
                    </a:lnTo>
                    <a:lnTo>
                      <a:pt x="404" y="94"/>
                    </a:lnTo>
                    <a:lnTo>
                      <a:pt x="388" y="73"/>
                    </a:lnTo>
                    <a:lnTo>
                      <a:pt x="371" y="52"/>
                    </a:lnTo>
                    <a:lnTo>
                      <a:pt x="358" y="27"/>
                    </a:lnTo>
                    <a:lnTo>
                      <a:pt x="348" y="0"/>
                    </a:lnTo>
                    <a:lnTo>
                      <a:pt x="348" y="0"/>
                    </a:lnTo>
                    <a:lnTo>
                      <a:pt x="256" y="109"/>
                    </a:lnTo>
                    <a:lnTo>
                      <a:pt x="165" y="0"/>
                    </a:lnTo>
                    <a:lnTo>
                      <a:pt x="165" y="0"/>
                    </a:lnTo>
                    <a:lnTo>
                      <a:pt x="148" y="9"/>
                    </a:lnTo>
                    <a:lnTo>
                      <a:pt x="129" y="19"/>
                    </a:lnTo>
                    <a:lnTo>
                      <a:pt x="115" y="31"/>
                    </a:lnTo>
                    <a:lnTo>
                      <a:pt x="98" y="44"/>
                    </a:lnTo>
                    <a:lnTo>
                      <a:pt x="84" y="59"/>
                    </a:lnTo>
                    <a:lnTo>
                      <a:pt x="71" y="73"/>
                    </a:lnTo>
                    <a:lnTo>
                      <a:pt x="59" y="90"/>
                    </a:lnTo>
                    <a:lnTo>
                      <a:pt x="46" y="109"/>
                    </a:lnTo>
                    <a:lnTo>
                      <a:pt x="36" y="127"/>
                    </a:lnTo>
                    <a:lnTo>
                      <a:pt x="27" y="146"/>
                    </a:lnTo>
                    <a:lnTo>
                      <a:pt x="19" y="167"/>
                    </a:lnTo>
                    <a:lnTo>
                      <a:pt x="13" y="188"/>
                    </a:lnTo>
                    <a:lnTo>
                      <a:pt x="6" y="211"/>
                    </a:lnTo>
                    <a:lnTo>
                      <a:pt x="4" y="232"/>
                    </a:lnTo>
                    <a:lnTo>
                      <a:pt x="0" y="254"/>
                    </a:lnTo>
                    <a:lnTo>
                      <a:pt x="0" y="279"/>
                    </a:lnTo>
                    <a:lnTo>
                      <a:pt x="0" y="279"/>
                    </a:lnTo>
                    <a:lnTo>
                      <a:pt x="2" y="304"/>
                    </a:lnTo>
                    <a:lnTo>
                      <a:pt x="4" y="329"/>
                    </a:lnTo>
                    <a:lnTo>
                      <a:pt x="4" y="329"/>
                    </a:lnTo>
                    <a:lnTo>
                      <a:pt x="23" y="352"/>
                    </a:lnTo>
                    <a:lnTo>
                      <a:pt x="46" y="373"/>
                    </a:lnTo>
                    <a:lnTo>
                      <a:pt x="71" y="390"/>
                    </a:lnTo>
                    <a:lnTo>
                      <a:pt x="98" y="407"/>
                    </a:lnTo>
                    <a:lnTo>
                      <a:pt x="127" y="419"/>
                    </a:lnTo>
                    <a:lnTo>
                      <a:pt x="159" y="429"/>
                    </a:lnTo>
                    <a:lnTo>
                      <a:pt x="190" y="438"/>
                    </a:lnTo>
                    <a:lnTo>
                      <a:pt x="223" y="442"/>
                    </a:lnTo>
                    <a:lnTo>
                      <a:pt x="223" y="442"/>
                    </a:lnTo>
                    <a:lnTo>
                      <a:pt x="223" y="432"/>
                    </a:lnTo>
                    <a:lnTo>
                      <a:pt x="223" y="4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+mj-lt"/>
                  <a:ea typeface="+mn-ea"/>
                  <a:cs typeface="+mn-ea"/>
                  <a:sym typeface="+mn-lt"/>
                </a:endParaRPr>
              </a:p>
            </p:txBody>
          </p:sp>
        </p:grpSp>
        <p:sp>
          <p:nvSpPr>
            <p:cNvPr id="29" name="TextBox 28"/>
            <p:cNvSpPr txBox="1"/>
            <p:nvPr/>
          </p:nvSpPr>
          <p:spPr>
            <a:xfrm>
              <a:off x="8677191" y="4532616"/>
              <a:ext cx="1695068" cy="35020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vi-VN">
                  <a:solidFill>
                    <a:schemeClr val="tx2">
                      <a:lumMod val="75000"/>
                      <a:lumOff val="25000"/>
                    </a:schemeClr>
                  </a:solidFill>
                  <a:latin typeface="+mj-lt"/>
                  <a:ea typeface="+mn-ea"/>
                  <a:cs typeface="+mn-ea"/>
                  <a:sym typeface="+mn-lt"/>
                </a:rPr>
                <a:t>INFOGRAPHIC</a:t>
              </a:r>
              <a:endParaRPr lang="en-US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  <a:ea typeface="+mn-ea"/>
                <a:cs typeface="+mn-ea"/>
                <a:sym typeface="+mn-lt"/>
              </a:endParaRPr>
            </a:p>
          </p:txBody>
        </p:sp>
        <p:cxnSp>
          <p:nvCxnSpPr>
            <p:cNvPr id="30" name="Straight Connector 29"/>
            <p:cNvCxnSpPr/>
            <p:nvPr/>
          </p:nvCxnSpPr>
          <p:spPr>
            <a:xfrm>
              <a:off x="8777010" y="4901948"/>
              <a:ext cx="1339982" cy="0"/>
            </a:xfrm>
            <a:prstGeom prst="line">
              <a:avLst/>
            </a:prstGeom>
            <a:ln w="28575">
              <a:solidFill>
                <a:schemeClr val="tx2">
                  <a:lumMod val="25000"/>
                  <a:lumOff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TextBox 30"/>
            <p:cNvSpPr txBox="1"/>
            <p:nvPr/>
          </p:nvSpPr>
          <p:spPr>
            <a:xfrm>
              <a:off x="8677191" y="4973809"/>
              <a:ext cx="2205645" cy="94894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76" dirty="0">
                  <a:solidFill>
                    <a:schemeClr val="tx2">
                      <a:lumMod val="75000"/>
                      <a:lumOff val="25000"/>
                    </a:schemeClr>
                  </a:solidFill>
                  <a:latin typeface="+mj-lt"/>
                  <a:ea typeface="+mn-ea"/>
                  <a:cs typeface="+mn-ea"/>
                  <a:sym typeface="+mn-lt"/>
                </a:rPr>
                <a:t>We hope that this template will return to you as a time, money and reputation.</a:t>
              </a:r>
              <a:endParaRPr lang="en-US" sz="1476" dirty="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32" name="Group 31"/>
          <p:cNvGrpSpPr/>
          <p:nvPr/>
        </p:nvGrpSpPr>
        <p:grpSpPr>
          <a:xfrm>
            <a:off x="884343" y="5199143"/>
            <a:ext cx="5061212" cy="1227900"/>
            <a:chOff x="3467100" y="5369772"/>
            <a:chExt cx="4799042" cy="1164295"/>
          </a:xfrm>
        </p:grpSpPr>
        <p:grpSp>
          <p:nvGrpSpPr>
            <p:cNvPr id="34" name="Group 33"/>
            <p:cNvGrpSpPr/>
            <p:nvPr/>
          </p:nvGrpSpPr>
          <p:grpSpPr>
            <a:xfrm>
              <a:off x="3467100" y="5413752"/>
              <a:ext cx="834107" cy="834107"/>
              <a:chOff x="5542929" y="4593127"/>
              <a:chExt cx="1111878" cy="1111878"/>
            </a:xfrm>
          </p:grpSpPr>
          <p:sp>
            <p:nvSpPr>
              <p:cNvPr id="36" name="Oval 35"/>
              <p:cNvSpPr/>
              <p:nvPr/>
            </p:nvSpPr>
            <p:spPr>
              <a:xfrm>
                <a:off x="5542929" y="4593127"/>
                <a:ext cx="1111878" cy="1111878"/>
              </a:xfrm>
              <a:prstGeom prst="ellipse">
                <a:avLst/>
              </a:prstGeom>
              <a:noFill/>
              <a:ln w="19050">
                <a:solidFill>
                  <a:schemeClr val="tx2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+mj-lt"/>
                  <a:cs typeface="+mn-ea"/>
                  <a:sym typeface="+mn-lt"/>
                </a:endParaRPr>
              </a:p>
            </p:txBody>
          </p:sp>
          <p:sp>
            <p:nvSpPr>
              <p:cNvPr id="37" name="Right Arrow 36"/>
              <p:cNvSpPr/>
              <p:nvPr/>
            </p:nvSpPr>
            <p:spPr>
              <a:xfrm>
                <a:off x="5924574" y="4901082"/>
                <a:ext cx="395380" cy="538681"/>
              </a:xfrm>
              <a:prstGeom prst="rightArrow">
                <a:avLst/>
              </a:prstGeom>
              <a:noFill/>
              <a:ln w="19050">
                <a:solidFill>
                  <a:schemeClr val="tx2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+mj-lt"/>
                  <a:cs typeface="+mn-ea"/>
                  <a:sym typeface="+mn-lt"/>
                </a:endParaRPr>
              </a:p>
            </p:txBody>
          </p:sp>
        </p:grpSp>
        <p:sp>
          <p:nvSpPr>
            <p:cNvPr id="35" name="TextBox 34"/>
            <p:cNvSpPr txBox="1"/>
            <p:nvPr/>
          </p:nvSpPr>
          <p:spPr>
            <a:xfrm>
              <a:off x="4422759" y="5369772"/>
              <a:ext cx="3843383" cy="11642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76" b="1" dirty="0">
                  <a:solidFill>
                    <a:schemeClr val="bg1">
                      <a:lumMod val="65000"/>
                      <a:lumOff val="35000"/>
                    </a:schemeClr>
                  </a:solidFill>
                  <a:latin typeface="+mj-lt"/>
                  <a:ea typeface="+mn-ea"/>
                  <a:cs typeface="+mn-ea"/>
                  <a:sym typeface="+mn-lt"/>
                </a:rPr>
                <a:t>We use well-known development methodologies to create a customized approach for each of the projects. This allows us to achieve high quality outcomes and full transparency towards.</a:t>
              </a:r>
              <a:endParaRPr lang="en-US" sz="1476" dirty="0">
                <a:solidFill>
                  <a:schemeClr val="bg1">
                    <a:lumMod val="50000"/>
                    <a:lumOff val="50000"/>
                  </a:schemeClr>
                </a:solidFill>
                <a:latin typeface="+mj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4586612" y="2726907"/>
            <a:ext cx="2079686" cy="2079686"/>
            <a:chOff x="4348691" y="2585653"/>
            <a:chExt cx="1971959" cy="1971959"/>
          </a:xfrm>
        </p:grpSpPr>
        <p:sp>
          <p:nvSpPr>
            <p:cNvPr id="7" name="Freeform 6"/>
            <p:cNvSpPr/>
            <p:nvPr/>
          </p:nvSpPr>
          <p:spPr>
            <a:xfrm rot="5400000">
              <a:off x="4348691" y="2585653"/>
              <a:ext cx="1971959" cy="1971959"/>
            </a:xfrm>
            <a:custGeom>
              <a:avLst/>
              <a:gdLst>
                <a:gd name="connsiteX0" fmla="*/ 2361605 w 4800482"/>
                <a:gd name="connsiteY0" fmla="*/ 0 h 4800483"/>
                <a:gd name="connsiteX1" fmla="*/ 3131397 w 4800482"/>
                <a:gd name="connsiteY1" fmla="*/ 769792 h 4800483"/>
                <a:gd name="connsiteX2" fmla="*/ 3066880 w 4800482"/>
                <a:gd name="connsiteY2" fmla="*/ 804810 h 4800483"/>
                <a:gd name="connsiteX3" fmla="*/ 2756247 w 4800482"/>
                <a:gd name="connsiteY3" fmla="*/ 1389040 h 4800483"/>
                <a:gd name="connsiteX4" fmla="*/ 3460804 w 4800482"/>
                <a:gd name="connsiteY4" fmla="*/ 2093597 h 4800483"/>
                <a:gd name="connsiteX5" fmla="*/ 4045034 w 4800482"/>
                <a:gd name="connsiteY5" fmla="*/ 1782964 h 4800483"/>
                <a:gd name="connsiteX6" fmla="*/ 4080052 w 4800482"/>
                <a:gd name="connsiteY6" fmla="*/ 1718448 h 4800483"/>
                <a:gd name="connsiteX7" fmla="*/ 4800482 w 4800482"/>
                <a:gd name="connsiteY7" fmla="*/ 2438878 h 4800483"/>
                <a:gd name="connsiteX8" fmla="*/ 3833700 w 4800482"/>
                <a:gd name="connsiteY8" fmla="*/ 3405661 h 4800483"/>
                <a:gd name="connsiteX9" fmla="*/ 3934274 w 4800482"/>
                <a:gd name="connsiteY9" fmla="*/ 3415799 h 4800483"/>
                <a:gd name="connsiteX10" fmla="*/ 4340466 w 4800482"/>
                <a:gd name="connsiteY10" fmla="*/ 3914180 h 4800483"/>
                <a:gd name="connsiteX11" fmla="*/ 3831750 w 4800482"/>
                <a:gd name="connsiteY11" fmla="*/ 4422896 h 4800483"/>
                <a:gd name="connsiteX12" fmla="*/ 3333370 w 4800482"/>
                <a:gd name="connsiteY12" fmla="*/ 4016704 h 4800483"/>
                <a:gd name="connsiteX13" fmla="*/ 3323231 w 4800482"/>
                <a:gd name="connsiteY13" fmla="*/ 3916130 h 4800483"/>
                <a:gd name="connsiteX14" fmla="*/ 2438878 w 4800482"/>
                <a:gd name="connsiteY14" fmla="*/ 4800483 h 4800483"/>
                <a:gd name="connsiteX15" fmla="*/ 1721885 w 4800482"/>
                <a:gd name="connsiteY15" fmla="*/ 4083491 h 4800483"/>
                <a:gd name="connsiteX16" fmla="*/ 1808229 w 4800482"/>
                <a:gd name="connsiteY16" fmla="*/ 4012251 h 4800483"/>
                <a:gd name="connsiteX17" fmla="*/ 2014589 w 4800482"/>
                <a:gd name="connsiteY17" fmla="*/ 3514054 h 4800483"/>
                <a:gd name="connsiteX18" fmla="*/ 1310032 w 4800482"/>
                <a:gd name="connsiteY18" fmla="*/ 2809497 h 4800483"/>
                <a:gd name="connsiteX19" fmla="*/ 811835 w 4800482"/>
                <a:gd name="connsiteY19" fmla="*/ 3015857 h 4800483"/>
                <a:gd name="connsiteX20" fmla="*/ 740595 w 4800482"/>
                <a:gd name="connsiteY20" fmla="*/ 3102200 h 4800483"/>
                <a:gd name="connsiteX21" fmla="*/ 0 w 4800482"/>
                <a:gd name="connsiteY21" fmla="*/ 2361605 h 4800483"/>
                <a:gd name="connsiteX22" fmla="*/ 854729 w 4800482"/>
                <a:gd name="connsiteY22" fmla="*/ 1506876 h 4800483"/>
                <a:gd name="connsiteX23" fmla="*/ 805721 w 4800482"/>
                <a:gd name="connsiteY23" fmla="*/ 1501936 h 4800483"/>
                <a:gd name="connsiteX24" fmla="*/ 399529 w 4800482"/>
                <a:gd name="connsiteY24" fmla="*/ 1003555 h 4800483"/>
                <a:gd name="connsiteX25" fmla="*/ 908245 w 4800482"/>
                <a:gd name="connsiteY25" fmla="*/ 494839 h 4800483"/>
                <a:gd name="connsiteX26" fmla="*/ 1406626 w 4800482"/>
                <a:gd name="connsiteY26" fmla="*/ 901031 h 4800483"/>
                <a:gd name="connsiteX27" fmla="*/ 1411566 w 4800482"/>
                <a:gd name="connsiteY27" fmla="*/ 950039 h 48004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4800482" h="4800483">
                  <a:moveTo>
                    <a:pt x="2361605" y="0"/>
                  </a:moveTo>
                  <a:lnTo>
                    <a:pt x="3131397" y="769792"/>
                  </a:lnTo>
                  <a:lnTo>
                    <a:pt x="3066880" y="804810"/>
                  </a:lnTo>
                  <a:cubicBezTo>
                    <a:pt x="2879466" y="931424"/>
                    <a:pt x="2756247" y="1145843"/>
                    <a:pt x="2756247" y="1389040"/>
                  </a:cubicBezTo>
                  <a:cubicBezTo>
                    <a:pt x="2756247" y="1778156"/>
                    <a:pt x="3071688" y="2093597"/>
                    <a:pt x="3460804" y="2093597"/>
                  </a:cubicBezTo>
                  <a:cubicBezTo>
                    <a:pt x="3704002" y="2093597"/>
                    <a:pt x="3918420" y="1970378"/>
                    <a:pt x="4045034" y="1782964"/>
                  </a:cubicBezTo>
                  <a:lnTo>
                    <a:pt x="4080052" y="1718448"/>
                  </a:lnTo>
                  <a:lnTo>
                    <a:pt x="4800482" y="2438878"/>
                  </a:lnTo>
                  <a:lnTo>
                    <a:pt x="3833700" y="3405661"/>
                  </a:lnTo>
                  <a:lnTo>
                    <a:pt x="3934274" y="3415799"/>
                  </a:lnTo>
                  <a:cubicBezTo>
                    <a:pt x="4166087" y="3463235"/>
                    <a:pt x="4340466" y="3668344"/>
                    <a:pt x="4340466" y="3914180"/>
                  </a:cubicBezTo>
                  <a:cubicBezTo>
                    <a:pt x="4340466" y="4195136"/>
                    <a:pt x="4112706" y="4422896"/>
                    <a:pt x="3831750" y="4422896"/>
                  </a:cubicBezTo>
                  <a:cubicBezTo>
                    <a:pt x="3585914" y="4422896"/>
                    <a:pt x="3380805" y="4248517"/>
                    <a:pt x="3333370" y="4016704"/>
                  </a:cubicBezTo>
                  <a:lnTo>
                    <a:pt x="3323231" y="3916130"/>
                  </a:lnTo>
                  <a:lnTo>
                    <a:pt x="2438878" y="4800483"/>
                  </a:lnTo>
                  <a:lnTo>
                    <a:pt x="1721885" y="4083491"/>
                  </a:lnTo>
                  <a:lnTo>
                    <a:pt x="1808229" y="4012251"/>
                  </a:lnTo>
                  <a:cubicBezTo>
                    <a:pt x="1935729" y="3884751"/>
                    <a:pt x="2014589" y="3708612"/>
                    <a:pt x="2014589" y="3514054"/>
                  </a:cubicBezTo>
                  <a:cubicBezTo>
                    <a:pt x="2014589" y="3124938"/>
                    <a:pt x="1699148" y="2809497"/>
                    <a:pt x="1310032" y="2809497"/>
                  </a:cubicBezTo>
                  <a:cubicBezTo>
                    <a:pt x="1115474" y="2809497"/>
                    <a:pt x="939335" y="2888357"/>
                    <a:pt x="811835" y="3015857"/>
                  </a:cubicBezTo>
                  <a:lnTo>
                    <a:pt x="740595" y="3102200"/>
                  </a:lnTo>
                  <a:lnTo>
                    <a:pt x="0" y="2361605"/>
                  </a:lnTo>
                  <a:lnTo>
                    <a:pt x="854729" y="1506876"/>
                  </a:lnTo>
                  <a:lnTo>
                    <a:pt x="805721" y="1501936"/>
                  </a:lnTo>
                  <a:cubicBezTo>
                    <a:pt x="573908" y="1454500"/>
                    <a:pt x="399529" y="1249391"/>
                    <a:pt x="399529" y="1003555"/>
                  </a:cubicBezTo>
                  <a:cubicBezTo>
                    <a:pt x="399529" y="722599"/>
                    <a:pt x="627289" y="494839"/>
                    <a:pt x="908245" y="494839"/>
                  </a:cubicBezTo>
                  <a:cubicBezTo>
                    <a:pt x="1154081" y="494839"/>
                    <a:pt x="1359190" y="669218"/>
                    <a:pt x="1406626" y="901031"/>
                  </a:cubicBezTo>
                  <a:lnTo>
                    <a:pt x="1411566" y="950039"/>
                  </a:lnTo>
                  <a:close/>
                </a:path>
              </a:pathLst>
            </a:custGeom>
            <a:solidFill>
              <a:schemeClr val="accent3"/>
            </a:solidFill>
            <a:ln w="57150"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>
                <a:solidFill>
                  <a:schemeClr val="bg1"/>
                </a:solidFill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38" name="Rectangle 37"/>
            <p:cNvSpPr/>
            <p:nvPr/>
          </p:nvSpPr>
          <p:spPr>
            <a:xfrm rot="18900000">
              <a:off x="4833132" y="3353435"/>
              <a:ext cx="977643" cy="35020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vi-VN">
                  <a:solidFill>
                    <a:schemeClr val="bg1"/>
                  </a:solidFill>
                  <a:latin typeface="+mj-lt"/>
                  <a:ea typeface="+mn-ea"/>
                  <a:cs typeface="+mn-ea"/>
                  <a:sym typeface="+mn-lt"/>
                </a:rPr>
                <a:t>Element</a:t>
              </a:r>
              <a:endParaRPr lang="en-US">
                <a:solidFill>
                  <a:schemeClr val="bg1"/>
                </a:solidFill>
                <a:latin typeface="+mj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5657726" y="1594655"/>
            <a:ext cx="2079686" cy="2079686"/>
            <a:chOff x="5364322" y="1512051"/>
            <a:chExt cx="1971959" cy="1971959"/>
          </a:xfrm>
        </p:grpSpPr>
        <p:sp>
          <p:nvSpPr>
            <p:cNvPr id="5" name="Freeform 4"/>
            <p:cNvSpPr/>
            <p:nvPr/>
          </p:nvSpPr>
          <p:spPr>
            <a:xfrm>
              <a:off x="5364322" y="1512051"/>
              <a:ext cx="1971959" cy="1971959"/>
            </a:xfrm>
            <a:custGeom>
              <a:avLst/>
              <a:gdLst>
                <a:gd name="connsiteX0" fmla="*/ 2361605 w 4800482"/>
                <a:gd name="connsiteY0" fmla="*/ 0 h 4800483"/>
                <a:gd name="connsiteX1" fmla="*/ 3131397 w 4800482"/>
                <a:gd name="connsiteY1" fmla="*/ 769792 h 4800483"/>
                <a:gd name="connsiteX2" fmla="*/ 3066880 w 4800482"/>
                <a:gd name="connsiteY2" fmla="*/ 804810 h 4800483"/>
                <a:gd name="connsiteX3" fmla="*/ 2756247 w 4800482"/>
                <a:gd name="connsiteY3" fmla="*/ 1389040 h 4800483"/>
                <a:gd name="connsiteX4" fmla="*/ 3460804 w 4800482"/>
                <a:gd name="connsiteY4" fmla="*/ 2093597 h 4800483"/>
                <a:gd name="connsiteX5" fmla="*/ 4045034 w 4800482"/>
                <a:gd name="connsiteY5" fmla="*/ 1782964 h 4800483"/>
                <a:gd name="connsiteX6" fmla="*/ 4080052 w 4800482"/>
                <a:gd name="connsiteY6" fmla="*/ 1718448 h 4800483"/>
                <a:gd name="connsiteX7" fmla="*/ 4800482 w 4800482"/>
                <a:gd name="connsiteY7" fmla="*/ 2438878 h 4800483"/>
                <a:gd name="connsiteX8" fmla="*/ 3833700 w 4800482"/>
                <a:gd name="connsiteY8" fmla="*/ 3405661 h 4800483"/>
                <a:gd name="connsiteX9" fmla="*/ 3934274 w 4800482"/>
                <a:gd name="connsiteY9" fmla="*/ 3415799 h 4800483"/>
                <a:gd name="connsiteX10" fmla="*/ 4340466 w 4800482"/>
                <a:gd name="connsiteY10" fmla="*/ 3914180 h 4800483"/>
                <a:gd name="connsiteX11" fmla="*/ 3831750 w 4800482"/>
                <a:gd name="connsiteY11" fmla="*/ 4422896 h 4800483"/>
                <a:gd name="connsiteX12" fmla="*/ 3333370 w 4800482"/>
                <a:gd name="connsiteY12" fmla="*/ 4016704 h 4800483"/>
                <a:gd name="connsiteX13" fmla="*/ 3323231 w 4800482"/>
                <a:gd name="connsiteY13" fmla="*/ 3916130 h 4800483"/>
                <a:gd name="connsiteX14" fmla="*/ 2438878 w 4800482"/>
                <a:gd name="connsiteY14" fmla="*/ 4800483 h 4800483"/>
                <a:gd name="connsiteX15" fmla="*/ 1721885 w 4800482"/>
                <a:gd name="connsiteY15" fmla="*/ 4083491 h 4800483"/>
                <a:gd name="connsiteX16" fmla="*/ 1808229 w 4800482"/>
                <a:gd name="connsiteY16" fmla="*/ 4012251 h 4800483"/>
                <a:gd name="connsiteX17" fmla="*/ 2014589 w 4800482"/>
                <a:gd name="connsiteY17" fmla="*/ 3514054 h 4800483"/>
                <a:gd name="connsiteX18" fmla="*/ 1310032 w 4800482"/>
                <a:gd name="connsiteY18" fmla="*/ 2809497 h 4800483"/>
                <a:gd name="connsiteX19" fmla="*/ 811835 w 4800482"/>
                <a:gd name="connsiteY19" fmla="*/ 3015857 h 4800483"/>
                <a:gd name="connsiteX20" fmla="*/ 740595 w 4800482"/>
                <a:gd name="connsiteY20" fmla="*/ 3102200 h 4800483"/>
                <a:gd name="connsiteX21" fmla="*/ 0 w 4800482"/>
                <a:gd name="connsiteY21" fmla="*/ 2361605 h 4800483"/>
                <a:gd name="connsiteX22" fmla="*/ 854729 w 4800482"/>
                <a:gd name="connsiteY22" fmla="*/ 1506876 h 4800483"/>
                <a:gd name="connsiteX23" fmla="*/ 805721 w 4800482"/>
                <a:gd name="connsiteY23" fmla="*/ 1501936 h 4800483"/>
                <a:gd name="connsiteX24" fmla="*/ 399529 w 4800482"/>
                <a:gd name="connsiteY24" fmla="*/ 1003555 h 4800483"/>
                <a:gd name="connsiteX25" fmla="*/ 908245 w 4800482"/>
                <a:gd name="connsiteY25" fmla="*/ 494839 h 4800483"/>
                <a:gd name="connsiteX26" fmla="*/ 1406626 w 4800482"/>
                <a:gd name="connsiteY26" fmla="*/ 901031 h 4800483"/>
                <a:gd name="connsiteX27" fmla="*/ 1411566 w 4800482"/>
                <a:gd name="connsiteY27" fmla="*/ 950039 h 48004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4800482" h="4800483">
                  <a:moveTo>
                    <a:pt x="2361605" y="0"/>
                  </a:moveTo>
                  <a:lnTo>
                    <a:pt x="3131397" y="769792"/>
                  </a:lnTo>
                  <a:lnTo>
                    <a:pt x="3066880" y="804810"/>
                  </a:lnTo>
                  <a:cubicBezTo>
                    <a:pt x="2879466" y="931424"/>
                    <a:pt x="2756247" y="1145843"/>
                    <a:pt x="2756247" y="1389040"/>
                  </a:cubicBezTo>
                  <a:cubicBezTo>
                    <a:pt x="2756247" y="1778156"/>
                    <a:pt x="3071688" y="2093597"/>
                    <a:pt x="3460804" y="2093597"/>
                  </a:cubicBezTo>
                  <a:cubicBezTo>
                    <a:pt x="3704002" y="2093597"/>
                    <a:pt x="3918420" y="1970378"/>
                    <a:pt x="4045034" y="1782964"/>
                  </a:cubicBezTo>
                  <a:lnTo>
                    <a:pt x="4080052" y="1718448"/>
                  </a:lnTo>
                  <a:lnTo>
                    <a:pt x="4800482" y="2438878"/>
                  </a:lnTo>
                  <a:lnTo>
                    <a:pt x="3833700" y="3405661"/>
                  </a:lnTo>
                  <a:lnTo>
                    <a:pt x="3934274" y="3415799"/>
                  </a:lnTo>
                  <a:cubicBezTo>
                    <a:pt x="4166087" y="3463235"/>
                    <a:pt x="4340466" y="3668344"/>
                    <a:pt x="4340466" y="3914180"/>
                  </a:cubicBezTo>
                  <a:cubicBezTo>
                    <a:pt x="4340466" y="4195136"/>
                    <a:pt x="4112706" y="4422896"/>
                    <a:pt x="3831750" y="4422896"/>
                  </a:cubicBezTo>
                  <a:cubicBezTo>
                    <a:pt x="3585914" y="4422896"/>
                    <a:pt x="3380805" y="4248517"/>
                    <a:pt x="3333370" y="4016704"/>
                  </a:cubicBezTo>
                  <a:lnTo>
                    <a:pt x="3323231" y="3916130"/>
                  </a:lnTo>
                  <a:lnTo>
                    <a:pt x="2438878" y="4800483"/>
                  </a:lnTo>
                  <a:lnTo>
                    <a:pt x="1721885" y="4083491"/>
                  </a:lnTo>
                  <a:lnTo>
                    <a:pt x="1808229" y="4012251"/>
                  </a:lnTo>
                  <a:cubicBezTo>
                    <a:pt x="1935729" y="3884751"/>
                    <a:pt x="2014589" y="3708612"/>
                    <a:pt x="2014589" y="3514054"/>
                  </a:cubicBezTo>
                  <a:cubicBezTo>
                    <a:pt x="2014589" y="3124938"/>
                    <a:pt x="1699148" y="2809497"/>
                    <a:pt x="1310032" y="2809497"/>
                  </a:cubicBezTo>
                  <a:cubicBezTo>
                    <a:pt x="1115474" y="2809497"/>
                    <a:pt x="939335" y="2888357"/>
                    <a:pt x="811835" y="3015857"/>
                  </a:cubicBezTo>
                  <a:lnTo>
                    <a:pt x="740595" y="3102200"/>
                  </a:lnTo>
                  <a:lnTo>
                    <a:pt x="0" y="2361605"/>
                  </a:lnTo>
                  <a:lnTo>
                    <a:pt x="854729" y="1506876"/>
                  </a:lnTo>
                  <a:lnTo>
                    <a:pt x="805721" y="1501936"/>
                  </a:lnTo>
                  <a:cubicBezTo>
                    <a:pt x="573908" y="1454500"/>
                    <a:pt x="399529" y="1249391"/>
                    <a:pt x="399529" y="1003555"/>
                  </a:cubicBezTo>
                  <a:cubicBezTo>
                    <a:pt x="399529" y="722599"/>
                    <a:pt x="627289" y="494839"/>
                    <a:pt x="908245" y="494839"/>
                  </a:cubicBezTo>
                  <a:cubicBezTo>
                    <a:pt x="1154081" y="494839"/>
                    <a:pt x="1359190" y="669218"/>
                    <a:pt x="1406626" y="901031"/>
                  </a:cubicBezTo>
                  <a:lnTo>
                    <a:pt x="1411566" y="950039"/>
                  </a:lnTo>
                  <a:close/>
                </a:path>
              </a:pathLst>
            </a:custGeom>
            <a:solidFill>
              <a:schemeClr val="accent1"/>
            </a:solidFill>
            <a:ln w="57150"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>
                <a:solidFill>
                  <a:schemeClr val="bg1"/>
                </a:solidFill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39" name="Rectangle 38"/>
            <p:cNvSpPr/>
            <p:nvPr/>
          </p:nvSpPr>
          <p:spPr>
            <a:xfrm rot="2700000">
              <a:off x="5807743" y="2282780"/>
              <a:ext cx="977643" cy="35020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vi-VN" dirty="0">
                  <a:solidFill>
                    <a:schemeClr val="bg1"/>
                  </a:solidFill>
                  <a:latin typeface="+mj-lt"/>
                  <a:ea typeface="+mn-ea"/>
                  <a:cs typeface="+mn-ea"/>
                  <a:sym typeface="+mn-lt"/>
                </a:rPr>
                <a:t>Element</a:t>
              </a:r>
              <a:endParaRPr lang="en-US" dirty="0">
                <a:solidFill>
                  <a:schemeClr val="bg1"/>
                </a:solidFill>
                <a:latin typeface="+mj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33" name="Group 32"/>
          <p:cNvGrpSpPr/>
          <p:nvPr/>
        </p:nvGrpSpPr>
        <p:grpSpPr>
          <a:xfrm>
            <a:off x="5671810" y="3790026"/>
            <a:ext cx="2079686" cy="2079686"/>
            <a:chOff x="5377676" y="3593703"/>
            <a:chExt cx="1971959" cy="1971959"/>
          </a:xfrm>
        </p:grpSpPr>
        <p:sp>
          <p:nvSpPr>
            <p:cNvPr id="6" name="Freeform 5"/>
            <p:cNvSpPr/>
            <p:nvPr/>
          </p:nvSpPr>
          <p:spPr>
            <a:xfrm>
              <a:off x="5377676" y="3593703"/>
              <a:ext cx="1971959" cy="1971959"/>
            </a:xfrm>
            <a:custGeom>
              <a:avLst/>
              <a:gdLst>
                <a:gd name="connsiteX0" fmla="*/ 2361605 w 4800482"/>
                <a:gd name="connsiteY0" fmla="*/ 0 h 4800483"/>
                <a:gd name="connsiteX1" fmla="*/ 3131397 w 4800482"/>
                <a:gd name="connsiteY1" fmla="*/ 769792 h 4800483"/>
                <a:gd name="connsiteX2" fmla="*/ 3066880 w 4800482"/>
                <a:gd name="connsiteY2" fmla="*/ 804810 h 4800483"/>
                <a:gd name="connsiteX3" fmla="*/ 2756247 w 4800482"/>
                <a:gd name="connsiteY3" fmla="*/ 1389040 h 4800483"/>
                <a:gd name="connsiteX4" fmla="*/ 3460804 w 4800482"/>
                <a:gd name="connsiteY4" fmla="*/ 2093597 h 4800483"/>
                <a:gd name="connsiteX5" fmla="*/ 4045034 w 4800482"/>
                <a:gd name="connsiteY5" fmla="*/ 1782964 h 4800483"/>
                <a:gd name="connsiteX6" fmla="*/ 4080052 w 4800482"/>
                <a:gd name="connsiteY6" fmla="*/ 1718448 h 4800483"/>
                <a:gd name="connsiteX7" fmla="*/ 4800482 w 4800482"/>
                <a:gd name="connsiteY7" fmla="*/ 2438878 h 4800483"/>
                <a:gd name="connsiteX8" fmla="*/ 3833700 w 4800482"/>
                <a:gd name="connsiteY8" fmla="*/ 3405661 h 4800483"/>
                <a:gd name="connsiteX9" fmla="*/ 3934274 w 4800482"/>
                <a:gd name="connsiteY9" fmla="*/ 3415799 h 4800483"/>
                <a:gd name="connsiteX10" fmla="*/ 4340466 w 4800482"/>
                <a:gd name="connsiteY10" fmla="*/ 3914180 h 4800483"/>
                <a:gd name="connsiteX11" fmla="*/ 3831750 w 4800482"/>
                <a:gd name="connsiteY11" fmla="*/ 4422896 h 4800483"/>
                <a:gd name="connsiteX12" fmla="*/ 3333370 w 4800482"/>
                <a:gd name="connsiteY12" fmla="*/ 4016704 h 4800483"/>
                <a:gd name="connsiteX13" fmla="*/ 3323231 w 4800482"/>
                <a:gd name="connsiteY13" fmla="*/ 3916130 h 4800483"/>
                <a:gd name="connsiteX14" fmla="*/ 2438878 w 4800482"/>
                <a:gd name="connsiteY14" fmla="*/ 4800483 h 4800483"/>
                <a:gd name="connsiteX15" fmla="*/ 1721885 w 4800482"/>
                <a:gd name="connsiteY15" fmla="*/ 4083491 h 4800483"/>
                <a:gd name="connsiteX16" fmla="*/ 1808229 w 4800482"/>
                <a:gd name="connsiteY16" fmla="*/ 4012251 h 4800483"/>
                <a:gd name="connsiteX17" fmla="*/ 2014589 w 4800482"/>
                <a:gd name="connsiteY17" fmla="*/ 3514054 h 4800483"/>
                <a:gd name="connsiteX18" fmla="*/ 1310032 w 4800482"/>
                <a:gd name="connsiteY18" fmla="*/ 2809497 h 4800483"/>
                <a:gd name="connsiteX19" fmla="*/ 811835 w 4800482"/>
                <a:gd name="connsiteY19" fmla="*/ 3015857 h 4800483"/>
                <a:gd name="connsiteX20" fmla="*/ 740595 w 4800482"/>
                <a:gd name="connsiteY20" fmla="*/ 3102200 h 4800483"/>
                <a:gd name="connsiteX21" fmla="*/ 0 w 4800482"/>
                <a:gd name="connsiteY21" fmla="*/ 2361605 h 4800483"/>
                <a:gd name="connsiteX22" fmla="*/ 854729 w 4800482"/>
                <a:gd name="connsiteY22" fmla="*/ 1506876 h 4800483"/>
                <a:gd name="connsiteX23" fmla="*/ 805721 w 4800482"/>
                <a:gd name="connsiteY23" fmla="*/ 1501936 h 4800483"/>
                <a:gd name="connsiteX24" fmla="*/ 399529 w 4800482"/>
                <a:gd name="connsiteY24" fmla="*/ 1003555 h 4800483"/>
                <a:gd name="connsiteX25" fmla="*/ 908245 w 4800482"/>
                <a:gd name="connsiteY25" fmla="*/ 494839 h 4800483"/>
                <a:gd name="connsiteX26" fmla="*/ 1406626 w 4800482"/>
                <a:gd name="connsiteY26" fmla="*/ 901031 h 4800483"/>
                <a:gd name="connsiteX27" fmla="*/ 1411566 w 4800482"/>
                <a:gd name="connsiteY27" fmla="*/ 950039 h 48004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4800482" h="4800483">
                  <a:moveTo>
                    <a:pt x="2361605" y="0"/>
                  </a:moveTo>
                  <a:lnTo>
                    <a:pt x="3131397" y="769792"/>
                  </a:lnTo>
                  <a:lnTo>
                    <a:pt x="3066880" y="804810"/>
                  </a:lnTo>
                  <a:cubicBezTo>
                    <a:pt x="2879466" y="931424"/>
                    <a:pt x="2756247" y="1145843"/>
                    <a:pt x="2756247" y="1389040"/>
                  </a:cubicBezTo>
                  <a:cubicBezTo>
                    <a:pt x="2756247" y="1778156"/>
                    <a:pt x="3071688" y="2093597"/>
                    <a:pt x="3460804" y="2093597"/>
                  </a:cubicBezTo>
                  <a:cubicBezTo>
                    <a:pt x="3704002" y="2093597"/>
                    <a:pt x="3918420" y="1970378"/>
                    <a:pt x="4045034" y="1782964"/>
                  </a:cubicBezTo>
                  <a:lnTo>
                    <a:pt x="4080052" y="1718448"/>
                  </a:lnTo>
                  <a:lnTo>
                    <a:pt x="4800482" y="2438878"/>
                  </a:lnTo>
                  <a:lnTo>
                    <a:pt x="3833700" y="3405661"/>
                  </a:lnTo>
                  <a:lnTo>
                    <a:pt x="3934274" y="3415799"/>
                  </a:lnTo>
                  <a:cubicBezTo>
                    <a:pt x="4166087" y="3463235"/>
                    <a:pt x="4340466" y="3668344"/>
                    <a:pt x="4340466" y="3914180"/>
                  </a:cubicBezTo>
                  <a:cubicBezTo>
                    <a:pt x="4340466" y="4195136"/>
                    <a:pt x="4112706" y="4422896"/>
                    <a:pt x="3831750" y="4422896"/>
                  </a:cubicBezTo>
                  <a:cubicBezTo>
                    <a:pt x="3585914" y="4422896"/>
                    <a:pt x="3380805" y="4248517"/>
                    <a:pt x="3333370" y="4016704"/>
                  </a:cubicBezTo>
                  <a:lnTo>
                    <a:pt x="3323231" y="3916130"/>
                  </a:lnTo>
                  <a:lnTo>
                    <a:pt x="2438878" y="4800483"/>
                  </a:lnTo>
                  <a:lnTo>
                    <a:pt x="1721885" y="4083491"/>
                  </a:lnTo>
                  <a:lnTo>
                    <a:pt x="1808229" y="4012251"/>
                  </a:lnTo>
                  <a:cubicBezTo>
                    <a:pt x="1935729" y="3884751"/>
                    <a:pt x="2014589" y="3708612"/>
                    <a:pt x="2014589" y="3514054"/>
                  </a:cubicBezTo>
                  <a:cubicBezTo>
                    <a:pt x="2014589" y="3124938"/>
                    <a:pt x="1699148" y="2809497"/>
                    <a:pt x="1310032" y="2809497"/>
                  </a:cubicBezTo>
                  <a:cubicBezTo>
                    <a:pt x="1115474" y="2809497"/>
                    <a:pt x="939335" y="2888357"/>
                    <a:pt x="811835" y="3015857"/>
                  </a:cubicBezTo>
                  <a:lnTo>
                    <a:pt x="740595" y="3102200"/>
                  </a:lnTo>
                  <a:lnTo>
                    <a:pt x="0" y="2361605"/>
                  </a:lnTo>
                  <a:lnTo>
                    <a:pt x="854729" y="1506876"/>
                  </a:lnTo>
                  <a:lnTo>
                    <a:pt x="805721" y="1501936"/>
                  </a:lnTo>
                  <a:cubicBezTo>
                    <a:pt x="573908" y="1454500"/>
                    <a:pt x="399529" y="1249391"/>
                    <a:pt x="399529" y="1003555"/>
                  </a:cubicBezTo>
                  <a:cubicBezTo>
                    <a:pt x="399529" y="722599"/>
                    <a:pt x="627289" y="494839"/>
                    <a:pt x="908245" y="494839"/>
                  </a:cubicBezTo>
                  <a:cubicBezTo>
                    <a:pt x="1154081" y="494839"/>
                    <a:pt x="1359190" y="669218"/>
                    <a:pt x="1406626" y="901031"/>
                  </a:cubicBezTo>
                  <a:lnTo>
                    <a:pt x="1411566" y="950039"/>
                  </a:lnTo>
                  <a:close/>
                </a:path>
              </a:pathLst>
            </a:custGeom>
            <a:solidFill>
              <a:schemeClr val="accent4"/>
            </a:solidFill>
            <a:ln w="57150"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>
                <a:solidFill>
                  <a:schemeClr val="bg1"/>
                </a:solidFill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40" name="Rectangle 39"/>
            <p:cNvSpPr/>
            <p:nvPr/>
          </p:nvSpPr>
          <p:spPr>
            <a:xfrm rot="2700000">
              <a:off x="5854044" y="4390955"/>
              <a:ext cx="977643" cy="35020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vi-VN">
                  <a:solidFill>
                    <a:schemeClr val="bg1"/>
                  </a:solidFill>
                  <a:latin typeface="+mj-lt"/>
                  <a:ea typeface="+mn-ea"/>
                  <a:cs typeface="+mn-ea"/>
                  <a:sym typeface="+mn-lt"/>
                </a:rPr>
                <a:t>Element</a:t>
              </a:r>
              <a:endParaRPr lang="en-US">
                <a:solidFill>
                  <a:schemeClr val="bg1"/>
                </a:solidFill>
                <a:latin typeface="+mj-lt"/>
                <a:ea typeface="+mn-ea"/>
                <a:cs typeface="+mn-ea"/>
                <a:sym typeface="+mn-lt"/>
              </a:endParaRPr>
            </a:p>
          </p:txBody>
        </p:sp>
      </p:grpSp>
      <p:sp>
        <p:nvSpPr>
          <p:cNvPr id="44" name="矩形 43"/>
          <p:cNvSpPr/>
          <p:nvPr/>
        </p:nvSpPr>
        <p:spPr>
          <a:xfrm>
            <a:off x="311169" y="448147"/>
            <a:ext cx="573895" cy="55308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+mj-lt"/>
              <a:cs typeface="+mn-ea"/>
              <a:sym typeface="+mn-lt"/>
            </a:endParaRPr>
          </a:p>
        </p:txBody>
      </p:sp>
      <p:sp>
        <p:nvSpPr>
          <p:cNvPr id="45" name="矩形 44"/>
          <p:cNvSpPr/>
          <p:nvPr/>
        </p:nvSpPr>
        <p:spPr>
          <a:xfrm>
            <a:off x="165023" y="198"/>
            <a:ext cx="538090" cy="83867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+mj-lt"/>
              <a:cs typeface="+mn-ea"/>
              <a:sym typeface="+mn-lt"/>
            </a:endParaRPr>
          </a:p>
        </p:txBody>
      </p:sp>
      <p:sp>
        <p:nvSpPr>
          <p:cNvPr id="48" name="文本框 17"/>
          <p:cNvSpPr txBox="1"/>
          <p:nvPr/>
        </p:nvSpPr>
        <p:spPr>
          <a:xfrm>
            <a:off x="1049169" y="284873"/>
            <a:ext cx="2226572" cy="55399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149"/>
            <a:r>
              <a:rPr lang="tr-TR" altLang="zh-CN" sz="3600" b="1" dirty="0">
                <a:solidFill>
                  <a:schemeClr val="bg1">
                    <a:lumMod val="65000"/>
                  </a:schemeClr>
                </a:solidFill>
                <a:latin typeface="+mj-lt"/>
                <a:ea typeface="+mn-ea"/>
                <a:cs typeface="+mn-ea"/>
                <a:sym typeface="+mn-lt"/>
              </a:rPr>
              <a:t>TITLE HERE</a:t>
            </a:r>
            <a:endParaRPr lang="zh-CN" altLang="en-US" sz="3600" b="1" dirty="0">
              <a:solidFill>
                <a:schemeClr val="bg1">
                  <a:lumMod val="65000"/>
                </a:schemeClr>
              </a:solidFill>
              <a:latin typeface="+mj-lt"/>
              <a:ea typeface="+mn-ea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5999905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 xmlns:a14="http://schemas.microsoft.com/office/drawing/2010/main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500"/>
                            </p:stCondLst>
                            <p:childTnLst>
                              <p:par>
                                <p:cTn id="39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000"/>
                            </p:stCondLst>
                            <p:childTnLst>
                              <p:par>
                                <p:cTn id="44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6419048" y="3372212"/>
            <a:ext cx="1412008" cy="1848691"/>
            <a:chOff x="6086208" y="3293067"/>
            <a:chExt cx="1338866" cy="1752929"/>
          </a:xfrm>
        </p:grpSpPr>
        <p:sp>
          <p:nvSpPr>
            <p:cNvPr id="7" name="Freeform 5"/>
            <p:cNvSpPr>
              <a:spLocks/>
            </p:cNvSpPr>
            <p:nvPr/>
          </p:nvSpPr>
          <p:spPr bwMode="auto">
            <a:xfrm>
              <a:off x="6500271" y="3923791"/>
              <a:ext cx="576157" cy="568133"/>
            </a:xfrm>
            <a:custGeom>
              <a:avLst/>
              <a:gdLst>
                <a:gd name="T0" fmla="*/ 359 w 359"/>
                <a:gd name="T1" fmla="*/ 230 h 354"/>
                <a:gd name="T2" fmla="*/ 159 w 359"/>
                <a:gd name="T3" fmla="*/ 0 h 354"/>
                <a:gd name="T4" fmla="*/ 0 w 359"/>
                <a:gd name="T5" fmla="*/ 123 h 354"/>
                <a:gd name="T6" fmla="*/ 198 w 359"/>
                <a:gd name="T7" fmla="*/ 354 h 354"/>
                <a:gd name="T8" fmla="*/ 359 w 359"/>
                <a:gd name="T9" fmla="*/ 230 h 3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9" h="354">
                  <a:moveTo>
                    <a:pt x="359" y="230"/>
                  </a:moveTo>
                  <a:lnTo>
                    <a:pt x="159" y="0"/>
                  </a:lnTo>
                  <a:lnTo>
                    <a:pt x="0" y="123"/>
                  </a:lnTo>
                  <a:lnTo>
                    <a:pt x="198" y="354"/>
                  </a:lnTo>
                  <a:lnTo>
                    <a:pt x="359" y="23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j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auto">
            <a:xfrm>
              <a:off x="6370658" y="3293067"/>
              <a:ext cx="1054416" cy="908371"/>
            </a:xfrm>
            <a:custGeom>
              <a:avLst/>
              <a:gdLst>
                <a:gd name="T0" fmla="*/ 526 w 657"/>
                <a:gd name="T1" fmla="*/ 255 h 566"/>
                <a:gd name="T2" fmla="*/ 123 w 657"/>
                <a:gd name="T3" fmla="*/ 566 h 566"/>
                <a:gd name="T4" fmla="*/ 0 w 657"/>
                <a:gd name="T5" fmla="*/ 423 h 566"/>
                <a:gd name="T6" fmla="*/ 404 w 657"/>
                <a:gd name="T7" fmla="*/ 113 h 566"/>
                <a:gd name="T8" fmla="*/ 308 w 657"/>
                <a:gd name="T9" fmla="*/ 0 h 566"/>
                <a:gd name="T10" fmla="*/ 657 w 657"/>
                <a:gd name="T11" fmla="*/ 36 h 566"/>
                <a:gd name="T12" fmla="*/ 622 w 657"/>
                <a:gd name="T13" fmla="*/ 366 h 566"/>
                <a:gd name="T14" fmla="*/ 526 w 657"/>
                <a:gd name="T15" fmla="*/ 255 h 5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57" h="566">
                  <a:moveTo>
                    <a:pt x="526" y="255"/>
                  </a:moveTo>
                  <a:lnTo>
                    <a:pt x="123" y="566"/>
                  </a:lnTo>
                  <a:lnTo>
                    <a:pt x="0" y="423"/>
                  </a:lnTo>
                  <a:lnTo>
                    <a:pt x="404" y="113"/>
                  </a:lnTo>
                  <a:lnTo>
                    <a:pt x="308" y="0"/>
                  </a:lnTo>
                  <a:lnTo>
                    <a:pt x="657" y="36"/>
                  </a:lnTo>
                  <a:lnTo>
                    <a:pt x="622" y="366"/>
                  </a:lnTo>
                  <a:lnTo>
                    <a:pt x="526" y="255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j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auto">
            <a:xfrm>
              <a:off x="6086208" y="4140835"/>
              <a:ext cx="1057626" cy="905161"/>
            </a:xfrm>
            <a:custGeom>
              <a:avLst/>
              <a:gdLst>
                <a:gd name="T0" fmla="*/ 133 w 659"/>
                <a:gd name="T1" fmla="*/ 311 h 564"/>
                <a:gd name="T2" fmla="*/ 536 w 659"/>
                <a:gd name="T3" fmla="*/ 0 h 564"/>
                <a:gd name="T4" fmla="*/ 659 w 659"/>
                <a:gd name="T5" fmla="*/ 143 h 564"/>
                <a:gd name="T6" fmla="*/ 255 w 659"/>
                <a:gd name="T7" fmla="*/ 453 h 564"/>
                <a:gd name="T8" fmla="*/ 350 w 659"/>
                <a:gd name="T9" fmla="*/ 564 h 564"/>
                <a:gd name="T10" fmla="*/ 0 w 659"/>
                <a:gd name="T11" fmla="*/ 531 h 564"/>
                <a:gd name="T12" fmla="*/ 37 w 659"/>
                <a:gd name="T13" fmla="*/ 198 h 564"/>
                <a:gd name="T14" fmla="*/ 133 w 659"/>
                <a:gd name="T15" fmla="*/ 311 h 5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59" h="564">
                  <a:moveTo>
                    <a:pt x="133" y="311"/>
                  </a:moveTo>
                  <a:lnTo>
                    <a:pt x="536" y="0"/>
                  </a:lnTo>
                  <a:lnTo>
                    <a:pt x="659" y="143"/>
                  </a:lnTo>
                  <a:lnTo>
                    <a:pt x="255" y="453"/>
                  </a:lnTo>
                  <a:lnTo>
                    <a:pt x="350" y="564"/>
                  </a:lnTo>
                  <a:lnTo>
                    <a:pt x="0" y="531"/>
                  </a:lnTo>
                  <a:lnTo>
                    <a:pt x="37" y="198"/>
                  </a:lnTo>
                  <a:lnTo>
                    <a:pt x="133" y="31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j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884344" y="3874906"/>
            <a:ext cx="3041549" cy="2002310"/>
            <a:chOff x="838200" y="3769721"/>
            <a:chExt cx="2883997" cy="1898591"/>
          </a:xfrm>
        </p:grpSpPr>
        <p:sp>
          <p:nvSpPr>
            <p:cNvPr id="11" name="Freeform 9"/>
            <p:cNvSpPr>
              <a:spLocks/>
            </p:cNvSpPr>
            <p:nvPr/>
          </p:nvSpPr>
          <p:spPr bwMode="auto">
            <a:xfrm>
              <a:off x="2913330" y="4973392"/>
              <a:ext cx="658007" cy="654797"/>
            </a:xfrm>
            <a:custGeom>
              <a:avLst/>
              <a:gdLst>
                <a:gd name="T0" fmla="*/ 205 w 245"/>
                <a:gd name="T1" fmla="*/ 61 h 243"/>
                <a:gd name="T2" fmla="*/ 196 w 245"/>
                <a:gd name="T3" fmla="*/ 209 h 243"/>
                <a:gd name="T4" fmla="*/ 41 w 245"/>
                <a:gd name="T5" fmla="*/ 183 h 243"/>
                <a:gd name="T6" fmla="*/ 50 w 245"/>
                <a:gd name="T7" fmla="*/ 34 h 243"/>
                <a:gd name="T8" fmla="*/ 205 w 245"/>
                <a:gd name="T9" fmla="*/ 61 h 2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5" h="243">
                  <a:moveTo>
                    <a:pt x="205" y="61"/>
                  </a:moveTo>
                  <a:cubicBezTo>
                    <a:pt x="245" y="109"/>
                    <a:pt x="241" y="176"/>
                    <a:pt x="196" y="209"/>
                  </a:cubicBezTo>
                  <a:cubicBezTo>
                    <a:pt x="151" y="243"/>
                    <a:pt x="81" y="231"/>
                    <a:pt x="41" y="183"/>
                  </a:cubicBezTo>
                  <a:cubicBezTo>
                    <a:pt x="0" y="135"/>
                    <a:pt x="4" y="68"/>
                    <a:pt x="50" y="34"/>
                  </a:cubicBezTo>
                  <a:cubicBezTo>
                    <a:pt x="95" y="0"/>
                    <a:pt x="165" y="12"/>
                    <a:pt x="205" y="61"/>
                  </a:cubicBez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j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2" name="Freeform 10"/>
            <p:cNvSpPr>
              <a:spLocks/>
            </p:cNvSpPr>
            <p:nvPr/>
          </p:nvSpPr>
          <p:spPr bwMode="auto">
            <a:xfrm>
              <a:off x="1131896" y="5015120"/>
              <a:ext cx="658007" cy="653192"/>
            </a:xfrm>
            <a:custGeom>
              <a:avLst/>
              <a:gdLst>
                <a:gd name="T0" fmla="*/ 204 w 245"/>
                <a:gd name="T1" fmla="*/ 60 h 243"/>
                <a:gd name="T2" fmla="*/ 195 w 245"/>
                <a:gd name="T3" fmla="*/ 209 h 243"/>
                <a:gd name="T4" fmla="*/ 40 w 245"/>
                <a:gd name="T5" fmla="*/ 182 h 243"/>
                <a:gd name="T6" fmla="*/ 49 w 245"/>
                <a:gd name="T7" fmla="*/ 34 h 243"/>
                <a:gd name="T8" fmla="*/ 204 w 245"/>
                <a:gd name="T9" fmla="*/ 60 h 2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5" h="243">
                  <a:moveTo>
                    <a:pt x="204" y="60"/>
                  </a:moveTo>
                  <a:cubicBezTo>
                    <a:pt x="245" y="108"/>
                    <a:pt x="241" y="175"/>
                    <a:pt x="195" y="209"/>
                  </a:cubicBezTo>
                  <a:cubicBezTo>
                    <a:pt x="150" y="243"/>
                    <a:pt x="81" y="231"/>
                    <a:pt x="40" y="182"/>
                  </a:cubicBezTo>
                  <a:cubicBezTo>
                    <a:pt x="0" y="134"/>
                    <a:pt x="4" y="67"/>
                    <a:pt x="49" y="34"/>
                  </a:cubicBezTo>
                  <a:cubicBezTo>
                    <a:pt x="95" y="0"/>
                    <a:pt x="164" y="12"/>
                    <a:pt x="204" y="60"/>
                  </a:cubicBez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j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3" name="Freeform 11"/>
            <p:cNvSpPr>
              <a:spLocks/>
            </p:cNvSpPr>
            <p:nvPr/>
          </p:nvSpPr>
          <p:spPr bwMode="auto">
            <a:xfrm>
              <a:off x="863878" y="4384396"/>
              <a:ext cx="2858319" cy="916395"/>
            </a:xfrm>
            <a:custGeom>
              <a:avLst/>
              <a:gdLst>
                <a:gd name="T0" fmla="*/ 1781 w 1781"/>
                <a:gd name="T1" fmla="*/ 571 h 571"/>
                <a:gd name="T2" fmla="*/ 0 w 1781"/>
                <a:gd name="T3" fmla="*/ 571 h 571"/>
                <a:gd name="T4" fmla="*/ 232 w 1781"/>
                <a:gd name="T5" fmla="*/ 0 h 571"/>
                <a:gd name="T6" fmla="*/ 1692 w 1781"/>
                <a:gd name="T7" fmla="*/ 0 h 571"/>
                <a:gd name="T8" fmla="*/ 1781 w 1781"/>
                <a:gd name="T9" fmla="*/ 571 h 5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81" h="571">
                  <a:moveTo>
                    <a:pt x="1781" y="571"/>
                  </a:moveTo>
                  <a:lnTo>
                    <a:pt x="0" y="571"/>
                  </a:lnTo>
                  <a:lnTo>
                    <a:pt x="232" y="0"/>
                  </a:lnTo>
                  <a:lnTo>
                    <a:pt x="1692" y="0"/>
                  </a:lnTo>
                  <a:lnTo>
                    <a:pt x="1781" y="57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j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4" name="Freeform 12"/>
            <p:cNvSpPr>
              <a:spLocks/>
            </p:cNvSpPr>
            <p:nvPr/>
          </p:nvSpPr>
          <p:spPr bwMode="auto">
            <a:xfrm>
              <a:off x="1682375" y="3769721"/>
              <a:ext cx="1755755" cy="929234"/>
            </a:xfrm>
            <a:custGeom>
              <a:avLst/>
              <a:gdLst>
                <a:gd name="T0" fmla="*/ 1094 w 1094"/>
                <a:gd name="T1" fmla="*/ 579 h 579"/>
                <a:gd name="T2" fmla="*/ 0 w 1094"/>
                <a:gd name="T3" fmla="*/ 579 h 579"/>
                <a:gd name="T4" fmla="*/ 225 w 1094"/>
                <a:gd name="T5" fmla="*/ 0 h 579"/>
                <a:gd name="T6" fmla="*/ 844 w 1094"/>
                <a:gd name="T7" fmla="*/ 0 h 579"/>
                <a:gd name="T8" fmla="*/ 1094 w 1094"/>
                <a:gd name="T9" fmla="*/ 579 h 5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94" h="579">
                  <a:moveTo>
                    <a:pt x="1094" y="579"/>
                  </a:moveTo>
                  <a:lnTo>
                    <a:pt x="0" y="579"/>
                  </a:lnTo>
                  <a:lnTo>
                    <a:pt x="225" y="0"/>
                  </a:lnTo>
                  <a:lnTo>
                    <a:pt x="844" y="0"/>
                  </a:lnTo>
                  <a:lnTo>
                    <a:pt x="1094" y="579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j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5" name="Freeform 13"/>
            <p:cNvSpPr>
              <a:spLocks/>
            </p:cNvSpPr>
            <p:nvPr/>
          </p:nvSpPr>
          <p:spPr bwMode="auto">
            <a:xfrm>
              <a:off x="1977676" y="3936630"/>
              <a:ext cx="792818" cy="515171"/>
            </a:xfrm>
            <a:custGeom>
              <a:avLst/>
              <a:gdLst>
                <a:gd name="T0" fmla="*/ 494 w 494"/>
                <a:gd name="T1" fmla="*/ 321 h 321"/>
                <a:gd name="T2" fmla="*/ 0 w 494"/>
                <a:gd name="T3" fmla="*/ 321 h 321"/>
                <a:gd name="T4" fmla="*/ 126 w 494"/>
                <a:gd name="T5" fmla="*/ 0 h 321"/>
                <a:gd name="T6" fmla="*/ 451 w 494"/>
                <a:gd name="T7" fmla="*/ 0 h 321"/>
                <a:gd name="T8" fmla="*/ 494 w 494"/>
                <a:gd name="T9" fmla="*/ 321 h 3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4" h="321">
                  <a:moveTo>
                    <a:pt x="494" y="321"/>
                  </a:moveTo>
                  <a:lnTo>
                    <a:pt x="0" y="321"/>
                  </a:lnTo>
                  <a:lnTo>
                    <a:pt x="126" y="0"/>
                  </a:lnTo>
                  <a:lnTo>
                    <a:pt x="451" y="0"/>
                  </a:lnTo>
                  <a:lnTo>
                    <a:pt x="494" y="321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j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6" name="Freeform 14"/>
            <p:cNvSpPr>
              <a:spLocks/>
            </p:cNvSpPr>
            <p:nvPr/>
          </p:nvSpPr>
          <p:spPr bwMode="auto">
            <a:xfrm>
              <a:off x="2768889" y="3936630"/>
              <a:ext cx="410853" cy="515171"/>
            </a:xfrm>
            <a:custGeom>
              <a:avLst/>
              <a:gdLst>
                <a:gd name="T0" fmla="*/ 45 w 256"/>
                <a:gd name="T1" fmla="*/ 321 h 321"/>
                <a:gd name="T2" fmla="*/ 256 w 256"/>
                <a:gd name="T3" fmla="*/ 321 h 321"/>
                <a:gd name="T4" fmla="*/ 130 w 256"/>
                <a:gd name="T5" fmla="*/ 0 h 321"/>
                <a:gd name="T6" fmla="*/ 0 w 256"/>
                <a:gd name="T7" fmla="*/ 0 h 321"/>
                <a:gd name="T8" fmla="*/ 45 w 256"/>
                <a:gd name="T9" fmla="*/ 321 h 3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6" h="321">
                  <a:moveTo>
                    <a:pt x="45" y="321"/>
                  </a:moveTo>
                  <a:lnTo>
                    <a:pt x="256" y="321"/>
                  </a:lnTo>
                  <a:lnTo>
                    <a:pt x="130" y="0"/>
                  </a:lnTo>
                  <a:lnTo>
                    <a:pt x="0" y="0"/>
                  </a:lnTo>
                  <a:lnTo>
                    <a:pt x="45" y="321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j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7" name="Freeform 15"/>
            <p:cNvSpPr>
              <a:spLocks/>
            </p:cNvSpPr>
            <p:nvPr/>
          </p:nvSpPr>
          <p:spPr bwMode="auto">
            <a:xfrm>
              <a:off x="1778669" y="4599452"/>
              <a:ext cx="1047997" cy="457395"/>
            </a:xfrm>
            <a:custGeom>
              <a:avLst/>
              <a:gdLst>
                <a:gd name="T0" fmla="*/ 383 w 390"/>
                <a:gd name="T1" fmla="*/ 170 h 170"/>
                <a:gd name="T2" fmla="*/ 7 w 390"/>
                <a:gd name="T3" fmla="*/ 170 h 170"/>
                <a:gd name="T4" fmla="*/ 0 w 390"/>
                <a:gd name="T5" fmla="*/ 164 h 170"/>
                <a:gd name="T6" fmla="*/ 7 w 390"/>
                <a:gd name="T7" fmla="*/ 157 h 170"/>
                <a:gd name="T8" fmla="*/ 376 w 390"/>
                <a:gd name="T9" fmla="*/ 157 h 170"/>
                <a:gd name="T10" fmla="*/ 376 w 390"/>
                <a:gd name="T11" fmla="*/ 7 h 170"/>
                <a:gd name="T12" fmla="*/ 383 w 390"/>
                <a:gd name="T13" fmla="*/ 0 h 170"/>
                <a:gd name="T14" fmla="*/ 390 w 390"/>
                <a:gd name="T15" fmla="*/ 7 h 170"/>
                <a:gd name="T16" fmla="*/ 390 w 390"/>
                <a:gd name="T17" fmla="*/ 164 h 170"/>
                <a:gd name="T18" fmla="*/ 383 w 390"/>
                <a:gd name="T19" fmla="*/ 17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90" h="170">
                  <a:moveTo>
                    <a:pt x="383" y="170"/>
                  </a:moveTo>
                  <a:cubicBezTo>
                    <a:pt x="7" y="170"/>
                    <a:pt x="7" y="170"/>
                    <a:pt x="7" y="170"/>
                  </a:cubicBezTo>
                  <a:cubicBezTo>
                    <a:pt x="3" y="170"/>
                    <a:pt x="0" y="167"/>
                    <a:pt x="0" y="164"/>
                  </a:cubicBezTo>
                  <a:cubicBezTo>
                    <a:pt x="0" y="160"/>
                    <a:pt x="3" y="157"/>
                    <a:pt x="7" y="157"/>
                  </a:cubicBezTo>
                  <a:cubicBezTo>
                    <a:pt x="376" y="157"/>
                    <a:pt x="376" y="157"/>
                    <a:pt x="376" y="157"/>
                  </a:cubicBezTo>
                  <a:cubicBezTo>
                    <a:pt x="376" y="7"/>
                    <a:pt x="376" y="7"/>
                    <a:pt x="376" y="7"/>
                  </a:cubicBezTo>
                  <a:cubicBezTo>
                    <a:pt x="376" y="3"/>
                    <a:pt x="379" y="0"/>
                    <a:pt x="383" y="0"/>
                  </a:cubicBezTo>
                  <a:cubicBezTo>
                    <a:pt x="387" y="0"/>
                    <a:pt x="390" y="3"/>
                    <a:pt x="390" y="7"/>
                  </a:cubicBezTo>
                  <a:cubicBezTo>
                    <a:pt x="390" y="164"/>
                    <a:pt x="390" y="164"/>
                    <a:pt x="390" y="164"/>
                  </a:cubicBezTo>
                  <a:cubicBezTo>
                    <a:pt x="390" y="167"/>
                    <a:pt x="387" y="170"/>
                    <a:pt x="383" y="170"/>
                  </a:cubicBez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j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8" name="Rectangle 16"/>
            <p:cNvSpPr>
              <a:spLocks noChangeArrowheads="1"/>
            </p:cNvSpPr>
            <p:nvPr/>
          </p:nvSpPr>
          <p:spPr bwMode="auto">
            <a:xfrm>
              <a:off x="2431861" y="4658833"/>
              <a:ext cx="202217" cy="81850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j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9" name="Rectangle 17"/>
            <p:cNvSpPr>
              <a:spLocks noChangeArrowheads="1"/>
            </p:cNvSpPr>
            <p:nvPr/>
          </p:nvSpPr>
          <p:spPr bwMode="auto">
            <a:xfrm>
              <a:off x="838200" y="5098574"/>
              <a:ext cx="401224" cy="21024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j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3809105" y="3312973"/>
            <a:ext cx="2637024" cy="2459303"/>
            <a:chOff x="3611459" y="3236896"/>
            <a:chExt cx="2500427" cy="2331912"/>
          </a:xfrm>
        </p:grpSpPr>
        <p:sp>
          <p:nvSpPr>
            <p:cNvPr id="10" name="Freeform 8"/>
            <p:cNvSpPr>
              <a:spLocks/>
            </p:cNvSpPr>
            <p:nvPr/>
          </p:nvSpPr>
          <p:spPr bwMode="auto">
            <a:xfrm>
              <a:off x="3611459" y="4535256"/>
              <a:ext cx="876273" cy="815287"/>
            </a:xfrm>
            <a:custGeom>
              <a:avLst/>
              <a:gdLst>
                <a:gd name="T0" fmla="*/ 151 w 326"/>
                <a:gd name="T1" fmla="*/ 303 h 303"/>
                <a:gd name="T2" fmla="*/ 147 w 326"/>
                <a:gd name="T3" fmla="*/ 303 h 303"/>
                <a:gd name="T4" fmla="*/ 73 w 326"/>
                <a:gd name="T5" fmla="*/ 191 h 303"/>
                <a:gd name="T6" fmla="*/ 0 w 326"/>
                <a:gd name="T7" fmla="*/ 78 h 303"/>
                <a:gd name="T8" fmla="*/ 2 w 326"/>
                <a:gd name="T9" fmla="*/ 48 h 303"/>
                <a:gd name="T10" fmla="*/ 105 w 326"/>
                <a:gd name="T11" fmla="*/ 189 h 303"/>
                <a:gd name="T12" fmla="*/ 148 w 326"/>
                <a:gd name="T13" fmla="*/ 273 h 303"/>
                <a:gd name="T14" fmla="*/ 199 w 326"/>
                <a:gd name="T15" fmla="*/ 258 h 303"/>
                <a:gd name="T16" fmla="*/ 221 w 326"/>
                <a:gd name="T17" fmla="*/ 133 h 303"/>
                <a:gd name="T18" fmla="*/ 221 w 326"/>
                <a:gd name="T19" fmla="*/ 98 h 303"/>
                <a:gd name="T20" fmla="*/ 249 w 326"/>
                <a:gd name="T21" fmla="*/ 28 h 303"/>
                <a:gd name="T22" fmla="*/ 326 w 326"/>
                <a:gd name="T23" fmla="*/ 1 h 303"/>
                <a:gd name="T24" fmla="*/ 325 w 326"/>
                <a:gd name="T25" fmla="*/ 31 h 303"/>
                <a:gd name="T26" fmla="*/ 326 w 326"/>
                <a:gd name="T27" fmla="*/ 16 h 303"/>
                <a:gd name="T28" fmla="*/ 325 w 326"/>
                <a:gd name="T29" fmla="*/ 31 h 303"/>
                <a:gd name="T30" fmla="*/ 271 w 326"/>
                <a:gd name="T31" fmla="*/ 50 h 303"/>
                <a:gd name="T32" fmla="*/ 253 w 326"/>
                <a:gd name="T33" fmla="*/ 98 h 303"/>
                <a:gd name="T34" fmla="*/ 253 w 326"/>
                <a:gd name="T35" fmla="*/ 133 h 303"/>
                <a:gd name="T36" fmla="*/ 222 w 326"/>
                <a:gd name="T37" fmla="*/ 279 h 303"/>
                <a:gd name="T38" fmla="*/ 151 w 326"/>
                <a:gd name="T39" fmla="*/ 303 h 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26" h="303">
                  <a:moveTo>
                    <a:pt x="151" y="303"/>
                  </a:moveTo>
                  <a:cubicBezTo>
                    <a:pt x="150" y="303"/>
                    <a:pt x="148" y="303"/>
                    <a:pt x="147" y="303"/>
                  </a:cubicBezTo>
                  <a:cubicBezTo>
                    <a:pt x="81" y="302"/>
                    <a:pt x="77" y="243"/>
                    <a:pt x="73" y="191"/>
                  </a:cubicBezTo>
                  <a:cubicBezTo>
                    <a:pt x="67" y="124"/>
                    <a:pt x="60" y="83"/>
                    <a:pt x="0" y="78"/>
                  </a:cubicBezTo>
                  <a:cubicBezTo>
                    <a:pt x="2" y="48"/>
                    <a:pt x="2" y="48"/>
                    <a:pt x="2" y="48"/>
                  </a:cubicBezTo>
                  <a:cubicBezTo>
                    <a:pt x="94" y="55"/>
                    <a:pt x="100" y="133"/>
                    <a:pt x="105" y="189"/>
                  </a:cubicBezTo>
                  <a:cubicBezTo>
                    <a:pt x="109" y="247"/>
                    <a:pt x="115" y="272"/>
                    <a:pt x="148" y="273"/>
                  </a:cubicBezTo>
                  <a:cubicBezTo>
                    <a:pt x="171" y="274"/>
                    <a:pt x="188" y="269"/>
                    <a:pt x="199" y="258"/>
                  </a:cubicBezTo>
                  <a:cubicBezTo>
                    <a:pt x="224" y="234"/>
                    <a:pt x="223" y="183"/>
                    <a:pt x="221" y="133"/>
                  </a:cubicBezTo>
                  <a:cubicBezTo>
                    <a:pt x="221" y="121"/>
                    <a:pt x="221" y="109"/>
                    <a:pt x="221" y="98"/>
                  </a:cubicBezTo>
                  <a:cubicBezTo>
                    <a:pt x="221" y="69"/>
                    <a:pt x="230" y="45"/>
                    <a:pt x="249" y="28"/>
                  </a:cubicBezTo>
                  <a:cubicBezTo>
                    <a:pt x="280" y="0"/>
                    <a:pt x="325" y="1"/>
                    <a:pt x="326" y="1"/>
                  </a:cubicBezTo>
                  <a:cubicBezTo>
                    <a:pt x="325" y="31"/>
                    <a:pt x="325" y="31"/>
                    <a:pt x="325" y="31"/>
                  </a:cubicBezTo>
                  <a:cubicBezTo>
                    <a:pt x="326" y="16"/>
                    <a:pt x="326" y="16"/>
                    <a:pt x="326" y="16"/>
                  </a:cubicBezTo>
                  <a:cubicBezTo>
                    <a:pt x="325" y="31"/>
                    <a:pt x="325" y="31"/>
                    <a:pt x="325" y="31"/>
                  </a:cubicBezTo>
                  <a:cubicBezTo>
                    <a:pt x="325" y="31"/>
                    <a:pt x="292" y="31"/>
                    <a:pt x="271" y="50"/>
                  </a:cubicBezTo>
                  <a:cubicBezTo>
                    <a:pt x="259" y="61"/>
                    <a:pt x="253" y="77"/>
                    <a:pt x="253" y="98"/>
                  </a:cubicBezTo>
                  <a:cubicBezTo>
                    <a:pt x="253" y="109"/>
                    <a:pt x="253" y="121"/>
                    <a:pt x="253" y="133"/>
                  </a:cubicBezTo>
                  <a:cubicBezTo>
                    <a:pt x="255" y="189"/>
                    <a:pt x="257" y="246"/>
                    <a:pt x="222" y="279"/>
                  </a:cubicBezTo>
                  <a:cubicBezTo>
                    <a:pt x="205" y="295"/>
                    <a:pt x="181" y="303"/>
                    <a:pt x="151" y="303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j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0" name="Rectangle 18"/>
            <p:cNvSpPr>
              <a:spLocks noChangeArrowheads="1"/>
            </p:cNvSpPr>
            <p:nvPr/>
          </p:nvSpPr>
          <p:spPr bwMode="auto">
            <a:xfrm>
              <a:off x="4428351" y="3236896"/>
              <a:ext cx="1454035" cy="2235619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j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1" name="Rectangle 19"/>
            <p:cNvSpPr>
              <a:spLocks noChangeArrowheads="1"/>
            </p:cNvSpPr>
            <p:nvPr/>
          </p:nvSpPr>
          <p:spPr bwMode="auto">
            <a:xfrm>
              <a:off x="4646617" y="3410225"/>
              <a:ext cx="1019109" cy="446161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j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2" name="Rectangle 20"/>
            <p:cNvSpPr>
              <a:spLocks noChangeArrowheads="1"/>
            </p:cNvSpPr>
            <p:nvPr/>
          </p:nvSpPr>
          <p:spPr bwMode="auto">
            <a:xfrm>
              <a:off x="4200456" y="5405109"/>
              <a:ext cx="1911430" cy="163699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j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8360476" y="1798792"/>
            <a:ext cx="3613932" cy="1331967"/>
            <a:chOff x="6432882" y="1692852"/>
            <a:chExt cx="3426731" cy="1262971"/>
          </a:xfrm>
        </p:grpSpPr>
        <p:grpSp>
          <p:nvGrpSpPr>
            <p:cNvPr id="24" name="Group 23"/>
            <p:cNvGrpSpPr/>
            <p:nvPr/>
          </p:nvGrpSpPr>
          <p:grpSpPr>
            <a:xfrm>
              <a:off x="6432882" y="1692852"/>
              <a:ext cx="2887712" cy="764605"/>
              <a:chOff x="1037626" y="2017942"/>
              <a:chExt cx="2887712" cy="764605"/>
            </a:xfrm>
          </p:grpSpPr>
          <p:sp>
            <p:nvSpPr>
              <p:cNvPr id="26" name="TextBox 25"/>
              <p:cNvSpPr txBox="1"/>
              <p:nvPr/>
            </p:nvSpPr>
            <p:spPr>
              <a:xfrm>
                <a:off x="1037626" y="2017942"/>
                <a:ext cx="801327" cy="76460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vi-VN" sz="4640" b="1">
                    <a:solidFill>
                      <a:schemeClr val="accent1"/>
                    </a:solidFill>
                    <a:latin typeface="+mj-lt"/>
                    <a:ea typeface="+mn-ea"/>
                    <a:cs typeface="+mn-ea"/>
                    <a:sym typeface="+mn-lt"/>
                  </a:rPr>
                  <a:t>01</a:t>
                </a:r>
                <a:endParaRPr lang="en-US" sz="4640" b="1">
                  <a:solidFill>
                    <a:schemeClr val="accent1"/>
                  </a:solidFill>
                  <a:latin typeface="+mj-lt"/>
                  <a:ea typeface="+mn-ea"/>
                  <a:cs typeface="+mn-ea"/>
                  <a:sym typeface="+mn-lt"/>
                </a:endParaRPr>
              </a:p>
            </p:txBody>
          </p:sp>
          <p:cxnSp>
            <p:nvCxnSpPr>
              <p:cNvPr id="27" name="Straight Connector 26"/>
              <p:cNvCxnSpPr/>
              <p:nvPr/>
            </p:nvCxnSpPr>
            <p:spPr>
              <a:xfrm>
                <a:off x="1130364" y="2706891"/>
                <a:ext cx="689246" cy="0"/>
              </a:xfrm>
              <a:prstGeom prst="line">
                <a:avLst/>
              </a:prstGeom>
              <a:ln w="25400" cmpd="sng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8" name="TextBox 27"/>
              <p:cNvSpPr txBox="1"/>
              <p:nvPr/>
            </p:nvSpPr>
            <p:spPr>
              <a:xfrm>
                <a:off x="1865477" y="2139594"/>
                <a:ext cx="2059861" cy="61285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vi-VN" b="1">
                    <a:solidFill>
                      <a:schemeClr val="tx2">
                        <a:lumMod val="75000"/>
                        <a:lumOff val="25000"/>
                      </a:schemeClr>
                    </a:solidFill>
                    <a:latin typeface="+mj-lt"/>
                    <a:ea typeface="+mn-ea"/>
                    <a:cs typeface="+mn-ea"/>
                    <a:sym typeface="+mn-lt"/>
                  </a:rPr>
                  <a:t>SEARCH ENGINE </a:t>
                </a:r>
              </a:p>
              <a:p>
                <a:r>
                  <a:rPr lang="vi-VN" b="1">
                    <a:solidFill>
                      <a:schemeClr val="tx2">
                        <a:lumMod val="75000"/>
                        <a:lumOff val="25000"/>
                      </a:schemeClr>
                    </a:solidFill>
                    <a:latin typeface="+mj-lt"/>
                    <a:ea typeface="+mn-ea"/>
                    <a:cs typeface="+mn-ea"/>
                    <a:sym typeface="+mn-lt"/>
                  </a:rPr>
                  <a:t>OPTIMIZATION</a:t>
                </a:r>
                <a:endParaRPr lang="en-US" b="1">
                  <a:solidFill>
                    <a:schemeClr val="tx2">
                      <a:lumMod val="75000"/>
                      <a:lumOff val="25000"/>
                    </a:schemeClr>
                  </a:solidFill>
                  <a:latin typeface="+mj-lt"/>
                  <a:ea typeface="+mn-ea"/>
                  <a:cs typeface="+mn-ea"/>
                  <a:sym typeface="+mn-lt"/>
                </a:endParaRPr>
              </a:p>
            </p:txBody>
          </p:sp>
        </p:grpSp>
        <p:sp>
          <p:nvSpPr>
            <p:cNvPr id="25" name="TextBox 24"/>
            <p:cNvSpPr txBox="1"/>
            <p:nvPr/>
          </p:nvSpPr>
          <p:spPr>
            <a:xfrm>
              <a:off x="6432883" y="2437575"/>
              <a:ext cx="3426730" cy="5182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76" dirty="0">
                  <a:solidFill>
                    <a:schemeClr val="tx2">
                      <a:lumMod val="50000"/>
                      <a:lumOff val="50000"/>
                    </a:schemeClr>
                  </a:solidFill>
                  <a:latin typeface="+mj-lt"/>
                  <a:ea typeface="+mn-ea"/>
                  <a:cs typeface="+mn-ea"/>
                  <a:sym typeface="+mn-lt"/>
                </a:rPr>
                <a:t>Go ahead and replace it with your own text.</a:t>
              </a:r>
              <a:endParaRPr lang="en-US" sz="1476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8360477" y="3286937"/>
            <a:ext cx="3573750" cy="1354224"/>
            <a:chOff x="6432883" y="3103910"/>
            <a:chExt cx="3388630" cy="1284075"/>
          </a:xfrm>
        </p:grpSpPr>
        <p:grpSp>
          <p:nvGrpSpPr>
            <p:cNvPr id="30" name="Group 29"/>
            <p:cNvGrpSpPr/>
            <p:nvPr/>
          </p:nvGrpSpPr>
          <p:grpSpPr>
            <a:xfrm>
              <a:off x="6479750" y="3103910"/>
              <a:ext cx="2117338" cy="764605"/>
              <a:chOff x="1084494" y="3429000"/>
              <a:chExt cx="2117338" cy="764605"/>
            </a:xfrm>
          </p:grpSpPr>
          <p:sp>
            <p:nvSpPr>
              <p:cNvPr id="32" name="TextBox 31"/>
              <p:cNvSpPr txBox="1"/>
              <p:nvPr/>
            </p:nvSpPr>
            <p:spPr>
              <a:xfrm>
                <a:off x="1084494" y="3429000"/>
                <a:ext cx="801327" cy="76460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vi-VN" sz="4640" b="1">
                    <a:solidFill>
                      <a:schemeClr val="accent3"/>
                    </a:solidFill>
                    <a:latin typeface="+mj-lt"/>
                    <a:ea typeface="+mn-ea"/>
                    <a:cs typeface="+mn-ea"/>
                    <a:sym typeface="+mn-lt"/>
                  </a:rPr>
                  <a:t>02</a:t>
                </a:r>
                <a:endParaRPr lang="en-US" sz="4640" b="1">
                  <a:solidFill>
                    <a:schemeClr val="accent3"/>
                  </a:solidFill>
                  <a:latin typeface="+mj-lt"/>
                  <a:ea typeface="+mn-ea"/>
                  <a:cs typeface="+mn-ea"/>
                  <a:sym typeface="+mn-lt"/>
                </a:endParaRPr>
              </a:p>
            </p:txBody>
          </p:sp>
          <p:cxnSp>
            <p:nvCxnSpPr>
              <p:cNvPr id="33" name="Straight Connector 32"/>
              <p:cNvCxnSpPr/>
              <p:nvPr/>
            </p:nvCxnSpPr>
            <p:spPr>
              <a:xfrm>
                <a:off x="1130364" y="4097810"/>
                <a:ext cx="689246" cy="0"/>
              </a:xfrm>
              <a:prstGeom prst="line">
                <a:avLst/>
              </a:prstGeom>
              <a:ln w="25400" cmpd="sng">
                <a:solidFill>
                  <a:schemeClr val="accent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4" name="Rectangle 33"/>
              <p:cNvSpPr/>
              <p:nvPr/>
            </p:nvSpPr>
            <p:spPr>
              <a:xfrm>
                <a:off x="1865477" y="3548496"/>
                <a:ext cx="1336355" cy="61285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b="1">
                    <a:solidFill>
                      <a:schemeClr val="tx2">
                        <a:lumMod val="75000"/>
                        <a:lumOff val="25000"/>
                      </a:schemeClr>
                    </a:solidFill>
                    <a:latin typeface="+mj-lt"/>
                    <a:ea typeface="+mn-ea"/>
                    <a:cs typeface="+mn-ea"/>
                    <a:sym typeface="+mn-lt"/>
                  </a:rPr>
                  <a:t>AFFILIATE </a:t>
                </a:r>
                <a:endParaRPr lang="vi-VN" b="1">
                  <a:solidFill>
                    <a:schemeClr val="tx2">
                      <a:lumMod val="75000"/>
                      <a:lumOff val="25000"/>
                    </a:schemeClr>
                  </a:solidFill>
                  <a:latin typeface="+mj-lt"/>
                  <a:ea typeface="+mn-ea"/>
                  <a:cs typeface="+mn-ea"/>
                  <a:sym typeface="+mn-lt"/>
                </a:endParaRPr>
              </a:p>
              <a:p>
                <a:r>
                  <a:rPr lang="en-US" b="1">
                    <a:solidFill>
                      <a:schemeClr val="tx2">
                        <a:lumMod val="75000"/>
                        <a:lumOff val="25000"/>
                      </a:schemeClr>
                    </a:solidFill>
                    <a:latin typeface="+mj-lt"/>
                    <a:ea typeface="+mn-ea"/>
                    <a:cs typeface="+mn-ea"/>
                    <a:sym typeface="+mn-lt"/>
                  </a:rPr>
                  <a:t>MARKETING</a:t>
                </a:r>
              </a:p>
            </p:txBody>
          </p:sp>
        </p:grpSp>
        <p:sp>
          <p:nvSpPr>
            <p:cNvPr id="31" name="TextBox 30"/>
            <p:cNvSpPr txBox="1"/>
            <p:nvPr/>
          </p:nvSpPr>
          <p:spPr>
            <a:xfrm>
              <a:off x="6432883" y="3869737"/>
              <a:ext cx="3388630" cy="5182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76" dirty="0">
                  <a:solidFill>
                    <a:schemeClr val="tx2">
                      <a:lumMod val="50000"/>
                      <a:lumOff val="50000"/>
                    </a:schemeClr>
                  </a:solidFill>
                  <a:latin typeface="+mj-lt"/>
                  <a:ea typeface="+mn-ea"/>
                  <a:cs typeface="+mn-ea"/>
                  <a:sym typeface="+mn-lt"/>
                </a:rPr>
                <a:t>Go ahead and replace it with your own text.</a:t>
              </a:r>
              <a:endParaRPr lang="en-US" sz="1476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8360477" y="4775246"/>
            <a:ext cx="3573750" cy="1354224"/>
            <a:chOff x="6432883" y="4515124"/>
            <a:chExt cx="3388630" cy="1284075"/>
          </a:xfrm>
        </p:grpSpPr>
        <p:grpSp>
          <p:nvGrpSpPr>
            <p:cNvPr id="36" name="Group 35"/>
            <p:cNvGrpSpPr/>
            <p:nvPr/>
          </p:nvGrpSpPr>
          <p:grpSpPr>
            <a:xfrm>
              <a:off x="6479749" y="4515124"/>
              <a:ext cx="2463891" cy="764605"/>
              <a:chOff x="1084493" y="4840214"/>
              <a:chExt cx="2463891" cy="764605"/>
            </a:xfrm>
          </p:grpSpPr>
          <p:sp>
            <p:nvSpPr>
              <p:cNvPr id="38" name="TextBox 37"/>
              <p:cNvSpPr txBox="1"/>
              <p:nvPr/>
            </p:nvSpPr>
            <p:spPr>
              <a:xfrm>
                <a:off x="1084493" y="4840214"/>
                <a:ext cx="801327" cy="76460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vi-VN" sz="4640" b="1">
                    <a:solidFill>
                      <a:schemeClr val="accent4"/>
                    </a:solidFill>
                    <a:latin typeface="+mj-lt"/>
                    <a:ea typeface="+mn-ea"/>
                    <a:cs typeface="+mn-ea"/>
                    <a:sym typeface="+mn-lt"/>
                  </a:rPr>
                  <a:t>03</a:t>
                </a:r>
                <a:endParaRPr lang="en-US" sz="4640" b="1">
                  <a:solidFill>
                    <a:schemeClr val="accent4"/>
                  </a:solidFill>
                  <a:latin typeface="+mj-lt"/>
                  <a:ea typeface="+mn-ea"/>
                  <a:cs typeface="+mn-ea"/>
                  <a:sym typeface="+mn-lt"/>
                </a:endParaRPr>
              </a:p>
            </p:txBody>
          </p:sp>
          <p:cxnSp>
            <p:nvCxnSpPr>
              <p:cNvPr id="39" name="Straight Connector 38"/>
              <p:cNvCxnSpPr/>
              <p:nvPr/>
            </p:nvCxnSpPr>
            <p:spPr>
              <a:xfrm>
                <a:off x="1130364" y="5527365"/>
                <a:ext cx="689246" cy="0"/>
              </a:xfrm>
              <a:prstGeom prst="line">
                <a:avLst/>
              </a:prstGeom>
              <a:ln w="25400" cmpd="sng">
                <a:solidFill>
                  <a:schemeClr val="accent4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0" name="TextBox 39"/>
              <p:cNvSpPr txBox="1"/>
              <p:nvPr/>
            </p:nvSpPr>
            <p:spPr>
              <a:xfrm>
                <a:off x="1865476" y="4959710"/>
                <a:ext cx="1682908" cy="61285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vi-VN" b="1">
                    <a:solidFill>
                      <a:schemeClr val="tx2">
                        <a:lumMod val="75000"/>
                        <a:lumOff val="25000"/>
                      </a:schemeClr>
                    </a:solidFill>
                    <a:latin typeface="+mj-lt"/>
                    <a:ea typeface="+mn-ea"/>
                    <a:cs typeface="+mn-ea"/>
                    <a:sym typeface="+mn-lt"/>
                  </a:rPr>
                  <a:t>ECOMMERCE </a:t>
                </a:r>
              </a:p>
              <a:p>
                <a:r>
                  <a:rPr lang="vi-VN" b="1">
                    <a:solidFill>
                      <a:schemeClr val="tx2">
                        <a:lumMod val="75000"/>
                        <a:lumOff val="25000"/>
                      </a:schemeClr>
                    </a:solidFill>
                    <a:latin typeface="+mj-lt"/>
                    <a:ea typeface="+mn-ea"/>
                    <a:cs typeface="+mn-ea"/>
                    <a:sym typeface="+mn-lt"/>
                  </a:rPr>
                  <a:t>SOLUTIONS</a:t>
                </a:r>
                <a:endParaRPr lang="en-US" b="1">
                  <a:solidFill>
                    <a:schemeClr val="tx2">
                      <a:lumMod val="75000"/>
                      <a:lumOff val="25000"/>
                    </a:schemeClr>
                  </a:solidFill>
                  <a:latin typeface="+mj-lt"/>
                  <a:ea typeface="+mn-ea"/>
                  <a:cs typeface="+mn-ea"/>
                  <a:sym typeface="+mn-lt"/>
                </a:endParaRPr>
              </a:p>
            </p:txBody>
          </p:sp>
        </p:grpSp>
        <p:sp>
          <p:nvSpPr>
            <p:cNvPr id="37" name="TextBox 36"/>
            <p:cNvSpPr txBox="1"/>
            <p:nvPr/>
          </p:nvSpPr>
          <p:spPr>
            <a:xfrm>
              <a:off x="6432883" y="5280951"/>
              <a:ext cx="3388630" cy="5182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76" dirty="0">
                  <a:solidFill>
                    <a:schemeClr val="tx2">
                      <a:lumMod val="50000"/>
                      <a:lumOff val="50000"/>
                    </a:schemeClr>
                  </a:solidFill>
                  <a:latin typeface="+mj-lt"/>
                  <a:ea typeface="+mn-ea"/>
                  <a:cs typeface="+mn-ea"/>
                  <a:sym typeface="+mn-lt"/>
                </a:rPr>
                <a:t>Go ahead and replace it with your own text.</a:t>
              </a:r>
              <a:endParaRPr lang="en-US" sz="1476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41" name="Group 40"/>
          <p:cNvGrpSpPr/>
          <p:nvPr/>
        </p:nvGrpSpPr>
        <p:grpSpPr>
          <a:xfrm>
            <a:off x="884344" y="1990669"/>
            <a:ext cx="2484396" cy="546560"/>
            <a:chOff x="986133" y="5107082"/>
            <a:chExt cx="2355705" cy="518249"/>
          </a:xfrm>
        </p:grpSpPr>
        <p:sp>
          <p:nvSpPr>
            <p:cNvPr id="42" name="Rounded Rectangle 41"/>
            <p:cNvSpPr/>
            <p:nvPr/>
          </p:nvSpPr>
          <p:spPr>
            <a:xfrm>
              <a:off x="986133" y="5194613"/>
              <a:ext cx="348159" cy="348159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1334292" y="5107082"/>
              <a:ext cx="2007546" cy="5182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76" b="1" i="1" dirty="0">
                  <a:solidFill>
                    <a:schemeClr val="tx2">
                      <a:lumMod val="75000"/>
                      <a:lumOff val="25000"/>
                    </a:schemeClr>
                  </a:solidFill>
                  <a:latin typeface="+mj-lt"/>
                  <a:ea typeface="+mn-ea"/>
                  <a:cs typeface="+mn-ea"/>
                  <a:sym typeface="+mn-lt"/>
                </a:rPr>
                <a:t>Go ahead and replace it with your own text.</a:t>
              </a:r>
              <a:endParaRPr lang="en-US" sz="1476" dirty="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44" name="Group 43"/>
          <p:cNvGrpSpPr/>
          <p:nvPr/>
        </p:nvGrpSpPr>
        <p:grpSpPr>
          <a:xfrm>
            <a:off x="3333561" y="1990669"/>
            <a:ext cx="2481271" cy="546560"/>
            <a:chOff x="3657724" y="5107082"/>
            <a:chExt cx="2352742" cy="518249"/>
          </a:xfrm>
        </p:grpSpPr>
        <p:sp>
          <p:nvSpPr>
            <p:cNvPr id="45" name="Rounded Rectangle 44"/>
            <p:cNvSpPr/>
            <p:nvPr/>
          </p:nvSpPr>
          <p:spPr>
            <a:xfrm>
              <a:off x="3657724" y="5194613"/>
              <a:ext cx="348159" cy="348159"/>
            </a:xfrm>
            <a:prstGeom prst="round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4002920" y="5107082"/>
              <a:ext cx="2007546" cy="5182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76" b="1" i="1" dirty="0">
                  <a:solidFill>
                    <a:schemeClr val="tx2">
                      <a:lumMod val="75000"/>
                      <a:lumOff val="25000"/>
                    </a:schemeClr>
                  </a:solidFill>
                  <a:latin typeface="+mj-lt"/>
                  <a:ea typeface="+mn-ea"/>
                  <a:cs typeface="+mn-ea"/>
                  <a:sym typeface="+mn-lt"/>
                </a:rPr>
                <a:t>Go ahead and replace it with your own text.</a:t>
              </a:r>
              <a:endParaRPr lang="en-US" sz="1476" dirty="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47" name="Group 46"/>
          <p:cNvGrpSpPr/>
          <p:nvPr/>
        </p:nvGrpSpPr>
        <p:grpSpPr>
          <a:xfrm>
            <a:off x="5654297" y="1990669"/>
            <a:ext cx="2484396" cy="546560"/>
            <a:chOff x="6326428" y="5107082"/>
            <a:chExt cx="2355705" cy="518249"/>
          </a:xfrm>
        </p:grpSpPr>
        <p:sp>
          <p:nvSpPr>
            <p:cNvPr id="48" name="Rounded Rectangle 47"/>
            <p:cNvSpPr/>
            <p:nvPr/>
          </p:nvSpPr>
          <p:spPr>
            <a:xfrm>
              <a:off x="6326428" y="5194613"/>
              <a:ext cx="348159" cy="348159"/>
            </a:xfrm>
            <a:prstGeom prst="round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6674587" y="5107082"/>
              <a:ext cx="2007546" cy="5182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76" b="1" i="1" dirty="0">
                  <a:solidFill>
                    <a:schemeClr val="tx2">
                      <a:lumMod val="75000"/>
                      <a:lumOff val="25000"/>
                    </a:schemeClr>
                  </a:solidFill>
                  <a:latin typeface="+mj-lt"/>
                  <a:ea typeface="+mn-ea"/>
                  <a:cs typeface="+mn-ea"/>
                  <a:sym typeface="+mn-lt"/>
                </a:rPr>
                <a:t>Go ahead and replace it with your own text.</a:t>
              </a:r>
              <a:endParaRPr lang="en-US" sz="1476" dirty="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  <a:ea typeface="+mn-ea"/>
                <a:cs typeface="+mn-ea"/>
                <a:sym typeface="+mn-lt"/>
              </a:endParaRPr>
            </a:p>
          </p:txBody>
        </p:sp>
      </p:grpSp>
      <p:sp>
        <p:nvSpPr>
          <p:cNvPr id="50" name="矩形 49"/>
          <p:cNvSpPr/>
          <p:nvPr/>
        </p:nvSpPr>
        <p:spPr>
          <a:xfrm>
            <a:off x="311169" y="448147"/>
            <a:ext cx="573895" cy="55308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+mj-lt"/>
              <a:cs typeface="+mn-ea"/>
              <a:sym typeface="+mn-lt"/>
            </a:endParaRPr>
          </a:p>
        </p:txBody>
      </p:sp>
      <p:sp>
        <p:nvSpPr>
          <p:cNvPr id="51" name="矩形 50"/>
          <p:cNvSpPr/>
          <p:nvPr/>
        </p:nvSpPr>
        <p:spPr>
          <a:xfrm>
            <a:off x="165023" y="198"/>
            <a:ext cx="538090" cy="83867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+mj-lt"/>
              <a:cs typeface="+mn-ea"/>
              <a:sym typeface="+mn-lt"/>
            </a:endParaRPr>
          </a:p>
        </p:txBody>
      </p:sp>
      <p:sp>
        <p:nvSpPr>
          <p:cNvPr id="54" name="文本框 17"/>
          <p:cNvSpPr txBox="1"/>
          <p:nvPr/>
        </p:nvSpPr>
        <p:spPr>
          <a:xfrm>
            <a:off x="1049169" y="284873"/>
            <a:ext cx="2226572" cy="55399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149"/>
            <a:r>
              <a:rPr lang="tr-TR" altLang="zh-CN" sz="3600" b="1" dirty="0">
                <a:solidFill>
                  <a:schemeClr val="bg1">
                    <a:lumMod val="65000"/>
                  </a:schemeClr>
                </a:solidFill>
                <a:latin typeface="+mj-lt"/>
                <a:ea typeface="+mn-ea"/>
                <a:cs typeface="+mn-ea"/>
                <a:sym typeface="+mn-lt"/>
              </a:rPr>
              <a:t>TITLE HERE</a:t>
            </a:r>
            <a:endParaRPr lang="zh-CN" altLang="en-US" sz="3600" b="1" dirty="0">
              <a:solidFill>
                <a:schemeClr val="bg1">
                  <a:lumMod val="65000"/>
                </a:schemeClr>
              </a:solidFill>
              <a:latin typeface="+mj-lt"/>
              <a:ea typeface="+mn-ea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8202546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500"/>
                            </p:stCondLst>
                            <p:childTnLst>
                              <p:par>
                                <p:cTn id="39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000"/>
                            </p:stCondLst>
                            <p:childTnLst>
                              <p:par>
                                <p:cTn id="46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900" decel="100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000"/>
                            </p:stCondLst>
                            <p:childTnLst>
                              <p:par>
                                <p:cTn id="53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4500"/>
                            </p:stCondLst>
                            <p:childTnLst>
                              <p:par>
                                <p:cTn id="58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6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148"/>
          <p:cNvSpPr txBox="1"/>
          <p:nvPr/>
        </p:nvSpPr>
        <p:spPr>
          <a:xfrm>
            <a:off x="884759" y="688804"/>
            <a:ext cx="5112007" cy="529253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zh-CN" sz="34392" b="1" cap="all" dirty="0" smtClean="0">
                <a:solidFill>
                  <a:schemeClr val="accent1"/>
                </a:solidFill>
                <a:latin typeface="+mn-lt"/>
                <a:ea typeface="+mn-ea"/>
                <a:cs typeface="+mn-ea"/>
                <a:sym typeface="+mn-lt"/>
              </a:rPr>
              <a:t>0</a:t>
            </a:r>
            <a:r>
              <a:rPr lang="tr-TR" altLang="zh-CN" sz="34392" b="1" cap="all" dirty="0" smtClean="0">
                <a:solidFill>
                  <a:schemeClr val="accent1"/>
                </a:solidFill>
                <a:latin typeface="+mn-lt"/>
                <a:ea typeface="+mn-ea"/>
                <a:cs typeface="+mn-ea"/>
                <a:sym typeface="+mn-lt"/>
              </a:rPr>
              <a:t>2</a:t>
            </a:r>
            <a:endParaRPr lang="zh-CN" altLang="en-US" sz="19894" b="1" cap="all" spc="300" dirty="0">
              <a:solidFill>
                <a:schemeClr val="accent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9" name="圆角矩形 65"/>
          <p:cNvSpPr/>
          <p:nvPr/>
        </p:nvSpPr>
        <p:spPr bwMode="auto">
          <a:xfrm>
            <a:off x="1378428" y="3335073"/>
            <a:ext cx="4124667" cy="562505"/>
          </a:xfrm>
          <a:prstGeom prst="roundRect">
            <a:avLst/>
          </a:prstGeom>
          <a:solidFill>
            <a:schemeClr val="bg1"/>
          </a:solidFill>
          <a:ln w="38100">
            <a:noFill/>
          </a:ln>
          <a:effectLst>
            <a:outerShdw blurRad="203200" dist="88900" dir="8100000" sx="102000" sy="102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schemeClr val="accent1"/>
              </a:solidFill>
              <a:cs typeface="+mn-ea"/>
              <a:sym typeface="+mn-lt"/>
            </a:endParaRPr>
          </a:p>
        </p:txBody>
      </p:sp>
      <p:sp>
        <p:nvSpPr>
          <p:cNvPr id="10" name="文本框 67"/>
          <p:cNvSpPr txBox="1"/>
          <p:nvPr/>
        </p:nvSpPr>
        <p:spPr>
          <a:xfrm>
            <a:off x="2281384" y="3370103"/>
            <a:ext cx="2318753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zh-CN" sz="3200" b="1" cap="all" dirty="0">
                <a:solidFill>
                  <a:schemeClr val="accent1"/>
                </a:solidFill>
                <a:latin typeface="+mn-lt"/>
                <a:ea typeface="+mn-ea"/>
                <a:cs typeface="+mn-ea"/>
                <a:sym typeface="+mn-lt"/>
              </a:rPr>
              <a:t>The </a:t>
            </a:r>
            <a:r>
              <a:rPr lang="tr-TR" altLang="zh-CN" sz="3200" b="1" cap="all" dirty="0" smtClean="0">
                <a:solidFill>
                  <a:schemeClr val="accent1"/>
                </a:solidFill>
                <a:latin typeface="+mn-lt"/>
                <a:ea typeface="+mn-ea"/>
                <a:cs typeface="+mn-ea"/>
                <a:sym typeface="+mn-lt"/>
              </a:rPr>
              <a:t>SECOND</a:t>
            </a:r>
            <a:endParaRPr lang="zh-CN" altLang="en-US" sz="3200" cap="all" dirty="0">
              <a:solidFill>
                <a:schemeClr val="accent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1" name="矩形 1"/>
          <p:cNvSpPr/>
          <p:nvPr/>
        </p:nvSpPr>
        <p:spPr>
          <a:xfrm>
            <a:off x="5851465" y="3147204"/>
            <a:ext cx="3817914" cy="83099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defRPr/>
            </a:pPr>
            <a:r>
              <a:rPr lang="tr-TR" altLang="zh-CN" sz="5400" b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ea"/>
                <a:sym typeface="+mn-lt"/>
              </a:rPr>
              <a:t>BUSINESS</a:t>
            </a:r>
            <a:endParaRPr lang="en-US" altLang="zh-CN" sz="5400" b="1" dirty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ea typeface="+mn-ea"/>
              <a:cs typeface="+mn-ea"/>
              <a:sym typeface="+mn-lt"/>
            </a:endParaRPr>
          </a:p>
        </p:txBody>
      </p:sp>
      <p:cxnSp>
        <p:nvCxnSpPr>
          <p:cNvPr id="12" name="直接连接符 3"/>
          <p:cNvCxnSpPr/>
          <p:nvPr/>
        </p:nvCxnSpPr>
        <p:spPr>
          <a:xfrm>
            <a:off x="5851465" y="4120381"/>
            <a:ext cx="6337918" cy="0"/>
          </a:xfrm>
          <a:prstGeom prst="line">
            <a:avLst/>
          </a:prstGeom>
          <a:ln w="285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905315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5000">
        <p14:prism isInverted="1"/>
      </p:transition>
    </mc:Choice>
    <mc:Fallback xmlns="">
      <p:transition spd="slow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 animBg="1"/>
      <p:bldP spid="10" grpId="0"/>
      <p:bldP spid="11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9E7965BD-BA7C-4284-B303-3DF26FF20985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EOUV0cNwDEewAEAANoDAAAPAAAAbm9uZS9wbGF5ZXIueG1spZJPb9QwEMXPW6nfIfK9dpYKUa0cekDKiaJKC4jbyptME1PHDp4Ju/vtmfzZpFuQQOKQaPIy72fPs/X9sXHJT4hog8/EWqYiAV+E0voqE18+5zd34v799ZVunTlBTGyZCR88iKQELKJtiX2PhupMvBAkQ0XCL4+bI9pM1ETtRqnD4SAPtzLESr1J07X69vBxW9TQmBvrkYwvmLvs5VYkbbQhWjpl4l0qrq9WA/ICZ5F7fIXBdf3KKIvQqDYCgieIatz2bN3Q3838NMErOrWAgkdfDbPvTfH8EMrOAfbaSo9tWyDqCYO20rSx6zufYCwyMTbsGkA0FaB0vhJq9Ko/mPWTM1hPHLzA9ty22zuLNYsjfejeLerubBmyVxNHXYJ0M0wwnGLeOZeDoS5CKZIIPzrLVd5jv85HkK7FuJzn7h0+Wy/xULDGVW4KCvH0gR18JFOUco5ejtHLwdTbh+ITF49TnNsFMgezhKBratzbf86j7/6fOEp4Mp0jcV7B+hKOueW/BA2PQsAz9pqk1sl+tTOVd9ftmxdX40Iadzdl8R1FQiZWwNewNGTUos8w9Zqm1fg5JTTHotXv91JPRC5/AVBLAQIAABQAAgAIAEOUV0cNwDEewAEAANoDAAAPAAAAAAAAAAEAAAAAAAAAAABub25lL3BsYXllci54bWxQSwUGAAAAAAEAAQA9AAAA7QEAAAAA"/>
  <p:tag name="ISPRING_OUTPUT_FOLDER" val="C:\Users\Administrator\Desktop"/>
  <p:tag name="ISPRING_UUID" val="{C1A8F295-47DC-48FB-81BD-666766343352}"/>
  <p:tag name="ISPRING_RESOURCE_FOLDER" val="E:\素材\正版图-卖\PPT\0变色龙\0包图网\bt369\ppt\bt369\"/>
  <p:tag name="ISPRING_PRESENTATION_PATH" val="E:\素材\正版图-卖\PPT\0变色龙\0包图网\bt369\ppt\bt369.pptx"/>
  <p:tag name="ISPRING_PROJECT_FOLDER_UPDATED" val="1"/>
  <p:tag name="ISPRING_SCREEN_RECS_UPDATED" val="E:\素材\正版图-卖\PPT\0变色龙\0包图网\bt369\ppt\bt369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PRESENTATION_TITLE" val="bt1347"/>
</p:tagLst>
</file>

<file path=ppt/theme/theme1.xml><?xml version="1.0" encoding="utf-8"?>
<a:theme xmlns:a="http://schemas.openxmlformats.org/drawingml/2006/main" name="Ship Transportation Template，Freepptbackgrounds.net">
  <a:themeElements>
    <a:clrScheme name="自定义 580">
      <a:dk1>
        <a:sysClr val="windowText" lastClr="000000"/>
      </a:dk1>
      <a:lt1>
        <a:sysClr val="window" lastClr="FFFFFF"/>
      </a:lt1>
      <a:dk2>
        <a:srgbClr val="003970"/>
      </a:dk2>
      <a:lt2>
        <a:srgbClr val="E7E6E6"/>
      </a:lt2>
      <a:accent1>
        <a:srgbClr val="003970"/>
      </a:accent1>
      <a:accent2>
        <a:srgbClr val="7F7F7F"/>
      </a:accent2>
      <a:accent3>
        <a:srgbClr val="003970"/>
      </a:accent3>
      <a:accent4>
        <a:srgbClr val="7F7F7F"/>
      </a:accent4>
      <a:accent5>
        <a:srgbClr val="003970"/>
      </a:accent5>
      <a:accent6>
        <a:srgbClr val="7F7F7F"/>
      </a:accent6>
      <a:hlink>
        <a:srgbClr val="003970"/>
      </a:hlink>
      <a:folHlink>
        <a:srgbClr val="7F7F7F"/>
      </a:folHlink>
    </a:clrScheme>
    <a:fontScheme name="Candara">
      <a:majorFont>
        <a:latin typeface="Candara" panose="020E0502030303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 panose="020E0502030303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2011</Words>
  <Application>Microsoft Office PowerPoint</Application>
  <PresentationFormat>Özel</PresentationFormat>
  <Paragraphs>288</Paragraphs>
  <Slides>25</Slides>
  <Notes>25</Notes>
  <HiddenSlides>0</HiddenSlides>
  <MMClips>0</MMClips>
  <ScaleCrop>false</ScaleCrop>
  <HeadingPairs>
    <vt:vector size="6" baseType="variant">
      <vt:variant>
        <vt:lpstr>Kullanılan Yazı Tipleri</vt:lpstr>
      </vt:variant>
      <vt:variant>
        <vt:i4>6</vt:i4>
      </vt:variant>
      <vt:variant>
        <vt:lpstr>Tema</vt:lpstr>
      </vt:variant>
      <vt:variant>
        <vt:i4>1</vt:i4>
      </vt:variant>
      <vt:variant>
        <vt:lpstr>Slayt Başlıkları</vt:lpstr>
      </vt:variant>
      <vt:variant>
        <vt:i4>25</vt:i4>
      </vt:variant>
    </vt:vector>
  </HeadingPairs>
  <TitlesOfParts>
    <vt:vector size="32" baseType="lpstr">
      <vt:lpstr>宋体</vt:lpstr>
      <vt:lpstr>Arial</vt:lpstr>
      <vt:lpstr>Calibri</vt:lpstr>
      <vt:lpstr>Calibri Light</vt:lpstr>
      <vt:lpstr>Candara</vt:lpstr>
      <vt:lpstr>华文楷体</vt:lpstr>
      <vt:lpstr>Ship Transportation Template，Freepptbackgrounds.net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</vt:vector>
  </TitlesOfParts>
  <Manager/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Ship Transportation Template</dc:title>
  <dc:subject>Powerpoint Template</dc:subject>
  <dc:creator/>
  <cp:keywords>Ship Transportation Template</cp:keywords>
  <dc:description>Ship Transportation Template_x000d_
www.freepptbackgrounds.net</dc:description>
  <cp:lastModifiedBy/>
  <cp:revision>1</cp:revision>
  <dcterms:created xsi:type="dcterms:W3CDTF">2017-03-15T13:32:32Z</dcterms:created>
  <dcterms:modified xsi:type="dcterms:W3CDTF">2020-05-16T01:23:16Z</dcterms:modified>
</cp:coreProperties>
</file>